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6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6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8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8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3.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1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1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1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2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25.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26.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149.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150.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157.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158.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59.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179.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93.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2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4"/>
  </p:sldMasterIdLst>
  <p:notesMasterIdLst>
    <p:notesMasterId r:id="rId212"/>
  </p:notesMasterIdLst>
  <p:handoutMasterIdLst>
    <p:handoutMasterId r:id="rId213"/>
  </p:handoutMasterIdLst>
  <p:sldIdLst>
    <p:sldId id="256" r:id="rId5"/>
    <p:sldId id="427" r:id="rId6"/>
    <p:sldId id="528" r:id="rId7"/>
    <p:sldId id="529" r:id="rId8"/>
    <p:sldId id="428" r:id="rId9"/>
    <p:sldId id="430" r:id="rId10"/>
    <p:sldId id="429" r:id="rId11"/>
    <p:sldId id="431" r:id="rId12"/>
    <p:sldId id="434" r:id="rId13"/>
    <p:sldId id="511" r:id="rId14"/>
    <p:sldId id="270" r:id="rId15"/>
    <p:sldId id="553" r:id="rId16"/>
    <p:sldId id="555" r:id="rId17"/>
    <p:sldId id="435" r:id="rId18"/>
    <p:sldId id="436" r:id="rId19"/>
    <p:sldId id="442" r:id="rId20"/>
    <p:sldId id="556" r:id="rId21"/>
    <p:sldId id="441" r:id="rId22"/>
    <p:sldId id="437" r:id="rId23"/>
    <p:sldId id="440" r:id="rId24"/>
    <p:sldId id="277" r:id="rId25"/>
    <p:sldId id="557" r:id="rId26"/>
    <p:sldId id="279" r:id="rId27"/>
    <p:sldId id="280" r:id="rId28"/>
    <p:sldId id="281" r:id="rId29"/>
    <p:sldId id="282" r:id="rId30"/>
    <p:sldId id="283" r:id="rId31"/>
    <p:sldId id="284" r:id="rId32"/>
    <p:sldId id="285" r:id="rId33"/>
    <p:sldId id="292" r:id="rId34"/>
    <p:sldId id="293" r:id="rId35"/>
    <p:sldId id="295" r:id="rId36"/>
    <p:sldId id="296" r:id="rId37"/>
    <p:sldId id="298" r:id="rId38"/>
    <p:sldId id="558" r:id="rId39"/>
    <p:sldId id="301" r:id="rId40"/>
    <p:sldId id="446" r:id="rId41"/>
    <p:sldId id="447" r:id="rId42"/>
    <p:sldId id="552" r:id="rId43"/>
    <p:sldId id="449" r:id="rId44"/>
    <p:sldId id="452" r:id="rId45"/>
    <p:sldId id="453" r:id="rId46"/>
    <p:sldId id="305" r:id="rId47"/>
    <p:sldId id="306" r:id="rId48"/>
    <p:sldId id="450" r:id="rId49"/>
    <p:sldId id="611" r:id="rId50"/>
    <p:sldId id="309" r:id="rId51"/>
    <p:sldId id="310" r:id="rId52"/>
    <p:sldId id="454" r:id="rId53"/>
    <p:sldId id="536" r:id="rId54"/>
    <p:sldId id="530" r:id="rId55"/>
    <p:sldId id="612" r:id="rId56"/>
    <p:sldId id="531" r:id="rId57"/>
    <p:sldId id="627" r:id="rId58"/>
    <p:sldId id="602" r:id="rId59"/>
    <p:sldId id="603" r:id="rId60"/>
    <p:sldId id="534" r:id="rId61"/>
    <p:sldId id="312" r:id="rId62"/>
    <p:sldId id="538" r:id="rId63"/>
    <p:sldId id="559" r:id="rId64"/>
    <p:sldId id="560" r:id="rId65"/>
    <p:sldId id="561" r:id="rId66"/>
    <p:sldId id="597" r:id="rId67"/>
    <p:sldId id="562" r:id="rId68"/>
    <p:sldId id="563" r:id="rId69"/>
    <p:sldId id="320" r:id="rId70"/>
    <p:sldId id="564" r:id="rId71"/>
    <p:sldId id="539" r:id="rId72"/>
    <p:sldId id="455" r:id="rId73"/>
    <p:sldId id="324" r:id="rId74"/>
    <p:sldId id="614" r:id="rId75"/>
    <p:sldId id="493" r:id="rId76"/>
    <p:sldId id="329" r:id="rId77"/>
    <p:sldId id="605" r:id="rId78"/>
    <p:sldId id="566" r:id="rId79"/>
    <p:sldId id="331" r:id="rId80"/>
    <p:sldId id="567" r:id="rId81"/>
    <p:sldId id="512" r:id="rId82"/>
    <p:sldId id="488" r:id="rId83"/>
    <p:sldId id="568" r:id="rId84"/>
    <p:sldId id="569" r:id="rId85"/>
    <p:sldId id="615" r:id="rId86"/>
    <p:sldId id="339" r:id="rId87"/>
    <p:sldId id="464" r:id="rId88"/>
    <p:sldId id="598" r:id="rId89"/>
    <p:sldId id="465" r:id="rId90"/>
    <p:sldId id="489" r:id="rId91"/>
    <p:sldId id="599" r:id="rId92"/>
    <p:sldId id="570" r:id="rId93"/>
    <p:sldId id="343" r:id="rId94"/>
    <p:sldId id="467" r:id="rId95"/>
    <p:sldId id="601" r:id="rId96"/>
    <p:sldId id="600" r:id="rId97"/>
    <p:sldId id="616" r:id="rId98"/>
    <p:sldId id="352" r:id="rId99"/>
    <p:sldId id="527" r:id="rId100"/>
    <p:sldId id="523" r:id="rId101"/>
    <p:sldId id="356" r:id="rId102"/>
    <p:sldId id="357" r:id="rId103"/>
    <p:sldId id="596" r:id="rId104"/>
    <p:sldId id="490" r:id="rId105"/>
    <p:sldId id="469" r:id="rId106"/>
    <p:sldId id="358" r:id="rId107"/>
    <p:sldId id="622" r:id="rId108"/>
    <p:sldId id="360" r:id="rId109"/>
    <p:sldId id="361" r:id="rId110"/>
    <p:sldId id="362" r:id="rId111"/>
    <p:sldId id="617" r:id="rId112"/>
    <p:sldId id="571" r:id="rId113"/>
    <p:sldId id="363" r:id="rId114"/>
    <p:sldId id="365" r:id="rId115"/>
    <p:sldId id="573" r:id="rId116"/>
    <p:sldId id="574" r:id="rId117"/>
    <p:sldId id="575" r:id="rId118"/>
    <p:sldId id="577" r:id="rId119"/>
    <p:sldId id="576" r:id="rId120"/>
    <p:sldId id="578" r:id="rId121"/>
    <p:sldId id="580" r:id="rId122"/>
    <p:sldId id="581" r:id="rId123"/>
    <p:sldId id="572" r:id="rId124"/>
    <p:sldId id="524" r:id="rId125"/>
    <p:sldId id="497" r:id="rId126"/>
    <p:sldId id="368" r:id="rId127"/>
    <p:sldId id="494" r:id="rId128"/>
    <p:sldId id="369" r:id="rId129"/>
    <p:sldId id="370" r:id="rId130"/>
    <p:sldId id="371" r:id="rId131"/>
    <p:sldId id="495" r:id="rId132"/>
    <p:sldId id="496" r:id="rId133"/>
    <p:sldId id="582" r:id="rId134"/>
    <p:sldId id="375" r:id="rId135"/>
    <p:sldId id="477" r:id="rId136"/>
    <p:sldId id="478" r:id="rId137"/>
    <p:sldId id="618" r:id="rId138"/>
    <p:sldId id="379" r:id="rId139"/>
    <p:sldId id="382" r:id="rId140"/>
    <p:sldId id="525" r:id="rId141"/>
    <p:sldId id="385" r:id="rId142"/>
    <p:sldId id="483" r:id="rId143"/>
    <p:sldId id="387" r:id="rId144"/>
    <p:sldId id="388" r:id="rId145"/>
    <p:sldId id="544" r:id="rId146"/>
    <p:sldId id="389" r:id="rId147"/>
    <p:sldId id="485" r:id="rId148"/>
    <p:sldId id="521" r:id="rId149"/>
    <p:sldId id="392" r:id="rId150"/>
    <p:sldId id="583" r:id="rId151"/>
    <p:sldId id="551" r:id="rId152"/>
    <p:sldId id="584" r:id="rId153"/>
    <p:sldId id="393" r:id="rId154"/>
    <p:sldId id="499" r:id="rId155"/>
    <p:sldId id="545" r:id="rId156"/>
    <p:sldId id="546" r:id="rId157"/>
    <p:sldId id="547" r:id="rId158"/>
    <p:sldId id="548" r:id="rId159"/>
    <p:sldId id="549" r:id="rId160"/>
    <p:sldId id="550" r:id="rId161"/>
    <p:sldId id="586" r:id="rId162"/>
    <p:sldId id="587" r:id="rId163"/>
    <p:sldId id="484" r:id="rId164"/>
    <p:sldId id="486" r:id="rId165"/>
    <p:sldId id="619" r:id="rId166"/>
    <p:sldId id="398" r:id="rId167"/>
    <p:sldId id="399" r:id="rId168"/>
    <p:sldId id="588" r:id="rId169"/>
    <p:sldId id="401" r:id="rId170"/>
    <p:sldId id="513" r:id="rId171"/>
    <p:sldId id="501" r:id="rId172"/>
    <p:sldId id="502" r:id="rId173"/>
    <p:sldId id="505" r:id="rId174"/>
    <p:sldId id="504" r:id="rId175"/>
    <p:sldId id="404" r:id="rId176"/>
    <p:sldId id="589" r:id="rId177"/>
    <p:sldId id="507" r:id="rId178"/>
    <p:sldId id="508" r:id="rId179"/>
    <p:sldId id="407" r:id="rId180"/>
    <p:sldId id="506" r:id="rId181"/>
    <p:sldId id="526" r:id="rId182"/>
    <p:sldId id="628" r:id="rId183"/>
    <p:sldId id="410" r:id="rId184"/>
    <p:sldId id="411" r:id="rId185"/>
    <p:sldId id="620" r:id="rId186"/>
    <p:sldId id="413" r:id="rId187"/>
    <p:sldId id="510" r:id="rId188"/>
    <p:sldId id="591" r:id="rId189"/>
    <p:sldId id="480" r:id="rId190"/>
    <p:sldId id="414" r:id="rId191"/>
    <p:sldId id="481" r:id="rId192"/>
    <p:sldId id="522" r:id="rId193"/>
    <p:sldId id="417" r:id="rId194"/>
    <p:sldId id="624" r:id="rId195"/>
    <p:sldId id="418" r:id="rId196"/>
    <p:sldId id="419" r:id="rId197"/>
    <p:sldId id="423" r:id="rId198"/>
    <p:sldId id="420" r:id="rId199"/>
    <p:sldId id="606" r:id="rId200"/>
    <p:sldId id="609" r:id="rId201"/>
    <p:sldId id="607" r:id="rId202"/>
    <p:sldId id="421" r:id="rId203"/>
    <p:sldId id="626" r:id="rId204"/>
    <p:sldId id="593" r:id="rId205"/>
    <p:sldId id="592" r:id="rId206"/>
    <p:sldId id="594" r:id="rId207"/>
    <p:sldId id="595" r:id="rId208"/>
    <p:sldId id="623" r:id="rId209"/>
    <p:sldId id="610" r:id="rId210"/>
    <p:sldId id="425" r:id="rId211"/>
  </p:sldIdLst>
  <p:sldSz cx="9144000" cy="6858000" type="screen4x3"/>
  <p:notesSz cx="6797675" cy="9928225"/>
  <p:defaultTextStyle>
    <a:defPPr>
      <a:defRPr lang="en-GB"/>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CC3300"/>
    <a:srgbClr val="FF4B4B"/>
    <a:srgbClr val="FF99CC"/>
    <a:srgbClr val="FFCC66"/>
    <a:srgbClr val="005BAA"/>
    <a:srgbClr val="FF6161"/>
    <a:srgbClr val="CC66FF"/>
    <a:srgbClr val="FF7C80"/>
    <a:srgbClr val="F814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9" autoAdjust="0"/>
    <p:restoredTop sz="79174" autoAdjust="0"/>
  </p:normalViewPr>
  <p:slideViewPr>
    <p:cSldViewPr snapToGrid="0">
      <p:cViewPr varScale="1">
        <p:scale>
          <a:sx n="55" d="100"/>
          <a:sy n="55" d="100"/>
        </p:scale>
        <p:origin x="186" y="72"/>
      </p:cViewPr>
      <p:guideLst>
        <p:guide orient="horz" pos="2160"/>
        <p:guide pos="2880"/>
      </p:guideLst>
    </p:cSldViewPr>
  </p:slideViewPr>
  <p:outlineViewPr>
    <p:cViewPr>
      <p:scale>
        <a:sx n="33" d="100"/>
        <a:sy n="33" d="100"/>
      </p:scale>
      <p:origin x="0" y="762"/>
    </p:cViewPr>
    <p:sldLst>
      <p:sld r:id="rId1" collapse="1"/>
      <p:sld r:id="rId2" collapse="1"/>
    </p:sldLst>
  </p:outlineViewPr>
  <p:notesTextViewPr>
    <p:cViewPr>
      <p:scale>
        <a:sx n="100" d="100"/>
        <a:sy n="100" d="100"/>
      </p:scale>
      <p:origin x="0" y="0"/>
    </p:cViewPr>
  </p:notesTextViewPr>
  <p:sorterViewPr>
    <p:cViewPr>
      <p:scale>
        <a:sx n="66" d="100"/>
        <a:sy n="66" d="100"/>
      </p:scale>
      <p:origin x="0" y="9258"/>
    </p:cViewPr>
  </p:sorterViewPr>
  <p:notesViewPr>
    <p:cSldViewPr snapToGrid="0">
      <p:cViewPr varScale="1">
        <p:scale>
          <a:sx n="77" d="100"/>
          <a:sy n="77" d="100"/>
        </p:scale>
        <p:origin x="3876" y="6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16" Type="http://schemas.openxmlformats.org/officeDocument/2006/relationships/theme" Target="theme/theme1.xml"/><Relationship Id="rId211" Type="http://schemas.openxmlformats.org/officeDocument/2006/relationships/slide" Target="slides/slide207.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slide" Target="slides/slide202.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notesMaster" Target="notesMasters/notesMaster1.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s>
</file>

<file path=ppt/_rels/viewProps.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slide" Target="slides/slide124.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B8914-4A21-46EC-B4ED-33BD78EF4B53}" type="doc">
      <dgm:prSet loTypeId="urn:microsoft.com/office/officeart/2005/8/layout/pyramid2" loCatId="list" qsTypeId="urn:microsoft.com/office/officeart/2005/8/quickstyle/simple1" qsCatId="simple" csTypeId="urn:microsoft.com/office/officeart/2005/8/colors/accent4_2" csCatId="accent4" phldr="1"/>
      <dgm:spPr/>
      <dgm:t>
        <a:bodyPr/>
        <a:lstStyle/>
        <a:p>
          <a:endParaRPr lang="en-GB"/>
        </a:p>
      </dgm:t>
    </dgm:pt>
    <dgm:pt modelId="{0347732A-5CED-4DD8-BA9F-73C2F71081D0}">
      <dgm:prSet phldrT="[Text]"/>
      <dgm:spPr>
        <a:solidFill>
          <a:schemeClr val="bg1"/>
        </a:solidFill>
      </dgm:spPr>
      <dgm:t>
        <a:bodyPr/>
        <a:lstStyle/>
        <a:p>
          <a:r>
            <a:rPr lang="en-GB" smtClean="0"/>
            <a:t>Safety</a:t>
          </a:r>
          <a:endParaRPr lang="en-GB" dirty="0"/>
        </a:p>
      </dgm:t>
    </dgm:pt>
    <dgm:pt modelId="{60D4C9F1-D6F4-429B-95D4-0DFAAA9833D3}" type="parTrans" cxnId="{CA718DA8-F1A3-4FBB-AC2E-FAE02DD1F93B}">
      <dgm:prSet/>
      <dgm:spPr/>
      <dgm:t>
        <a:bodyPr/>
        <a:lstStyle/>
        <a:p>
          <a:endParaRPr lang="en-GB"/>
        </a:p>
      </dgm:t>
    </dgm:pt>
    <dgm:pt modelId="{B2063EF6-99D4-40D6-A534-7E9FF7B51D99}" type="sibTrans" cxnId="{CA718DA8-F1A3-4FBB-AC2E-FAE02DD1F93B}">
      <dgm:prSet/>
      <dgm:spPr/>
      <dgm:t>
        <a:bodyPr/>
        <a:lstStyle/>
        <a:p>
          <a:endParaRPr lang="en-GB"/>
        </a:p>
      </dgm:t>
    </dgm:pt>
    <dgm:pt modelId="{AEF0B6D8-4AFF-4987-B583-ABCFB943EE3B}">
      <dgm:prSet phldrT="[Text]"/>
      <dgm:spPr>
        <a:solidFill>
          <a:schemeClr val="bg1"/>
        </a:solidFill>
      </dgm:spPr>
      <dgm:t>
        <a:bodyPr/>
        <a:lstStyle/>
        <a:p>
          <a:r>
            <a:rPr lang="en-GB" smtClean="0"/>
            <a:t>Breaks/meals</a:t>
          </a:r>
          <a:endParaRPr lang="en-GB" dirty="0"/>
        </a:p>
      </dgm:t>
    </dgm:pt>
    <dgm:pt modelId="{4E281CAD-18FF-47E4-988D-EC91ACFAE471}" type="parTrans" cxnId="{85109468-61B5-427B-8B82-E2387966CBD1}">
      <dgm:prSet/>
      <dgm:spPr/>
      <dgm:t>
        <a:bodyPr/>
        <a:lstStyle/>
        <a:p>
          <a:endParaRPr lang="en-GB"/>
        </a:p>
      </dgm:t>
    </dgm:pt>
    <dgm:pt modelId="{4A7838FC-72EE-42FC-B509-34AB3CAD5DC2}" type="sibTrans" cxnId="{85109468-61B5-427B-8B82-E2387966CBD1}">
      <dgm:prSet/>
      <dgm:spPr/>
      <dgm:t>
        <a:bodyPr/>
        <a:lstStyle/>
        <a:p>
          <a:endParaRPr lang="en-GB"/>
        </a:p>
      </dgm:t>
    </dgm:pt>
    <dgm:pt modelId="{FE1FB184-11EA-4F24-B7D2-4FAF2174E498}">
      <dgm:prSet phldrT="[Text]"/>
      <dgm:spPr>
        <a:solidFill>
          <a:schemeClr val="bg1"/>
        </a:solidFill>
      </dgm:spPr>
      <dgm:t>
        <a:bodyPr/>
        <a:lstStyle/>
        <a:p>
          <a:r>
            <a:rPr lang="en-GB" dirty="0" smtClean="0"/>
            <a:t>Room/s</a:t>
          </a:r>
          <a:endParaRPr lang="en-GB" dirty="0"/>
        </a:p>
      </dgm:t>
    </dgm:pt>
    <dgm:pt modelId="{41E930A2-5B96-4868-8B96-ED018BCF7B06}" type="parTrans" cxnId="{FB54F85C-EDEE-4C10-AD62-DBBD4A8C90D5}">
      <dgm:prSet/>
      <dgm:spPr/>
      <dgm:t>
        <a:bodyPr/>
        <a:lstStyle/>
        <a:p>
          <a:endParaRPr lang="en-GB"/>
        </a:p>
      </dgm:t>
    </dgm:pt>
    <dgm:pt modelId="{A975FFE1-7132-45EF-B921-B53BAE2475B9}" type="sibTrans" cxnId="{FB54F85C-EDEE-4C10-AD62-DBBD4A8C90D5}">
      <dgm:prSet/>
      <dgm:spPr/>
      <dgm:t>
        <a:bodyPr/>
        <a:lstStyle/>
        <a:p>
          <a:endParaRPr lang="en-GB"/>
        </a:p>
      </dgm:t>
    </dgm:pt>
    <dgm:pt modelId="{A316E0E4-0D42-416B-AD54-4B67494C70C2}">
      <dgm:prSet phldrT="[Text]"/>
      <dgm:spPr>
        <a:solidFill>
          <a:schemeClr val="bg1"/>
        </a:solidFill>
      </dgm:spPr>
      <dgm:t>
        <a:bodyPr/>
        <a:lstStyle/>
        <a:p>
          <a:r>
            <a:rPr lang="en-GB" smtClean="0"/>
            <a:t>Security</a:t>
          </a:r>
          <a:endParaRPr lang="en-GB" dirty="0"/>
        </a:p>
      </dgm:t>
    </dgm:pt>
    <dgm:pt modelId="{E9E66630-ADA3-4257-9836-E0DAFCA6A2E7}" type="parTrans" cxnId="{CD165B26-7EBB-4787-985F-C4231D99353F}">
      <dgm:prSet/>
      <dgm:spPr/>
      <dgm:t>
        <a:bodyPr/>
        <a:lstStyle/>
        <a:p>
          <a:endParaRPr lang="en-GB"/>
        </a:p>
      </dgm:t>
    </dgm:pt>
    <dgm:pt modelId="{A8E55E62-F372-4C05-AC1A-3EE46AF9C434}" type="sibTrans" cxnId="{CD165B26-7EBB-4787-985F-C4231D99353F}">
      <dgm:prSet/>
      <dgm:spPr/>
      <dgm:t>
        <a:bodyPr/>
        <a:lstStyle/>
        <a:p>
          <a:endParaRPr lang="en-GB"/>
        </a:p>
      </dgm:t>
    </dgm:pt>
    <dgm:pt modelId="{E4971934-F14A-4CD3-9995-50C79037A095}">
      <dgm:prSet phldrT="[Text]"/>
      <dgm:spPr>
        <a:solidFill>
          <a:schemeClr val="bg1"/>
        </a:solidFill>
      </dgm:spPr>
      <dgm:t>
        <a:bodyPr/>
        <a:lstStyle/>
        <a:p>
          <a:r>
            <a:rPr lang="en-GB" smtClean="0"/>
            <a:t>Course times</a:t>
          </a:r>
          <a:endParaRPr lang="en-GB" dirty="0"/>
        </a:p>
      </dgm:t>
    </dgm:pt>
    <dgm:pt modelId="{0B35A7D7-83B6-4C07-B7A5-2218404F9EA5}" type="parTrans" cxnId="{FDD9BA47-8A1E-4826-9ACD-CFFDD6C842FA}">
      <dgm:prSet/>
      <dgm:spPr/>
      <dgm:t>
        <a:bodyPr/>
        <a:lstStyle/>
        <a:p>
          <a:endParaRPr lang="en-GB"/>
        </a:p>
      </dgm:t>
    </dgm:pt>
    <dgm:pt modelId="{402BF4DD-A4A9-40F7-906B-3A2CCB465F2D}" type="sibTrans" cxnId="{FDD9BA47-8A1E-4826-9ACD-CFFDD6C842FA}">
      <dgm:prSet/>
      <dgm:spPr/>
      <dgm:t>
        <a:bodyPr/>
        <a:lstStyle/>
        <a:p>
          <a:endParaRPr lang="en-GB"/>
        </a:p>
      </dgm:t>
    </dgm:pt>
    <dgm:pt modelId="{F57B15EC-C1ED-45EA-94BE-A64F1AC824F7}" type="pres">
      <dgm:prSet presAssocID="{B06B8914-4A21-46EC-B4ED-33BD78EF4B53}" presName="compositeShape" presStyleCnt="0">
        <dgm:presLayoutVars>
          <dgm:dir/>
          <dgm:resizeHandles/>
        </dgm:presLayoutVars>
      </dgm:prSet>
      <dgm:spPr/>
      <dgm:t>
        <a:bodyPr/>
        <a:lstStyle/>
        <a:p>
          <a:endParaRPr lang="en-GB"/>
        </a:p>
      </dgm:t>
    </dgm:pt>
    <dgm:pt modelId="{C76DBF45-6F3D-4E45-8D85-7C2B43E811E6}" type="pres">
      <dgm:prSet presAssocID="{B06B8914-4A21-46EC-B4ED-33BD78EF4B53}" presName="pyramid" presStyleLbl="node1" presStyleIdx="0" presStyleCnt="1"/>
      <dgm:spPr>
        <a:ln>
          <a:noFill/>
        </a:ln>
      </dgm:spPr>
      <dgm:t>
        <a:bodyPr/>
        <a:lstStyle/>
        <a:p>
          <a:endParaRPr lang="en-GB"/>
        </a:p>
      </dgm:t>
    </dgm:pt>
    <dgm:pt modelId="{DCB67B5F-9893-42F0-9701-80FF058D843E}" type="pres">
      <dgm:prSet presAssocID="{B06B8914-4A21-46EC-B4ED-33BD78EF4B53}" presName="theList" presStyleCnt="0"/>
      <dgm:spPr/>
      <dgm:t>
        <a:bodyPr/>
        <a:lstStyle/>
        <a:p>
          <a:endParaRPr lang="en-GB"/>
        </a:p>
      </dgm:t>
    </dgm:pt>
    <dgm:pt modelId="{2471A4FB-A186-41AD-B34A-AD8958F94DEC}" type="pres">
      <dgm:prSet presAssocID="{0347732A-5CED-4DD8-BA9F-73C2F71081D0}" presName="aNode" presStyleLbl="fgAcc1" presStyleIdx="0" presStyleCnt="5">
        <dgm:presLayoutVars>
          <dgm:bulletEnabled val="1"/>
        </dgm:presLayoutVars>
      </dgm:prSet>
      <dgm:spPr/>
      <dgm:t>
        <a:bodyPr/>
        <a:lstStyle/>
        <a:p>
          <a:endParaRPr lang="en-GB"/>
        </a:p>
      </dgm:t>
    </dgm:pt>
    <dgm:pt modelId="{C18D635F-5EC9-4CBE-A85C-ED657B6474CF}" type="pres">
      <dgm:prSet presAssocID="{0347732A-5CED-4DD8-BA9F-73C2F71081D0}" presName="aSpace" presStyleCnt="0"/>
      <dgm:spPr/>
      <dgm:t>
        <a:bodyPr/>
        <a:lstStyle/>
        <a:p>
          <a:endParaRPr lang="en-GB"/>
        </a:p>
      </dgm:t>
    </dgm:pt>
    <dgm:pt modelId="{3514FB8E-9091-44D6-BBD3-296CA0677C5C}" type="pres">
      <dgm:prSet presAssocID="{A316E0E4-0D42-416B-AD54-4B67494C70C2}" presName="aNode" presStyleLbl="fgAcc1" presStyleIdx="1" presStyleCnt="5">
        <dgm:presLayoutVars>
          <dgm:bulletEnabled val="1"/>
        </dgm:presLayoutVars>
      </dgm:prSet>
      <dgm:spPr/>
      <dgm:t>
        <a:bodyPr/>
        <a:lstStyle/>
        <a:p>
          <a:endParaRPr lang="en-GB"/>
        </a:p>
      </dgm:t>
    </dgm:pt>
    <dgm:pt modelId="{7B722326-4628-4B1D-84C0-86B9F96F0980}" type="pres">
      <dgm:prSet presAssocID="{A316E0E4-0D42-416B-AD54-4B67494C70C2}" presName="aSpace" presStyleCnt="0"/>
      <dgm:spPr/>
      <dgm:t>
        <a:bodyPr/>
        <a:lstStyle/>
        <a:p>
          <a:endParaRPr lang="en-GB"/>
        </a:p>
      </dgm:t>
    </dgm:pt>
    <dgm:pt modelId="{1B630238-0AF5-4FD8-A7F7-55FE1F05D5B3}" type="pres">
      <dgm:prSet presAssocID="{E4971934-F14A-4CD3-9995-50C79037A095}" presName="aNode" presStyleLbl="fgAcc1" presStyleIdx="2" presStyleCnt="5">
        <dgm:presLayoutVars>
          <dgm:bulletEnabled val="1"/>
        </dgm:presLayoutVars>
      </dgm:prSet>
      <dgm:spPr/>
      <dgm:t>
        <a:bodyPr/>
        <a:lstStyle/>
        <a:p>
          <a:endParaRPr lang="en-GB"/>
        </a:p>
      </dgm:t>
    </dgm:pt>
    <dgm:pt modelId="{7F886E18-0EF6-4477-AB3E-3F097CD25CAB}" type="pres">
      <dgm:prSet presAssocID="{E4971934-F14A-4CD3-9995-50C79037A095}" presName="aSpace" presStyleCnt="0"/>
      <dgm:spPr/>
      <dgm:t>
        <a:bodyPr/>
        <a:lstStyle/>
        <a:p>
          <a:endParaRPr lang="en-GB"/>
        </a:p>
      </dgm:t>
    </dgm:pt>
    <dgm:pt modelId="{99C04A13-DC9B-4E05-A266-615220968A3A}" type="pres">
      <dgm:prSet presAssocID="{AEF0B6D8-4AFF-4987-B583-ABCFB943EE3B}" presName="aNode" presStyleLbl="fgAcc1" presStyleIdx="3" presStyleCnt="5">
        <dgm:presLayoutVars>
          <dgm:bulletEnabled val="1"/>
        </dgm:presLayoutVars>
      </dgm:prSet>
      <dgm:spPr/>
      <dgm:t>
        <a:bodyPr/>
        <a:lstStyle/>
        <a:p>
          <a:endParaRPr lang="en-GB"/>
        </a:p>
      </dgm:t>
    </dgm:pt>
    <dgm:pt modelId="{530BBD92-A33A-4780-92A3-55977C354C4A}" type="pres">
      <dgm:prSet presAssocID="{AEF0B6D8-4AFF-4987-B583-ABCFB943EE3B}" presName="aSpace" presStyleCnt="0"/>
      <dgm:spPr/>
      <dgm:t>
        <a:bodyPr/>
        <a:lstStyle/>
        <a:p>
          <a:endParaRPr lang="en-GB"/>
        </a:p>
      </dgm:t>
    </dgm:pt>
    <dgm:pt modelId="{78B38B9F-C9C5-4C54-B309-146CA84E29DE}" type="pres">
      <dgm:prSet presAssocID="{FE1FB184-11EA-4F24-B7D2-4FAF2174E498}" presName="aNode" presStyleLbl="fgAcc1" presStyleIdx="4" presStyleCnt="5">
        <dgm:presLayoutVars>
          <dgm:bulletEnabled val="1"/>
        </dgm:presLayoutVars>
      </dgm:prSet>
      <dgm:spPr/>
      <dgm:t>
        <a:bodyPr/>
        <a:lstStyle/>
        <a:p>
          <a:endParaRPr lang="en-GB"/>
        </a:p>
      </dgm:t>
    </dgm:pt>
    <dgm:pt modelId="{2BB37004-BE86-4D45-AA7C-488AE4D4F5E4}" type="pres">
      <dgm:prSet presAssocID="{FE1FB184-11EA-4F24-B7D2-4FAF2174E498}" presName="aSpace" presStyleCnt="0"/>
      <dgm:spPr/>
      <dgm:t>
        <a:bodyPr/>
        <a:lstStyle/>
        <a:p>
          <a:endParaRPr lang="en-GB"/>
        </a:p>
      </dgm:t>
    </dgm:pt>
  </dgm:ptLst>
  <dgm:cxnLst>
    <dgm:cxn modelId="{0FCF9CCE-B0CC-47E1-A8FD-A552484A1DD8}" type="presOf" srcId="{FE1FB184-11EA-4F24-B7D2-4FAF2174E498}" destId="{78B38B9F-C9C5-4C54-B309-146CA84E29DE}" srcOrd="0" destOrd="0" presId="urn:microsoft.com/office/officeart/2005/8/layout/pyramid2"/>
    <dgm:cxn modelId="{AAA0E6BF-5FDD-485F-B844-8B15BAF873E2}" type="presOf" srcId="{AEF0B6D8-4AFF-4987-B583-ABCFB943EE3B}" destId="{99C04A13-DC9B-4E05-A266-615220968A3A}" srcOrd="0" destOrd="0" presId="urn:microsoft.com/office/officeart/2005/8/layout/pyramid2"/>
    <dgm:cxn modelId="{EAE8BFA6-1358-447D-9395-4BE799A7125E}" type="presOf" srcId="{B06B8914-4A21-46EC-B4ED-33BD78EF4B53}" destId="{F57B15EC-C1ED-45EA-94BE-A64F1AC824F7}" srcOrd="0" destOrd="0" presId="urn:microsoft.com/office/officeart/2005/8/layout/pyramid2"/>
    <dgm:cxn modelId="{FDD9BA47-8A1E-4826-9ACD-CFFDD6C842FA}" srcId="{B06B8914-4A21-46EC-B4ED-33BD78EF4B53}" destId="{E4971934-F14A-4CD3-9995-50C79037A095}" srcOrd="2" destOrd="0" parTransId="{0B35A7D7-83B6-4C07-B7A5-2218404F9EA5}" sibTransId="{402BF4DD-A4A9-40F7-906B-3A2CCB465F2D}"/>
    <dgm:cxn modelId="{CA718DA8-F1A3-4FBB-AC2E-FAE02DD1F93B}" srcId="{B06B8914-4A21-46EC-B4ED-33BD78EF4B53}" destId="{0347732A-5CED-4DD8-BA9F-73C2F71081D0}" srcOrd="0" destOrd="0" parTransId="{60D4C9F1-D6F4-429B-95D4-0DFAAA9833D3}" sibTransId="{B2063EF6-99D4-40D6-A534-7E9FF7B51D99}"/>
    <dgm:cxn modelId="{85109468-61B5-427B-8B82-E2387966CBD1}" srcId="{B06B8914-4A21-46EC-B4ED-33BD78EF4B53}" destId="{AEF0B6D8-4AFF-4987-B583-ABCFB943EE3B}" srcOrd="3" destOrd="0" parTransId="{4E281CAD-18FF-47E4-988D-EC91ACFAE471}" sibTransId="{4A7838FC-72EE-42FC-B509-34AB3CAD5DC2}"/>
    <dgm:cxn modelId="{2E8E82A6-3567-4AE0-848C-84E7405F7C58}" type="presOf" srcId="{A316E0E4-0D42-416B-AD54-4B67494C70C2}" destId="{3514FB8E-9091-44D6-BBD3-296CA0677C5C}" srcOrd="0" destOrd="0" presId="urn:microsoft.com/office/officeart/2005/8/layout/pyramid2"/>
    <dgm:cxn modelId="{CD165B26-7EBB-4787-985F-C4231D99353F}" srcId="{B06B8914-4A21-46EC-B4ED-33BD78EF4B53}" destId="{A316E0E4-0D42-416B-AD54-4B67494C70C2}" srcOrd="1" destOrd="0" parTransId="{E9E66630-ADA3-4257-9836-E0DAFCA6A2E7}" sibTransId="{A8E55E62-F372-4C05-AC1A-3EE46AF9C434}"/>
    <dgm:cxn modelId="{19435D11-875A-4F80-83FC-55732044FCD7}" type="presOf" srcId="{E4971934-F14A-4CD3-9995-50C79037A095}" destId="{1B630238-0AF5-4FD8-A7F7-55FE1F05D5B3}" srcOrd="0" destOrd="0" presId="urn:microsoft.com/office/officeart/2005/8/layout/pyramid2"/>
    <dgm:cxn modelId="{19DB0C97-1A57-492E-95D7-A27AEDF6E74B}" type="presOf" srcId="{0347732A-5CED-4DD8-BA9F-73C2F71081D0}" destId="{2471A4FB-A186-41AD-B34A-AD8958F94DEC}" srcOrd="0" destOrd="0" presId="urn:microsoft.com/office/officeart/2005/8/layout/pyramid2"/>
    <dgm:cxn modelId="{FB54F85C-EDEE-4C10-AD62-DBBD4A8C90D5}" srcId="{B06B8914-4A21-46EC-B4ED-33BD78EF4B53}" destId="{FE1FB184-11EA-4F24-B7D2-4FAF2174E498}" srcOrd="4" destOrd="0" parTransId="{41E930A2-5B96-4868-8B96-ED018BCF7B06}" sibTransId="{A975FFE1-7132-45EF-B921-B53BAE2475B9}"/>
    <dgm:cxn modelId="{647F3594-FD42-42D8-BE49-925EA0F1300D}" type="presParOf" srcId="{F57B15EC-C1ED-45EA-94BE-A64F1AC824F7}" destId="{C76DBF45-6F3D-4E45-8D85-7C2B43E811E6}" srcOrd="0" destOrd="0" presId="urn:microsoft.com/office/officeart/2005/8/layout/pyramid2"/>
    <dgm:cxn modelId="{531FE475-B5DB-4DA0-9E6E-7B194710BDB1}" type="presParOf" srcId="{F57B15EC-C1ED-45EA-94BE-A64F1AC824F7}" destId="{DCB67B5F-9893-42F0-9701-80FF058D843E}" srcOrd="1" destOrd="0" presId="urn:microsoft.com/office/officeart/2005/8/layout/pyramid2"/>
    <dgm:cxn modelId="{B133FC8A-00F2-4F5E-AB61-C5568CD8035A}" type="presParOf" srcId="{DCB67B5F-9893-42F0-9701-80FF058D843E}" destId="{2471A4FB-A186-41AD-B34A-AD8958F94DEC}" srcOrd="0" destOrd="0" presId="urn:microsoft.com/office/officeart/2005/8/layout/pyramid2"/>
    <dgm:cxn modelId="{6F750023-9456-4B5F-87B5-3AA976C55532}" type="presParOf" srcId="{DCB67B5F-9893-42F0-9701-80FF058D843E}" destId="{C18D635F-5EC9-4CBE-A85C-ED657B6474CF}" srcOrd="1" destOrd="0" presId="urn:microsoft.com/office/officeart/2005/8/layout/pyramid2"/>
    <dgm:cxn modelId="{F653759C-180C-440A-BD4D-A2DAB5D190B2}" type="presParOf" srcId="{DCB67B5F-9893-42F0-9701-80FF058D843E}" destId="{3514FB8E-9091-44D6-BBD3-296CA0677C5C}" srcOrd="2" destOrd="0" presId="urn:microsoft.com/office/officeart/2005/8/layout/pyramid2"/>
    <dgm:cxn modelId="{6E566159-8372-41F0-8862-5E1D0D832DCA}" type="presParOf" srcId="{DCB67B5F-9893-42F0-9701-80FF058D843E}" destId="{7B722326-4628-4B1D-84C0-86B9F96F0980}" srcOrd="3" destOrd="0" presId="urn:microsoft.com/office/officeart/2005/8/layout/pyramid2"/>
    <dgm:cxn modelId="{2FAA38EE-2396-4D44-9136-71BBAFF57E59}" type="presParOf" srcId="{DCB67B5F-9893-42F0-9701-80FF058D843E}" destId="{1B630238-0AF5-4FD8-A7F7-55FE1F05D5B3}" srcOrd="4" destOrd="0" presId="urn:microsoft.com/office/officeart/2005/8/layout/pyramid2"/>
    <dgm:cxn modelId="{3A1EE054-1797-40D6-B11C-0BB1E318489C}" type="presParOf" srcId="{DCB67B5F-9893-42F0-9701-80FF058D843E}" destId="{7F886E18-0EF6-4477-AB3E-3F097CD25CAB}" srcOrd="5" destOrd="0" presId="urn:microsoft.com/office/officeart/2005/8/layout/pyramid2"/>
    <dgm:cxn modelId="{0D2EBAE7-1B43-49E3-BC11-CD3088CA170E}" type="presParOf" srcId="{DCB67B5F-9893-42F0-9701-80FF058D843E}" destId="{99C04A13-DC9B-4E05-A266-615220968A3A}" srcOrd="6" destOrd="0" presId="urn:microsoft.com/office/officeart/2005/8/layout/pyramid2"/>
    <dgm:cxn modelId="{07BDD5AA-0B71-4D06-B1F6-9CC5932141E7}" type="presParOf" srcId="{DCB67B5F-9893-42F0-9701-80FF058D843E}" destId="{530BBD92-A33A-4780-92A3-55977C354C4A}" srcOrd="7" destOrd="0" presId="urn:microsoft.com/office/officeart/2005/8/layout/pyramid2"/>
    <dgm:cxn modelId="{6A46FFE3-DD67-4A6B-A559-7476B8CA0CA8}" type="presParOf" srcId="{DCB67B5F-9893-42F0-9701-80FF058D843E}" destId="{78B38B9F-C9C5-4C54-B309-146CA84E29DE}" srcOrd="8" destOrd="0" presId="urn:microsoft.com/office/officeart/2005/8/layout/pyramid2"/>
    <dgm:cxn modelId="{8AAC1BA6-8299-43EA-967B-C6DEE0B601FD}" type="presParOf" srcId="{DCB67B5F-9893-42F0-9701-80FF058D843E}" destId="{2BB37004-BE86-4D45-AA7C-488AE4D4F5E4}"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B0BB6BC-E454-4B48-A902-F2DCA4660A45}"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51BA85A8-1325-4B3B-9D0F-69840F12AB07}">
      <dgm:prSet custT="1"/>
      <dgm:spPr/>
      <dgm:t>
        <a:bodyPr/>
        <a:lstStyle/>
        <a:p>
          <a:pPr rtl="0"/>
          <a:r>
            <a:rPr lang="en-US" sz="2400" b="0" dirty="0" smtClean="0"/>
            <a:t>Personal qualities</a:t>
          </a:r>
          <a:endParaRPr lang="en-GB" sz="2400" b="0" dirty="0"/>
        </a:p>
      </dgm:t>
    </dgm:pt>
    <dgm:pt modelId="{C7D1302E-6A2E-4B4C-93C1-DDE700096DA3}" type="parTrans" cxnId="{FF790CB7-8E8C-4D80-9631-58D35F746871}">
      <dgm:prSet/>
      <dgm:spPr/>
      <dgm:t>
        <a:bodyPr/>
        <a:lstStyle/>
        <a:p>
          <a:endParaRPr lang="en-GB" sz="1800">
            <a:solidFill>
              <a:srgbClr val="005BAA"/>
            </a:solidFill>
          </a:endParaRPr>
        </a:p>
      </dgm:t>
    </dgm:pt>
    <dgm:pt modelId="{F2F7F9D6-D027-48F4-9372-20B0174FB5E4}" type="sibTrans" cxnId="{FF790CB7-8E8C-4D80-9631-58D35F746871}">
      <dgm:prSet custT="1"/>
      <dgm:spPr>
        <a:solidFill>
          <a:srgbClr val="CBD5E8"/>
        </a:solidFill>
        <a:ln>
          <a:solidFill>
            <a:schemeClr val="bg1"/>
          </a:solidFill>
        </a:ln>
      </dgm:spPr>
      <dgm:t>
        <a:bodyPr/>
        <a:lstStyle/>
        <a:p>
          <a:endParaRPr lang="en-GB" sz="1600" dirty="0">
            <a:solidFill>
              <a:srgbClr val="005BAA"/>
            </a:solidFill>
          </a:endParaRPr>
        </a:p>
      </dgm:t>
    </dgm:pt>
    <dgm:pt modelId="{F31C09BE-CD58-41AD-A9DC-8AA9FB216B03}">
      <dgm:prSet custT="1"/>
      <dgm:spPr/>
      <dgm:t>
        <a:bodyPr/>
        <a:lstStyle/>
        <a:p>
          <a:pPr rtl="0"/>
          <a:r>
            <a:rPr lang="en-GB" sz="2400" b="0" smtClean="0"/>
            <a:t>Business knowledge</a:t>
          </a:r>
          <a:endParaRPr lang="en-GB" sz="2400" b="0" dirty="0"/>
        </a:p>
      </dgm:t>
    </dgm:pt>
    <dgm:pt modelId="{44C9827F-54CD-41B8-9C29-56FE1B665B0D}" type="parTrans" cxnId="{38A35444-832A-4E29-A52A-64F5F7A8A920}">
      <dgm:prSet/>
      <dgm:spPr/>
      <dgm:t>
        <a:bodyPr/>
        <a:lstStyle/>
        <a:p>
          <a:endParaRPr lang="en-GB" sz="3200">
            <a:solidFill>
              <a:srgbClr val="005BAA"/>
            </a:solidFill>
          </a:endParaRPr>
        </a:p>
      </dgm:t>
    </dgm:pt>
    <dgm:pt modelId="{CE121B33-3F7F-4C21-99DE-E0C3194FDA28}" type="sibTrans" cxnId="{38A35444-832A-4E29-A52A-64F5F7A8A920}">
      <dgm:prSet custT="1"/>
      <dgm:spPr>
        <a:solidFill>
          <a:srgbClr val="CBD5E8"/>
        </a:solidFill>
        <a:ln>
          <a:solidFill>
            <a:schemeClr val="bg1"/>
          </a:solidFill>
        </a:ln>
      </dgm:spPr>
      <dgm:t>
        <a:bodyPr/>
        <a:lstStyle/>
        <a:p>
          <a:endParaRPr lang="en-GB" sz="4000">
            <a:solidFill>
              <a:srgbClr val="005BAA"/>
            </a:solidFill>
          </a:endParaRPr>
        </a:p>
      </dgm:t>
    </dgm:pt>
    <dgm:pt modelId="{92401844-E03B-4D64-A34D-46DF872EA289}">
      <dgm:prSet custT="1"/>
      <dgm:spPr/>
      <dgm:t>
        <a:bodyPr/>
        <a:lstStyle/>
        <a:p>
          <a:pPr rtl="0"/>
          <a:r>
            <a:rPr lang="en-GB" sz="2400" b="0" dirty="0" smtClean="0"/>
            <a:t>Professional techniques</a:t>
          </a:r>
          <a:endParaRPr lang="en-GB" sz="2400" b="0" dirty="0"/>
        </a:p>
      </dgm:t>
    </dgm:pt>
    <dgm:pt modelId="{BF02FAE3-A67B-4FD4-A309-FC6A52259D9A}" type="parTrans" cxnId="{56724DAB-4259-4F7B-9285-7A36814F989B}">
      <dgm:prSet/>
      <dgm:spPr/>
      <dgm:t>
        <a:bodyPr/>
        <a:lstStyle/>
        <a:p>
          <a:endParaRPr lang="en-GB" sz="3200">
            <a:solidFill>
              <a:srgbClr val="005BAA"/>
            </a:solidFill>
          </a:endParaRPr>
        </a:p>
      </dgm:t>
    </dgm:pt>
    <dgm:pt modelId="{D486AAD3-9FE3-4E9F-82C3-8C076647F654}" type="sibTrans" cxnId="{56724DAB-4259-4F7B-9285-7A36814F989B}">
      <dgm:prSet custT="1"/>
      <dgm:spPr>
        <a:solidFill>
          <a:srgbClr val="CBD5E8"/>
        </a:solidFill>
        <a:ln>
          <a:solidFill>
            <a:schemeClr val="bg1"/>
          </a:solidFill>
        </a:ln>
      </dgm:spPr>
      <dgm:t>
        <a:bodyPr/>
        <a:lstStyle/>
        <a:p>
          <a:endParaRPr lang="en-GB" sz="4000">
            <a:solidFill>
              <a:srgbClr val="005BAA"/>
            </a:solidFill>
          </a:endParaRPr>
        </a:p>
      </dgm:t>
    </dgm:pt>
    <dgm:pt modelId="{8F0D082B-6051-4FFD-A85C-215A529BEF69}">
      <dgm:prSet custT="1"/>
      <dgm:spPr/>
      <dgm:t>
        <a:bodyPr/>
        <a:lstStyle/>
        <a:p>
          <a:pPr rtl="0"/>
          <a:r>
            <a:rPr lang="en-GB" sz="2400" b="0" smtClean="0"/>
            <a:t>Developing competencies</a:t>
          </a:r>
          <a:endParaRPr lang="en-GB" sz="2400" b="0" dirty="0"/>
        </a:p>
      </dgm:t>
    </dgm:pt>
    <dgm:pt modelId="{447CFF4E-6DAA-4550-BC32-0519860B5EEB}" type="parTrans" cxnId="{53A8A7F9-50AF-4753-AB5B-1FA5ED37A580}">
      <dgm:prSet/>
      <dgm:spPr/>
      <dgm:t>
        <a:bodyPr/>
        <a:lstStyle/>
        <a:p>
          <a:endParaRPr lang="en-GB" sz="3200">
            <a:solidFill>
              <a:srgbClr val="005BAA"/>
            </a:solidFill>
          </a:endParaRPr>
        </a:p>
      </dgm:t>
    </dgm:pt>
    <dgm:pt modelId="{BD799F37-291F-4994-BCAA-0C271647BC04}" type="sibTrans" cxnId="{53A8A7F9-50AF-4753-AB5B-1FA5ED37A580}">
      <dgm:prSet custT="1"/>
      <dgm:spPr>
        <a:solidFill>
          <a:srgbClr val="CBD5E8"/>
        </a:solidFill>
        <a:ln>
          <a:solidFill>
            <a:schemeClr val="bg1"/>
          </a:solidFill>
        </a:ln>
      </dgm:spPr>
      <dgm:t>
        <a:bodyPr/>
        <a:lstStyle/>
        <a:p>
          <a:endParaRPr lang="en-GB" sz="4000">
            <a:solidFill>
              <a:srgbClr val="005BAA"/>
            </a:solidFill>
          </a:endParaRPr>
        </a:p>
      </dgm:t>
    </dgm:pt>
    <dgm:pt modelId="{A56B97D1-8B36-4E20-BAE8-33E5E4648E78}" type="pres">
      <dgm:prSet presAssocID="{EB0BB6BC-E454-4B48-A902-F2DCA4660A45}" presName="outerComposite" presStyleCnt="0">
        <dgm:presLayoutVars>
          <dgm:chMax val="5"/>
          <dgm:dir/>
          <dgm:resizeHandles val="exact"/>
        </dgm:presLayoutVars>
      </dgm:prSet>
      <dgm:spPr/>
      <dgm:t>
        <a:bodyPr/>
        <a:lstStyle/>
        <a:p>
          <a:endParaRPr lang="en-GB"/>
        </a:p>
      </dgm:t>
    </dgm:pt>
    <dgm:pt modelId="{483FAA13-3790-4695-A2E0-936160BBD900}" type="pres">
      <dgm:prSet presAssocID="{EB0BB6BC-E454-4B48-A902-F2DCA4660A45}" presName="dummyMaxCanvas" presStyleCnt="0">
        <dgm:presLayoutVars/>
      </dgm:prSet>
      <dgm:spPr/>
      <dgm:t>
        <a:bodyPr/>
        <a:lstStyle/>
        <a:p>
          <a:endParaRPr lang="en-GB"/>
        </a:p>
      </dgm:t>
    </dgm:pt>
    <dgm:pt modelId="{1ED3D684-291E-4084-9236-A0F9C56D482F}" type="pres">
      <dgm:prSet presAssocID="{EB0BB6BC-E454-4B48-A902-F2DCA4660A45}" presName="FourNodes_1" presStyleLbl="node1" presStyleIdx="0" presStyleCnt="4">
        <dgm:presLayoutVars>
          <dgm:bulletEnabled val="1"/>
        </dgm:presLayoutVars>
      </dgm:prSet>
      <dgm:spPr/>
      <dgm:t>
        <a:bodyPr/>
        <a:lstStyle/>
        <a:p>
          <a:endParaRPr lang="en-GB"/>
        </a:p>
      </dgm:t>
    </dgm:pt>
    <dgm:pt modelId="{8F2821DB-0084-469B-80F9-5DC0A40C60A9}" type="pres">
      <dgm:prSet presAssocID="{EB0BB6BC-E454-4B48-A902-F2DCA4660A45}" presName="FourNodes_2" presStyleLbl="node1" presStyleIdx="1" presStyleCnt="4">
        <dgm:presLayoutVars>
          <dgm:bulletEnabled val="1"/>
        </dgm:presLayoutVars>
      </dgm:prSet>
      <dgm:spPr/>
      <dgm:t>
        <a:bodyPr/>
        <a:lstStyle/>
        <a:p>
          <a:endParaRPr lang="en-GB"/>
        </a:p>
      </dgm:t>
    </dgm:pt>
    <dgm:pt modelId="{67792585-BBA8-4FDC-B03E-DF3D16014E37}" type="pres">
      <dgm:prSet presAssocID="{EB0BB6BC-E454-4B48-A902-F2DCA4660A45}" presName="FourNodes_3" presStyleLbl="node1" presStyleIdx="2" presStyleCnt="4">
        <dgm:presLayoutVars>
          <dgm:bulletEnabled val="1"/>
        </dgm:presLayoutVars>
      </dgm:prSet>
      <dgm:spPr/>
      <dgm:t>
        <a:bodyPr/>
        <a:lstStyle/>
        <a:p>
          <a:endParaRPr lang="en-GB"/>
        </a:p>
      </dgm:t>
    </dgm:pt>
    <dgm:pt modelId="{F665B053-0AD1-4AE5-BAEC-13CD776BB2D1}" type="pres">
      <dgm:prSet presAssocID="{EB0BB6BC-E454-4B48-A902-F2DCA4660A45}" presName="FourNodes_4" presStyleLbl="node1" presStyleIdx="3" presStyleCnt="4">
        <dgm:presLayoutVars>
          <dgm:bulletEnabled val="1"/>
        </dgm:presLayoutVars>
      </dgm:prSet>
      <dgm:spPr/>
      <dgm:t>
        <a:bodyPr/>
        <a:lstStyle/>
        <a:p>
          <a:endParaRPr lang="en-GB"/>
        </a:p>
      </dgm:t>
    </dgm:pt>
    <dgm:pt modelId="{28157A58-2B55-4018-9BD3-A050A9268ED8}" type="pres">
      <dgm:prSet presAssocID="{EB0BB6BC-E454-4B48-A902-F2DCA4660A45}" presName="FourConn_1-2" presStyleLbl="fgAccFollowNode1" presStyleIdx="0" presStyleCnt="3">
        <dgm:presLayoutVars>
          <dgm:bulletEnabled val="1"/>
        </dgm:presLayoutVars>
      </dgm:prSet>
      <dgm:spPr/>
      <dgm:t>
        <a:bodyPr/>
        <a:lstStyle/>
        <a:p>
          <a:endParaRPr lang="en-GB"/>
        </a:p>
      </dgm:t>
    </dgm:pt>
    <dgm:pt modelId="{A0BD2464-2842-4DC2-A8FC-0D2150C27B8A}" type="pres">
      <dgm:prSet presAssocID="{EB0BB6BC-E454-4B48-A902-F2DCA4660A45}" presName="FourConn_2-3" presStyleLbl="fgAccFollowNode1" presStyleIdx="1" presStyleCnt="3">
        <dgm:presLayoutVars>
          <dgm:bulletEnabled val="1"/>
        </dgm:presLayoutVars>
      </dgm:prSet>
      <dgm:spPr/>
      <dgm:t>
        <a:bodyPr/>
        <a:lstStyle/>
        <a:p>
          <a:endParaRPr lang="en-GB"/>
        </a:p>
      </dgm:t>
    </dgm:pt>
    <dgm:pt modelId="{B731A2E9-7734-4148-B5D2-1D41672C56D3}" type="pres">
      <dgm:prSet presAssocID="{EB0BB6BC-E454-4B48-A902-F2DCA4660A45}" presName="FourConn_3-4" presStyleLbl="fgAccFollowNode1" presStyleIdx="2" presStyleCnt="3">
        <dgm:presLayoutVars>
          <dgm:bulletEnabled val="1"/>
        </dgm:presLayoutVars>
      </dgm:prSet>
      <dgm:spPr/>
      <dgm:t>
        <a:bodyPr/>
        <a:lstStyle/>
        <a:p>
          <a:endParaRPr lang="en-GB"/>
        </a:p>
      </dgm:t>
    </dgm:pt>
    <dgm:pt modelId="{621D6912-B1A7-4B4C-8ADE-48B21C8B2293}" type="pres">
      <dgm:prSet presAssocID="{EB0BB6BC-E454-4B48-A902-F2DCA4660A45}" presName="FourNodes_1_text" presStyleLbl="node1" presStyleIdx="3" presStyleCnt="4">
        <dgm:presLayoutVars>
          <dgm:bulletEnabled val="1"/>
        </dgm:presLayoutVars>
      </dgm:prSet>
      <dgm:spPr/>
      <dgm:t>
        <a:bodyPr/>
        <a:lstStyle/>
        <a:p>
          <a:endParaRPr lang="en-GB"/>
        </a:p>
      </dgm:t>
    </dgm:pt>
    <dgm:pt modelId="{DF7C3A9B-A4A9-4825-B5D8-1C1B234EC8CC}" type="pres">
      <dgm:prSet presAssocID="{EB0BB6BC-E454-4B48-A902-F2DCA4660A45}" presName="FourNodes_2_text" presStyleLbl="node1" presStyleIdx="3" presStyleCnt="4">
        <dgm:presLayoutVars>
          <dgm:bulletEnabled val="1"/>
        </dgm:presLayoutVars>
      </dgm:prSet>
      <dgm:spPr/>
      <dgm:t>
        <a:bodyPr/>
        <a:lstStyle/>
        <a:p>
          <a:endParaRPr lang="en-GB"/>
        </a:p>
      </dgm:t>
    </dgm:pt>
    <dgm:pt modelId="{18A83FC0-42FB-4E48-B242-71E44D7E9330}" type="pres">
      <dgm:prSet presAssocID="{EB0BB6BC-E454-4B48-A902-F2DCA4660A45}" presName="FourNodes_3_text" presStyleLbl="node1" presStyleIdx="3" presStyleCnt="4">
        <dgm:presLayoutVars>
          <dgm:bulletEnabled val="1"/>
        </dgm:presLayoutVars>
      </dgm:prSet>
      <dgm:spPr/>
      <dgm:t>
        <a:bodyPr/>
        <a:lstStyle/>
        <a:p>
          <a:endParaRPr lang="en-GB"/>
        </a:p>
      </dgm:t>
    </dgm:pt>
    <dgm:pt modelId="{52FA149A-27F0-4D3C-9C75-3BF067153564}" type="pres">
      <dgm:prSet presAssocID="{EB0BB6BC-E454-4B48-A902-F2DCA4660A45}" presName="FourNodes_4_text" presStyleLbl="node1" presStyleIdx="3" presStyleCnt="4">
        <dgm:presLayoutVars>
          <dgm:bulletEnabled val="1"/>
        </dgm:presLayoutVars>
      </dgm:prSet>
      <dgm:spPr/>
      <dgm:t>
        <a:bodyPr/>
        <a:lstStyle/>
        <a:p>
          <a:endParaRPr lang="en-GB"/>
        </a:p>
      </dgm:t>
    </dgm:pt>
  </dgm:ptLst>
  <dgm:cxnLst>
    <dgm:cxn modelId="{56724DAB-4259-4F7B-9285-7A36814F989B}" srcId="{EB0BB6BC-E454-4B48-A902-F2DCA4660A45}" destId="{92401844-E03B-4D64-A34D-46DF872EA289}" srcOrd="2" destOrd="0" parTransId="{BF02FAE3-A67B-4FD4-A309-FC6A52259D9A}" sibTransId="{D486AAD3-9FE3-4E9F-82C3-8C076647F654}"/>
    <dgm:cxn modelId="{D1F6F4BD-19B4-4499-97DC-F93ECCC136C9}" type="presOf" srcId="{92401844-E03B-4D64-A34D-46DF872EA289}" destId="{67792585-BBA8-4FDC-B03E-DF3D16014E37}" srcOrd="0" destOrd="0" presId="urn:microsoft.com/office/officeart/2005/8/layout/vProcess5"/>
    <dgm:cxn modelId="{E9CDC874-B510-40C6-83FF-CA4787FB69D1}" type="presOf" srcId="{F31C09BE-CD58-41AD-A9DC-8AA9FB216B03}" destId="{8F2821DB-0084-469B-80F9-5DC0A40C60A9}" srcOrd="0" destOrd="0" presId="urn:microsoft.com/office/officeart/2005/8/layout/vProcess5"/>
    <dgm:cxn modelId="{C93B6A83-66B9-4F34-AC4A-B287D26234EF}" type="presOf" srcId="{92401844-E03B-4D64-A34D-46DF872EA289}" destId="{18A83FC0-42FB-4E48-B242-71E44D7E9330}" srcOrd="1" destOrd="0" presId="urn:microsoft.com/office/officeart/2005/8/layout/vProcess5"/>
    <dgm:cxn modelId="{53A8A7F9-50AF-4753-AB5B-1FA5ED37A580}" srcId="{EB0BB6BC-E454-4B48-A902-F2DCA4660A45}" destId="{8F0D082B-6051-4FFD-A85C-215A529BEF69}" srcOrd="3" destOrd="0" parTransId="{447CFF4E-6DAA-4550-BC32-0519860B5EEB}" sibTransId="{BD799F37-291F-4994-BCAA-0C271647BC04}"/>
    <dgm:cxn modelId="{38A35444-832A-4E29-A52A-64F5F7A8A920}" srcId="{EB0BB6BC-E454-4B48-A902-F2DCA4660A45}" destId="{F31C09BE-CD58-41AD-A9DC-8AA9FB216B03}" srcOrd="1" destOrd="0" parTransId="{44C9827F-54CD-41B8-9C29-56FE1B665B0D}" sibTransId="{CE121B33-3F7F-4C21-99DE-E0C3194FDA28}"/>
    <dgm:cxn modelId="{9274F50A-BA1F-4925-8A4A-7E7261B41A21}" type="presOf" srcId="{8F0D082B-6051-4FFD-A85C-215A529BEF69}" destId="{52FA149A-27F0-4D3C-9C75-3BF067153564}" srcOrd="1" destOrd="0" presId="urn:microsoft.com/office/officeart/2005/8/layout/vProcess5"/>
    <dgm:cxn modelId="{FF790CB7-8E8C-4D80-9631-58D35F746871}" srcId="{EB0BB6BC-E454-4B48-A902-F2DCA4660A45}" destId="{51BA85A8-1325-4B3B-9D0F-69840F12AB07}" srcOrd="0" destOrd="0" parTransId="{C7D1302E-6A2E-4B4C-93C1-DDE700096DA3}" sibTransId="{F2F7F9D6-D027-48F4-9372-20B0174FB5E4}"/>
    <dgm:cxn modelId="{9F669038-050F-4D27-9715-AE4B05E24B4A}" type="presOf" srcId="{CE121B33-3F7F-4C21-99DE-E0C3194FDA28}" destId="{A0BD2464-2842-4DC2-A8FC-0D2150C27B8A}" srcOrd="0" destOrd="0" presId="urn:microsoft.com/office/officeart/2005/8/layout/vProcess5"/>
    <dgm:cxn modelId="{5C65741D-81E6-48FD-9FE2-18701F286E2A}" type="presOf" srcId="{51BA85A8-1325-4B3B-9D0F-69840F12AB07}" destId="{621D6912-B1A7-4B4C-8ADE-48B21C8B2293}" srcOrd="1" destOrd="0" presId="urn:microsoft.com/office/officeart/2005/8/layout/vProcess5"/>
    <dgm:cxn modelId="{10A55838-2C92-4FC0-BC85-417F62CA4B89}" type="presOf" srcId="{F2F7F9D6-D027-48F4-9372-20B0174FB5E4}" destId="{28157A58-2B55-4018-9BD3-A050A9268ED8}" srcOrd="0" destOrd="0" presId="urn:microsoft.com/office/officeart/2005/8/layout/vProcess5"/>
    <dgm:cxn modelId="{B5A7B608-187F-499A-9731-9DACEF5B5B99}" type="presOf" srcId="{8F0D082B-6051-4FFD-A85C-215A529BEF69}" destId="{F665B053-0AD1-4AE5-BAEC-13CD776BB2D1}" srcOrd="0" destOrd="0" presId="urn:microsoft.com/office/officeart/2005/8/layout/vProcess5"/>
    <dgm:cxn modelId="{0441785C-C0E3-4484-B0B0-BF2AEC0966C6}" type="presOf" srcId="{51BA85A8-1325-4B3B-9D0F-69840F12AB07}" destId="{1ED3D684-291E-4084-9236-A0F9C56D482F}" srcOrd="0" destOrd="0" presId="urn:microsoft.com/office/officeart/2005/8/layout/vProcess5"/>
    <dgm:cxn modelId="{4C981B5B-7FFA-4372-A54E-E3C2DFF641C6}" type="presOf" srcId="{F31C09BE-CD58-41AD-A9DC-8AA9FB216B03}" destId="{DF7C3A9B-A4A9-4825-B5D8-1C1B234EC8CC}" srcOrd="1" destOrd="0" presId="urn:microsoft.com/office/officeart/2005/8/layout/vProcess5"/>
    <dgm:cxn modelId="{48C19766-3921-4B2E-B09D-1D7EFBC8E572}" type="presOf" srcId="{D486AAD3-9FE3-4E9F-82C3-8C076647F654}" destId="{B731A2E9-7734-4148-B5D2-1D41672C56D3}" srcOrd="0" destOrd="0" presId="urn:microsoft.com/office/officeart/2005/8/layout/vProcess5"/>
    <dgm:cxn modelId="{C5FD81B0-1D79-4185-9078-9338588384B1}" type="presOf" srcId="{EB0BB6BC-E454-4B48-A902-F2DCA4660A45}" destId="{A56B97D1-8B36-4E20-BAE8-33E5E4648E78}" srcOrd="0" destOrd="0" presId="urn:microsoft.com/office/officeart/2005/8/layout/vProcess5"/>
    <dgm:cxn modelId="{CD4D0ACA-95B8-4960-8B2C-578F6DB42B34}" type="presParOf" srcId="{A56B97D1-8B36-4E20-BAE8-33E5E4648E78}" destId="{483FAA13-3790-4695-A2E0-936160BBD900}" srcOrd="0" destOrd="0" presId="urn:microsoft.com/office/officeart/2005/8/layout/vProcess5"/>
    <dgm:cxn modelId="{85D18CF5-CA72-4890-AC77-6EEC601FD10F}" type="presParOf" srcId="{A56B97D1-8B36-4E20-BAE8-33E5E4648E78}" destId="{1ED3D684-291E-4084-9236-A0F9C56D482F}" srcOrd="1" destOrd="0" presId="urn:microsoft.com/office/officeart/2005/8/layout/vProcess5"/>
    <dgm:cxn modelId="{3389F28A-67FD-42B2-B3E6-E622FF4E627C}" type="presParOf" srcId="{A56B97D1-8B36-4E20-BAE8-33E5E4648E78}" destId="{8F2821DB-0084-469B-80F9-5DC0A40C60A9}" srcOrd="2" destOrd="0" presId="urn:microsoft.com/office/officeart/2005/8/layout/vProcess5"/>
    <dgm:cxn modelId="{C2CEBAAE-1D0C-4B68-94AA-6680A1F3FFEA}" type="presParOf" srcId="{A56B97D1-8B36-4E20-BAE8-33E5E4648E78}" destId="{67792585-BBA8-4FDC-B03E-DF3D16014E37}" srcOrd="3" destOrd="0" presId="urn:microsoft.com/office/officeart/2005/8/layout/vProcess5"/>
    <dgm:cxn modelId="{17EDE316-BC77-4091-B664-96DFCDBB481A}" type="presParOf" srcId="{A56B97D1-8B36-4E20-BAE8-33E5E4648E78}" destId="{F665B053-0AD1-4AE5-BAEC-13CD776BB2D1}" srcOrd="4" destOrd="0" presId="urn:microsoft.com/office/officeart/2005/8/layout/vProcess5"/>
    <dgm:cxn modelId="{A6211816-7FA5-435A-B7CF-74732E9A6BC3}" type="presParOf" srcId="{A56B97D1-8B36-4E20-BAE8-33E5E4648E78}" destId="{28157A58-2B55-4018-9BD3-A050A9268ED8}" srcOrd="5" destOrd="0" presId="urn:microsoft.com/office/officeart/2005/8/layout/vProcess5"/>
    <dgm:cxn modelId="{D472DBA1-D367-45FC-8D62-169B50D1192C}" type="presParOf" srcId="{A56B97D1-8B36-4E20-BAE8-33E5E4648E78}" destId="{A0BD2464-2842-4DC2-A8FC-0D2150C27B8A}" srcOrd="6" destOrd="0" presId="urn:microsoft.com/office/officeart/2005/8/layout/vProcess5"/>
    <dgm:cxn modelId="{DBFEB23D-6588-4D96-BA9F-A3FB88F5B62B}" type="presParOf" srcId="{A56B97D1-8B36-4E20-BAE8-33E5E4648E78}" destId="{B731A2E9-7734-4148-B5D2-1D41672C56D3}" srcOrd="7" destOrd="0" presId="urn:microsoft.com/office/officeart/2005/8/layout/vProcess5"/>
    <dgm:cxn modelId="{E89420CF-0126-4BA0-BCDA-E6B4459F1D46}" type="presParOf" srcId="{A56B97D1-8B36-4E20-BAE8-33E5E4648E78}" destId="{621D6912-B1A7-4B4C-8ADE-48B21C8B2293}" srcOrd="8" destOrd="0" presId="urn:microsoft.com/office/officeart/2005/8/layout/vProcess5"/>
    <dgm:cxn modelId="{38B4410B-F10D-4C93-ABFA-D990D86B0B06}" type="presParOf" srcId="{A56B97D1-8B36-4E20-BAE8-33E5E4648E78}" destId="{DF7C3A9B-A4A9-4825-B5D8-1C1B234EC8CC}" srcOrd="9" destOrd="0" presId="urn:microsoft.com/office/officeart/2005/8/layout/vProcess5"/>
    <dgm:cxn modelId="{2A0AEFDE-A889-456E-B39F-BA3A806F5C65}" type="presParOf" srcId="{A56B97D1-8B36-4E20-BAE8-33E5E4648E78}" destId="{18A83FC0-42FB-4E48-B242-71E44D7E9330}" srcOrd="10" destOrd="0" presId="urn:microsoft.com/office/officeart/2005/8/layout/vProcess5"/>
    <dgm:cxn modelId="{64350104-4092-4536-A274-7F8754B15736}" type="presParOf" srcId="{A56B97D1-8B36-4E20-BAE8-33E5E4648E78}" destId="{52FA149A-27F0-4D3C-9C75-3BF06715356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D8C351-E191-4373-860C-81718ACAD535}" type="doc">
      <dgm:prSet loTypeId="urn:microsoft.com/office/officeart/2005/8/layout/orgChart1" loCatId="hierarchy" qsTypeId="urn:microsoft.com/office/officeart/2005/8/quickstyle/simple5" qsCatId="simple" csTypeId="urn:microsoft.com/office/officeart/2005/8/colors/accent4_2" csCatId="accent4" phldr="1"/>
      <dgm:spPr/>
    </dgm:pt>
    <dgm:pt modelId="{31CE80DE-89E1-4AE6-A613-9E986C15B1FB}">
      <dgm:prSet custT="1"/>
      <dgm:spPr/>
      <dgm: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2000" b="1" i="0" u="none" strike="noStrike" cap="none" normalizeH="0" baseline="0" smtClean="0">
              <a:ln/>
              <a:effectLst/>
              <a:latin typeface="Arial" charset="0"/>
            </a:rPr>
            <a:t>Competencies of a business analyst</a:t>
          </a:r>
          <a:endParaRPr kumimoji="0" lang="en-GB" sz="2000" b="1" i="0" u="none" strike="noStrike" cap="none" normalizeH="0" baseline="0" dirty="0" smtClean="0">
            <a:ln/>
            <a:effectLst/>
            <a:latin typeface="Arial" charset="0"/>
          </a:endParaRPr>
        </a:p>
      </dgm:t>
    </dgm:pt>
    <dgm:pt modelId="{35319FD7-CA67-480C-86D0-1563E3CFC898}" type="parTrans" cxnId="{2B9D8B9D-427C-4DA0-B1AF-E7945E48E7F9}">
      <dgm:prSet/>
      <dgm:spPr/>
      <dgm:t>
        <a:bodyPr/>
        <a:lstStyle/>
        <a:p>
          <a:endParaRPr lang="en-GB" sz="1600"/>
        </a:p>
      </dgm:t>
    </dgm:pt>
    <dgm:pt modelId="{F3A1C658-F3A5-4FDA-92ED-2BE082572B01}" type="sibTrans" cxnId="{2B9D8B9D-427C-4DA0-B1AF-E7945E48E7F9}">
      <dgm:prSet/>
      <dgm:spPr/>
      <dgm:t>
        <a:bodyPr/>
        <a:lstStyle/>
        <a:p>
          <a:endParaRPr lang="en-GB" sz="1600"/>
        </a:p>
      </dgm:t>
    </dgm:pt>
    <dgm:pt modelId="{67A80E19-6F30-423A-BA8E-B3AA9A8BDD51}">
      <dgm:prSet custT="1"/>
      <dgm:spPr>
        <a:solidFill>
          <a:srgbClr val="AB0634"/>
        </a:solidFill>
        <a:ln>
          <a:solidFill>
            <a:srgbClr val="AB0634"/>
          </a:solidFill>
        </a:ln>
      </dgm:spPr>
      <dgm:t>
        <a:bodyPr/>
        <a:lstStyle/>
        <a:p>
          <a:pPr marL="0" marR="0" lvl="0" indent="0" algn="ctr" defTabSz="914400" rtl="0" eaLnBrk="1" fontAlgn="base" latinLnBrk="0" hangingPunct="1">
            <a:lnSpc>
              <a:spcPct val="100000"/>
            </a:lnSpc>
            <a:spcBef>
              <a:spcPts val="0"/>
            </a:spcBef>
            <a:spcAft>
              <a:spcPct val="0"/>
            </a:spcAft>
            <a:buClrTx/>
            <a:buSzTx/>
            <a:buFontTx/>
            <a:buNone/>
            <a:tabLst/>
          </a:pPr>
          <a:r>
            <a:rPr kumimoji="0" lang="en-GB" sz="2000" b="1" i="0" u="none" strike="noStrike" cap="none" normalizeH="0" baseline="0" dirty="0" smtClean="0">
              <a:ln/>
              <a:effectLst/>
              <a:latin typeface="Arial" charset="0"/>
            </a:rPr>
            <a:t>Personal qualities</a:t>
          </a:r>
        </a:p>
      </dgm:t>
    </dgm:pt>
    <dgm:pt modelId="{88237179-5A54-49E7-B405-FD3B38591512}" type="parTrans" cxnId="{3ADC631D-9112-475C-BBC5-B58D2DE317C5}">
      <dgm:prSet/>
      <dgm:spPr/>
      <dgm:t>
        <a:bodyPr/>
        <a:lstStyle/>
        <a:p>
          <a:endParaRPr lang="en-GB" sz="1600" dirty="0"/>
        </a:p>
      </dgm:t>
    </dgm:pt>
    <dgm:pt modelId="{20A830B1-5090-46EF-BDA9-252CBD972926}" type="sibTrans" cxnId="{3ADC631D-9112-475C-BBC5-B58D2DE317C5}">
      <dgm:prSet/>
      <dgm:spPr/>
      <dgm:t>
        <a:bodyPr/>
        <a:lstStyle/>
        <a:p>
          <a:endParaRPr lang="en-GB" sz="1600"/>
        </a:p>
      </dgm:t>
    </dgm:pt>
    <dgm:pt modelId="{1461E366-0187-428B-8EDC-70C9A8F6E60A}">
      <dgm:prSet custT="1"/>
      <dgm:spPr>
        <a:solidFill>
          <a:srgbClr val="7030A0"/>
        </a:solidFill>
        <a:ln>
          <a:solidFill>
            <a:srgbClr val="7030A0"/>
          </a:solidFill>
        </a:ln>
      </dgm:spPr>
      <dgm: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2000" b="1" i="0" u="none" strike="noStrike" cap="none" normalizeH="0" baseline="0" smtClean="0">
              <a:ln/>
              <a:effectLst/>
              <a:latin typeface="Arial" charset="0"/>
            </a:rPr>
            <a:t>Business knowledge</a:t>
          </a:r>
          <a:endParaRPr kumimoji="0" lang="en-GB" sz="2000" b="1" i="0" u="none" strike="noStrike" cap="none" normalizeH="0" baseline="0" dirty="0" smtClean="0">
            <a:ln/>
            <a:effectLst/>
            <a:latin typeface="Arial" charset="0"/>
          </a:endParaRPr>
        </a:p>
      </dgm:t>
    </dgm:pt>
    <dgm:pt modelId="{97A1AD9E-EB97-4F63-83E4-38CF1457B41E}" type="parTrans" cxnId="{68A381A3-9E05-4BE8-A919-9896605E27AA}">
      <dgm:prSet/>
      <dgm:spPr/>
      <dgm:t>
        <a:bodyPr/>
        <a:lstStyle/>
        <a:p>
          <a:endParaRPr lang="en-GB" sz="1600" dirty="0"/>
        </a:p>
      </dgm:t>
    </dgm:pt>
    <dgm:pt modelId="{5936EB2A-5C08-4B9C-9F0C-F537601CE14A}" type="sibTrans" cxnId="{68A381A3-9E05-4BE8-A919-9896605E27AA}">
      <dgm:prSet/>
      <dgm:spPr/>
      <dgm:t>
        <a:bodyPr/>
        <a:lstStyle/>
        <a:p>
          <a:endParaRPr lang="en-GB" sz="1600"/>
        </a:p>
      </dgm:t>
    </dgm:pt>
    <dgm:pt modelId="{94D456B0-FEE2-406E-8612-DBCCD42257CE}">
      <dgm:prSet custT="1"/>
      <dgm:spPr>
        <a:solidFill>
          <a:schemeClr val="accent6">
            <a:lumMod val="50000"/>
          </a:schemeClr>
        </a:solidFill>
        <a:ln>
          <a:solidFill>
            <a:srgbClr val="00B050"/>
          </a:solidFill>
        </a:ln>
      </dgm:spPr>
      <dgm:t>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0" lang="en-GB" sz="2000" b="1" i="0" u="none" strike="noStrike" cap="none" normalizeH="0" baseline="0" dirty="0" smtClean="0">
              <a:ln/>
              <a:effectLst/>
              <a:latin typeface="Arial" charset="0"/>
            </a:rPr>
            <a:t>Professional techniques</a:t>
          </a:r>
        </a:p>
      </dgm:t>
    </dgm:pt>
    <dgm:pt modelId="{9B830DA9-8085-41FE-92E6-7C616EB07B91}" type="parTrans" cxnId="{82E623C3-4990-455B-9E18-E5340A3952E2}">
      <dgm:prSet/>
      <dgm:spPr/>
      <dgm:t>
        <a:bodyPr/>
        <a:lstStyle/>
        <a:p>
          <a:endParaRPr lang="en-GB" sz="1600" dirty="0"/>
        </a:p>
      </dgm:t>
    </dgm:pt>
    <dgm:pt modelId="{A9A3A385-2BF9-4D3B-B9AC-01DAC13DB348}" type="sibTrans" cxnId="{82E623C3-4990-455B-9E18-E5340A3952E2}">
      <dgm:prSet/>
      <dgm:spPr/>
      <dgm:t>
        <a:bodyPr/>
        <a:lstStyle/>
        <a:p>
          <a:endParaRPr lang="en-GB" sz="1600"/>
        </a:p>
      </dgm:t>
    </dgm:pt>
    <dgm:pt modelId="{C34CF167-40CD-4F17-9E82-D93A86292068}" type="pres">
      <dgm:prSet presAssocID="{0CD8C351-E191-4373-860C-81718ACAD535}" presName="hierChild1" presStyleCnt="0">
        <dgm:presLayoutVars>
          <dgm:orgChart val="1"/>
          <dgm:chPref val="1"/>
          <dgm:dir/>
          <dgm:animOne val="branch"/>
          <dgm:animLvl val="lvl"/>
          <dgm:resizeHandles/>
        </dgm:presLayoutVars>
      </dgm:prSet>
      <dgm:spPr/>
    </dgm:pt>
    <dgm:pt modelId="{9342C9BD-EFC5-45BB-B2B4-BC3E2F4F3187}" type="pres">
      <dgm:prSet presAssocID="{31CE80DE-89E1-4AE6-A613-9E986C15B1FB}" presName="hierRoot1" presStyleCnt="0">
        <dgm:presLayoutVars>
          <dgm:hierBranch/>
        </dgm:presLayoutVars>
      </dgm:prSet>
      <dgm:spPr/>
    </dgm:pt>
    <dgm:pt modelId="{FF0F2B63-F4C7-4D7D-8469-C891BFB88984}" type="pres">
      <dgm:prSet presAssocID="{31CE80DE-89E1-4AE6-A613-9E986C15B1FB}" presName="rootComposite1" presStyleCnt="0"/>
      <dgm:spPr/>
    </dgm:pt>
    <dgm:pt modelId="{19C7B13C-8260-46CA-B4AB-E0E4475F249F}" type="pres">
      <dgm:prSet presAssocID="{31CE80DE-89E1-4AE6-A613-9E986C15B1FB}" presName="rootText1" presStyleLbl="node0" presStyleIdx="0" presStyleCnt="1">
        <dgm:presLayoutVars>
          <dgm:chPref val="3"/>
        </dgm:presLayoutVars>
      </dgm:prSet>
      <dgm:spPr/>
      <dgm:t>
        <a:bodyPr/>
        <a:lstStyle/>
        <a:p>
          <a:endParaRPr lang="en-GB"/>
        </a:p>
      </dgm:t>
    </dgm:pt>
    <dgm:pt modelId="{2AD76899-4342-4A62-B4B3-653AB6FC6910}" type="pres">
      <dgm:prSet presAssocID="{31CE80DE-89E1-4AE6-A613-9E986C15B1FB}" presName="rootConnector1" presStyleLbl="node1" presStyleIdx="0" presStyleCnt="0"/>
      <dgm:spPr/>
      <dgm:t>
        <a:bodyPr/>
        <a:lstStyle/>
        <a:p>
          <a:endParaRPr lang="en-GB"/>
        </a:p>
      </dgm:t>
    </dgm:pt>
    <dgm:pt modelId="{5BCF0ECF-C0D8-447D-95BC-DF21EA29AA5F}" type="pres">
      <dgm:prSet presAssocID="{31CE80DE-89E1-4AE6-A613-9E986C15B1FB}" presName="hierChild2" presStyleCnt="0"/>
      <dgm:spPr/>
    </dgm:pt>
    <dgm:pt modelId="{0C2E0BE3-9051-4372-99A9-29F47CE06503}" type="pres">
      <dgm:prSet presAssocID="{88237179-5A54-49E7-B405-FD3B38591512}" presName="Name35" presStyleLbl="parChTrans1D2" presStyleIdx="0" presStyleCnt="3"/>
      <dgm:spPr/>
      <dgm:t>
        <a:bodyPr/>
        <a:lstStyle/>
        <a:p>
          <a:endParaRPr lang="en-GB"/>
        </a:p>
      </dgm:t>
    </dgm:pt>
    <dgm:pt modelId="{E0E09804-B259-4510-9188-E5D2A5FCF8E7}" type="pres">
      <dgm:prSet presAssocID="{67A80E19-6F30-423A-BA8E-B3AA9A8BDD51}" presName="hierRoot2" presStyleCnt="0">
        <dgm:presLayoutVars>
          <dgm:hierBranch/>
        </dgm:presLayoutVars>
      </dgm:prSet>
      <dgm:spPr/>
    </dgm:pt>
    <dgm:pt modelId="{E082C999-992D-4868-B70C-07562DF8685A}" type="pres">
      <dgm:prSet presAssocID="{67A80E19-6F30-423A-BA8E-B3AA9A8BDD51}" presName="rootComposite" presStyleCnt="0"/>
      <dgm:spPr/>
    </dgm:pt>
    <dgm:pt modelId="{86AB5479-4D91-4060-801B-AFE75F45E4D1}" type="pres">
      <dgm:prSet presAssocID="{67A80E19-6F30-423A-BA8E-B3AA9A8BDD51}" presName="rootText" presStyleLbl="node2" presStyleIdx="0" presStyleCnt="3">
        <dgm:presLayoutVars>
          <dgm:chPref val="3"/>
        </dgm:presLayoutVars>
      </dgm:prSet>
      <dgm:spPr/>
      <dgm:t>
        <a:bodyPr/>
        <a:lstStyle/>
        <a:p>
          <a:endParaRPr lang="en-GB"/>
        </a:p>
      </dgm:t>
    </dgm:pt>
    <dgm:pt modelId="{5ED8AC8B-0085-48EE-8412-36741B0A39CE}" type="pres">
      <dgm:prSet presAssocID="{67A80E19-6F30-423A-BA8E-B3AA9A8BDD51}" presName="rootConnector" presStyleLbl="node2" presStyleIdx="0" presStyleCnt="3"/>
      <dgm:spPr/>
      <dgm:t>
        <a:bodyPr/>
        <a:lstStyle/>
        <a:p>
          <a:endParaRPr lang="en-GB"/>
        </a:p>
      </dgm:t>
    </dgm:pt>
    <dgm:pt modelId="{F21AFFA7-074F-495D-90F7-F4564C96BC0C}" type="pres">
      <dgm:prSet presAssocID="{67A80E19-6F30-423A-BA8E-B3AA9A8BDD51}" presName="hierChild4" presStyleCnt="0"/>
      <dgm:spPr/>
    </dgm:pt>
    <dgm:pt modelId="{549D27D9-C68F-4D20-8781-D441D46A113E}" type="pres">
      <dgm:prSet presAssocID="{67A80E19-6F30-423A-BA8E-B3AA9A8BDD51}" presName="hierChild5" presStyleCnt="0"/>
      <dgm:spPr/>
    </dgm:pt>
    <dgm:pt modelId="{E9A91D9A-984C-4FF5-9E75-09D4321D3357}" type="pres">
      <dgm:prSet presAssocID="{97A1AD9E-EB97-4F63-83E4-38CF1457B41E}" presName="Name35" presStyleLbl="parChTrans1D2" presStyleIdx="1" presStyleCnt="3"/>
      <dgm:spPr/>
      <dgm:t>
        <a:bodyPr/>
        <a:lstStyle/>
        <a:p>
          <a:endParaRPr lang="en-GB"/>
        </a:p>
      </dgm:t>
    </dgm:pt>
    <dgm:pt modelId="{2C17783F-5FC0-4FAA-840A-93D8C2B09E38}" type="pres">
      <dgm:prSet presAssocID="{1461E366-0187-428B-8EDC-70C9A8F6E60A}" presName="hierRoot2" presStyleCnt="0">
        <dgm:presLayoutVars>
          <dgm:hierBranch/>
        </dgm:presLayoutVars>
      </dgm:prSet>
      <dgm:spPr/>
    </dgm:pt>
    <dgm:pt modelId="{E87CC35D-D045-473B-8505-B5E2E17F6E81}" type="pres">
      <dgm:prSet presAssocID="{1461E366-0187-428B-8EDC-70C9A8F6E60A}" presName="rootComposite" presStyleCnt="0"/>
      <dgm:spPr/>
    </dgm:pt>
    <dgm:pt modelId="{0CCFD633-0C2B-4F4C-8031-AB4B6C42B2CB}" type="pres">
      <dgm:prSet presAssocID="{1461E366-0187-428B-8EDC-70C9A8F6E60A}" presName="rootText" presStyleLbl="node2" presStyleIdx="1" presStyleCnt="3">
        <dgm:presLayoutVars>
          <dgm:chPref val="3"/>
        </dgm:presLayoutVars>
      </dgm:prSet>
      <dgm:spPr/>
      <dgm:t>
        <a:bodyPr/>
        <a:lstStyle/>
        <a:p>
          <a:endParaRPr lang="en-GB"/>
        </a:p>
      </dgm:t>
    </dgm:pt>
    <dgm:pt modelId="{3242DF09-4CAE-4C43-AF18-D9F0E59A264D}" type="pres">
      <dgm:prSet presAssocID="{1461E366-0187-428B-8EDC-70C9A8F6E60A}" presName="rootConnector" presStyleLbl="node2" presStyleIdx="1" presStyleCnt="3"/>
      <dgm:spPr/>
      <dgm:t>
        <a:bodyPr/>
        <a:lstStyle/>
        <a:p>
          <a:endParaRPr lang="en-GB"/>
        </a:p>
      </dgm:t>
    </dgm:pt>
    <dgm:pt modelId="{F1DB3716-E047-4208-A005-7A0095E79F51}" type="pres">
      <dgm:prSet presAssocID="{1461E366-0187-428B-8EDC-70C9A8F6E60A}" presName="hierChild4" presStyleCnt="0"/>
      <dgm:spPr/>
    </dgm:pt>
    <dgm:pt modelId="{FE218E8C-EF62-4146-9626-4D278E058CF6}" type="pres">
      <dgm:prSet presAssocID="{1461E366-0187-428B-8EDC-70C9A8F6E60A}" presName="hierChild5" presStyleCnt="0"/>
      <dgm:spPr/>
    </dgm:pt>
    <dgm:pt modelId="{B9BF50B1-A304-4DF7-B856-77A5B09C1324}" type="pres">
      <dgm:prSet presAssocID="{9B830DA9-8085-41FE-92E6-7C616EB07B91}" presName="Name35" presStyleLbl="parChTrans1D2" presStyleIdx="2" presStyleCnt="3"/>
      <dgm:spPr/>
      <dgm:t>
        <a:bodyPr/>
        <a:lstStyle/>
        <a:p>
          <a:endParaRPr lang="en-GB"/>
        </a:p>
      </dgm:t>
    </dgm:pt>
    <dgm:pt modelId="{71053EE9-9761-42D1-933E-7482AC88B895}" type="pres">
      <dgm:prSet presAssocID="{94D456B0-FEE2-406E-8612-DBCCD42257CE}" presName="hierRoot2" presStyleCnt="0">
        <dgm:presLayoutVars>
          <dgm:hierBranch/>
        </dgm:presLayoutVars>
      </dgm:prSet>
      <dgm:spPr/>
    </dgm:pt>
    <dgm:pt modelId="{4DFC58E0-EFF4-4E48-9319-6042F4B75261}" type="pres">
      <dgm:prSet presAssocID="{94D456B0-FEE2-406E-8612-DBCCD42257CE}" presName="rootComposite" presStyleCnt="0"/>
      <dgm:spPr/>
    </dgm:pt>
    <dgm:pt modelId="{60503ED7-5B32-49C7-A71F-74F29F3DEDBE}" type="pres">
      <dgm:prSet presAssocID="{94D456B0-FEE2-406E-8612-DBCCD42257CE}" presName="rootText" presStyleLbl="node2" presStyleIdx="2" presStyleCnt="3">
        <dgm:presLayoutVars>
          <dgm:chPref val="3"/>
        </dgm:presLayoutVars>
      </dgm:prSet>
      <dgm:spPr/>
      <dgm:t>
        <a:bodyPr/>
        <a:lstStyle/>
        <a:p>
          <a:endParaRPr lang="en-GB"/>
        </a:p>
      </dgm:t>
    </dgm:pt>
    <dgm:pt modelId="{A6E6F083-EE53-477C-A640-0943619FC84A}" type="pres">
      <dgm:prSet presAssocID="{94D456B0-FEE2-406E-8612-DBCCD42257CE}" presName="rootConnector" presStyleLbl="node2" presStyleIdx="2" presStyleCnt="3"/>
      <dgm:spPr/>
      <dgm:t>
        <a:bodyPr/>
        <a:lstStyle/>
        <a:p>
          <a:endParaRPr lang="en-GB"/>
        </a:p>
      </dgm:t>
    </dgm:pt>
    <dgm:pt modelId="{98C653D5-3937-41C7-97BD-8EC26D0591C3}" type="pres">
      <dgm:prSet presAssocID="{94D456B0-FEE2-406E-8612-DBCCD42257CE}" presName="hierChild4" presStyleCnt="0"/>
      <dgm:spPr/>
    </dgm:pt>
    <dgm:pt modelId="{042A71EC-3FF7-4DA8-A5B5-736C1706C652}" type="pres">
      <dgm:prSet presAssocID="{94D456B0-FEE2-406E-8612-DBCCD42257CE}" presName="hierChild5" presStyleCnt="0"/>
      <dgm:spPr/>
    </dgm:pt>
    <dgm:pt modelId="{9AA8EDD3-B658-4A2D-B687-0F7D005F3CF1}" type="pres">
      <dgm:prSet presAssocID="{31CE80DE-89E1-4AE6-A613-9E986C15B1FB}" presName="hierChild3" presStyleCnt="0"/>
      <dgm:spPr/>
    </dgm:pt>
  </dgm:ptLst>
  <dgm:cxnLst>
    <dgm:cxn modelId="{82E623C3-4990-455B-9E18-E5340A3952E2}" srcId="{31CE80DE-89E1-4AE6-A613-9E986C15B1FB}" destId="{94D456B0-FEE2-406E-8612-DBCCD42257CE}" srcOrd="2" destOrd="0" parTransId="{9B830DA9-8085-41FE-92E6-7C616EB07B91}" sibTransId="{A9A3A385-2BF9-4D3B-B9AC-01DAC13DB348}"/>
    <dgm:cxn modelId="{D8915D5F-3C62-4F4B-AD71-BD345ED01C43}" type="presOf" srcId="{94D456B0-FEE2-406E-8612-DBCCD42257CE}" destId="{A6E6F083-EE53-477C-A640-0943619FC84A}" srcOrd="1" destOrd="0" presId="urn:microsoft.com/office/officeart/2005/8/layout/orgChart1"/>
    <dgm:cxn modelId="{0DCFDAC3-C930-4CA9-9B3D-18E135C33A2F}" type="presOf" srcId="{0CD8C351-E191-4373-860C-81718ACAD535}" destId="{C34CF167-40CD-4F17-9E82-D93A86292068}" srcOrd="0" destOrd="0" presId="urn:microsoft.com/office/officeart/2005/8/layout/orgChart1"/>
    <dgm:cxn modelId="{2D45794F-021C-4D3D-9409-21769E39E10E}" type="presOf" srcId="{31CE80DE-89E1-4AE6-A613-9E986C15B1FB}" destId="{19C7B13C-8260-46CA-B4AB-E0E4475F249F}" srcOrd="0" destOrd="0" presId="urn:microsoft.com/office/officeart/2005/8/layout/orgChart1"/>
    <dgm:cxn modelId="{699038D8-ED48-483A-B055-FA469EA5A601}" type="presOf" srcId="{67A80E19-6F30-423A-BA8E-B3AA9A8BDD51}" destId="{86AB5479-4D91-4060-801B-AFE75F45E4D1}" srcOrd="0" destOrd="0" presId="urn:microsoft.com/office/officeart/2005/8/layout/orgChart1"/>
    <dgm:cxn modelId="{70714EB8-357C-4AEE-B9B1-36DAC5AF4533}" type="presOf" srcId="{67A80E19-6F30-423A-BA8E-B3AA9A8BDD51}" destId="{5ED8AC8B-0085-48EE-8412-36741B0A39CE}" srcOrd="1" destOrd="0" presId="urn:microsoft.com/office/officeart/2005/8/layout/orgChart1"/>
    <dgm:cxn modelId="{674E9593-E6C4-4E35-A6F4-A93314F646C3}" type="presOf" srcId="{1461E366-0187-428B-8EDC-70C9A8F6E60A}" destId="{3242DF09-4CAE-4C43-AF18-D9F0E59A264D}" srcOrd="1" destOrd="0" presId="urn:microsoft.com/office/officeart/2005/8/layout/orgChart1"/>
    <dgm:cxn modelId="{68A381A3-9E05-4BE8-A919-9896605E27AA}" srcId="{31CE80DE-89E1-4AE6-A613-9E986C15B1FB}" destId="{1461E366-0187-428B-8EDC-70C9A8F6E60A}" srcOrd="1" destOrd="0" parTransId="{97A1AD9E-EB97-4F63-83E4-38CF1457B41E}" sibTransId="{5936EB2A-5C08-4B9C-9F0C-F537601CE14A}"/>
    <dgm:cxn modelId="{FFE791E5-2E68-4E92-A9D4-3369EBBD4F3A}" type="presOf" srcId="{88237179-5A54-49E7-B405-FD3B38591512}" destId="{0C2E0BE3-9051-4372-99A9-29F47CE06503}" srcOrd="0" destOrd="0" presId="urn:microsoft.com/office/officeart/2005/8/layout/orgChart1"/>
    <dgm:cxn modelId="{3ADC631D-9112-475C-BBC5-B58D2DE317C5}" srcId="{31CE80DE-89E1-4AE6-A613-9E986C15B1FB}" destId="{67A80E19-6F30-423A-BA8E-B3AA9A8BDD51}" srcOrd="0" destOrd="0" parTransId="{88237179-5A54-49E7-B405-FD3B38591512}" sibTransId="{20A830B1-5090-46EF-BDA9-252CBD972926}"/>
    <dgm:cxn modelId="{7AA3DA94-02F7-490A-BE40-B4EBEC3ACFAE}" type="presOf" srcId="{9B830DA9-8085-41FE-92E6-7C616EB07B91}" destId="{B9BF50B1-A304-4DF7-B856-77A5B09C1324}" srcOrd="0" destOrd="0" presId="urn:microsoft.com/office/officeart/2005/8/layout/orgChart1"/>
    <dgm:cxn modelId="{2B9D8B9D-427C-4DA0-B1AF-E7945E48E7F9}" srcId="{0CD8C351-E191-4373-860C-81718ACAD535}" destId="{31CE80DE-89E1-4AE6-A613-9E986C15B1FB}" srcOrd="0" destOrd="0" parTransId="{35319FD7-CA67-480C-86D0-1563E3CFC898}" sibTransId="{F3A1C658-F3A5-4FDA-92ED-2BE082572B01}"/>
    <dgm:cxn modelId="{E3CF9040-5474-48EB-A979-A171FEF4B7C0}" type="presOf" srcId="{97A1AD9E-EB97-4F63-83E4-38CF1457B41E}" destId="{E9A91D9A-984C-4FF5-9E75-09D4321D3357}" srcOrd="0" destOrd="0" presId="urn:microsoft.com/office/officeart/2005/8/layout/orgChart1"/>
    <dgm:cxn modelId="{A7F54CC9-F730-4D97-BC71-7B65B1A3576B}" type="presOf" srcId="{1461E366-0187-428B-8EDC-70C9A8F6E60A}" destId="{0CCFD633-0C2B-4F4C-8031-AB4B6C42B2CB}" srcOrd="0" destOrd="0" presId="urn:microsoft.com/office/officeart/2005/8/layout/orgChart1"/>
    <dgm:cxn modelId="{65BA0295-6625-4995-A1F5-D066EF88A59D}" type="presOf" srcId="{31CE80DE-89E1-4AE6-A613-9E986C15B1FB}" destId="{2AD76899-4342-4A62-B4B3-653AB6FC6910}" srcOrd="1" destOrd="0" presId="urn:microsoft.com/office/officeart/2005/8/layout/orgChart1"/>
    <dgm:cxn modelId="{DCAF406D-FF0D-4931-BAE3-4B51AF78FC8F}" type="presOf" srcId="{94D456B0-FEE2-406E-8612-DBCCD42257CE}" destId="{60503ED7-5B32-49C7-A71F-74F29F3DEDBE}" srcOrd="0" destOrd="0" presId="urn:microsoft.com/office/officeart/2005/8/layout/orgChart1"/>
    <dgm:cxn modelId="{EBDF05A1-A805-4FB5-A61B-C2976EC73680}" type="presParOf" srcId="{C34CF167-40CD-4F17-9E82-D93A86292068}" destId="{9342C9BD-EFC5-45BB-B2B4-BC3E2F4F3187}" srcOrd="0" destOrd="0" presId="urn:microsoft.com/office/officeart/2005/8/layout/orgChart1"/>
    <dgm:cxn modelId="{87CD9367-A821-4345-AFB4-022BEB1F3803}" type="presParOf" srcId="{9342C9BD-EFC5-45BB-B2B4-BC3E2F4F3187}" destId="{FF0F2B63-F4C7-4D7D-8469-C891BFB88984}" srcOrd="0" destOrd="0" presId="urn:microsoft.com/office/officeart/2005/8/layout/orgChart1"/>
    <dgm:cxn modelId="{A3603176-784F-459E-B422-ED6DE5B4119F}" type="presParOf" srcId="{FF0F2B63-F4C7-4D7D-8469-C891BFB88984}" destId="{19C7B13C-8260-46CA-B4AB-E0E4475F249F}" srcOrd="0" destOrd="0" presId="urn:microsoft.com/office/officeart/2005/8/layout/orgChart1"/>
    <dgm:cxn modelId="{BCD26EF6-8B1C-4607-A685-51A7228D3D84}" type="presParOf" srcId="{FF0F2B63-F4C7-4D7D-8469-C891BFB88984}" destId="{2AD76899-4342-4A62-B4B3-653AB6FC6910}" srcOrd="1" destOrd="0" presId="urn:microsoft.com/office/officeart/2005/8/layout/orgChart1"/>
    <dgm:cxn modelId="{B55B331C-FA87-4258-8D09-919661B7A0AA}" type="presParOf" srcId="{9342C9BD-EFC5-45BB-B2B4-BC3E2F4F3187}" destId="{5BCF0ECF-C0D8-447D-95BC-DF21EA29AA5F}" srcOrd="1" destOrd="0" presId="urn:microsoft.com/office/officeart/2005/8/layout/orgChart1"/>
    <dgm:cxn modelId="{4EE3EF62-56B3-4F7E-8A34-49542AEFA742}" type="presParOf" srcId="{5BCF0ECF-C0D8-447D-95BC-DF21EA29AA5F}" destId="{0C2E0BE3-9051-4372-99A9-29F47CE06503}" srcOrd="0" destOrd="0" presId="urn:microsoft.com/office/officeart/2005/8/layout/orgChart1"/>
    <dgm:cxn modelId="{3B75C69F-7CA6-4D1D-8E68-F0EB6ECA097B}" type="presParOf" srcId="{5BCF0ECF-C0D8-447D-95BC-DF21EA29AA5F}" destId="{E0E09804-B259-4510-9188-E5D2A5FCF8E7}" srcOrd="1" destOrd="0" presId="urn:microsoft.com/office/officeart/2005/8/layout/orgChart1"/>
    <dgm:cxn modelId="{44A983B2-AC82-4C22-BF62-0F51EF1D7C29}" type="presParOf" srcId="{E0E09804-B259-4510-9188-E5D2A5FCF8E7}" destId="{E082C999-992D-4868-B70C-07562DF8685A}" srcOrd="0" destOrd="0" presId="urn:microsoft.com/office/officeart/2005/8/layout/orgChart1"/>
    <dgm:cxn modelId="{D979D090-280B-449C-A9EB-B47ED6420E34}" type="presParOf" srcId="{E082C999-992D-4868-B70C-07562DF8685A}" destId="{86AB5479-4D91-4060-801B-AFE75F45E4D1}" srcOrd="0" destOrd="0" presId="urn:microsoft.com/office/officeart/2005/8/layout/orgChart1"/>
    <dgm:cxn modelId="{C8877DA7-EE3C-4FAB-9AD7-45C17BC0FB01}" type="presParOf" srcId="{E082C999-992D-4868-B70C-07562DF8685A}" destId="{5ED8AC8B-0085-48EE-8412-36741B0A39CE}" srcOrd="1" destOrd="0" presId="urn:microsoft.com/office/officeart/2005/8/layout/orgChart1"/>
    <dgm:cxn modelId="{91C36D19-00BB-4840-A0CB-D943A1B944FA}" type="presParOf" srcId="{E0E09804-B259-4510-9188-E5D2A5FCF8E7}" destId="{F21AFFA7-074F-495D-90F7-F4564C96BC0C}" srcOrd="1" destOrd="0" presId="urn:microsoft.com/office/officeart/2005/8/layout/orgChart1"/>
    <dgm:cxn modelId="{FA35FBB6-5CE2-4702-BCB8-3BAAB898ACE3}" type="presParOf" srcId="{E0E09804-B259-4510-9188-E5D2A5FCF8E7}" destId="{549D27D9-C68F-4D20-8781-D441D46A113E}" srcOrd="2" destOrd="0" presId="urn:microsoft.com/office/officeart/2005/8/layout/orgChart1"/>
    <dgm:cxn modelId="{594FDF9B-C993-469E-95A6-1B62E8B6B4F2}" type="presParOf" srcId="{5BCF0ECF-C0D8-447D-95BC-DF21EA29AA5F}" destId="{E9A91D9A-984C-4FF5-9E75-09D4321D3357}" srcOrd="2" destOrd="0" presId="urn:microsoft.com/office/officeart/2005/8/layout/orgChart1"/>
    <dgm:cxn modelId="{91F8FEB0-5F86-429F-9EFF-5CF22B4E5C75}" type="presParOf" srcId="{5BCF0ECF-C0D8-447D-95BC-DF21EA29AA5F}" destId="{2C17783F-5FC0-4FAA-840A-93D8C2B09E38}" srcOrd="3" destOrd="0" presId="urn:microsoft.com/office/officeart/2005/8/layout/orgChart1"/>
    <dgm:cxn modelId="{A56DC2DA-1984-4CD6-8764-D0CAFE170F60}" type="presParOf" srcId="{2C17783F-5FC0-4FAA-840A-93D8C2B09E38}" destId="{E87CC35D-D045-473B-8505-B5E2E17F6E81}" srcOrd="0" destOrd="0" presId="urn:microsoft.com/office/officeart/2005/8/layout/orgChart1"/>
    <dgm:cxn modelId="{5245F7EF-DDF4-4CF9-970E-DA5B7F2D6B38}" type="presParOf" srcId="{E87CC35D-D045-473B-8505-B5E2E17F6E81}" destId="{0CCFD633-0C2B-4F4C-8031-AB4B6C42B2CB}" srcOrd="0" destOrd="0" presId="urn:microsoft.com/office/officeart/2005/8/layout/orgChart1"/>
    <dgm:cxn modelId="{30665B3F-9864-4580-BE20-7FED2147AF80}" type="presParOf" srcId="{E87CC35D-D045-473B-8505-B5E2E17F6E81}" destId="{3242DF09-4CAE-4C43-AF18-D9F0E59A264D}" srcOrd="1" destOrd="0" presId="urn:microsoft.com/office/officeart/2005/8/layout/orgChart1"/>
    <dgm:cxn modelId="{C1A3EB84-2C7B-4E8F-9470-C21856CB9121}" type="presParOf" srcId="{2C17783F-5FC0-4FAA-840A-93D8C2B09E38}" destId="{F1DB3716-E047-4208-A005-7A0095E79F51}" srcOrd="1" destOrd="0" presId="urn:microsoft.com/office/officeart/2005/8/layout/orgChart1"/>
    <dgm:cxn modelId="{9272E0BE-80F9-42C8-B972-76C47F437AC3}" type="presParOf" srcId="{2C17783F-5FC0-4FAA-840A-93D8C2B09E38}" destId="{FE218E8C-EF62-4146-9626-4D278E058CF6}" srcOrd="2" destOrd="0" presId="urn:microsoft.com/office/officeart/2005/8/layout/orgChart1"/>
    <dgm:cxn modelId="{94F5C273-4116-43C0-946A-EC209F456724}" type="presParOf" srcId="{5BCF0ECF-C0D8-447D-95BC-DF21EA29AA5F}" destId="{B9BF50B1-A304-4DF7-B856-77A5B09C1324}" srcOrd="4" destOrd="0" presId="urn:microsoft.com/office/officeart/2005/8/layout/orgChart1"/>
    <dgm:cxn modelId="{7089E5FB-DE99-49BC-B98C-7F21457AF5A3}" type="presParOf" srcId="{5BCF0ECF-C0D8-447D-95BC-DF21EA29AA5F}" destId="{71053EE9-9761-42D1-933E-7482AC88B895}" srcOrd="5" destOrd="0" presId="urn:microsoft.com/office/officeart/2005/8/layout/orgChart1"/>
    <dgm:cxn modelId="{4B8E198C-B5C9-457A-8000-4B78194E13E1}" type="presParOf" srcId="{71053EE9-9761-42D1-933E-7482AC88B895}" destId="{4DFC58E0-EFF4-4E48-9319-6042F4B75261}" srcOrd="0" destOrd="0" presId="urn:microsoft.com/office/officeart/2005/8/layout/orgChart1"/>
    <dgm:cxn modelId="{B72230E6-170F-4988-93C4-789E562EBFDC}" type="presParOf" srcId="{4DFC58E0-EFF4-4E48-9319-6042F4B75261}" destId="{60503ED7-5B32-49C7-A71F-74F29F3DEDBE}" srcOrd="0" destOrd="0" presId="urn:microsoft.com/office/officeart/2005/8/layout/orgChart1"/>
    <dgm:cxn modelId="{9B9511F9-316C-49D2-A06D-D98F3735DCC8}" type="presParOf" srcId="{4DFC58E0-EFF4-4E48-9319-6042F4B75261}" destId="{A6E6F083-EE53-477C-A640-0943619FC84A}" srcOrd="1" destOrd="0" presId="urn:microsoft.com/office/officeart/2005/8/layout/orgChart1"/>
    <dgm:cxn modelId="{6B7EA461-5B15-4C04-A990-AE631473E9FD}" type="presParOf" srcId="{71053EE9-9761-42D1-933E-7482AC88B895}" destId="{98C653D5-3937-41C7-97BD-8EC26D0591C3}" srcOrd="1" destOrd="0" presId="urn:microsoft.com/office/officeart/2005/8/layout/orgChart1"/>
    <dgm:cxn modelId="{8821DC6A-88A7-4318-A59A-880D88B459AD}" type="presParOf" srcId="{71053EE9-9761-42D1-933E-7482AC88B895}" destId="{042A71EC-3FF7-4DA8-A5B5-736C1706C652}" srcOrd="2" destOrd="0" presId="urn:microsoft.com/office/officeart/2005/8/layout/orgChart1"/>
    <dgm:cxn modelId="{ABC5E56A-3962-43AF-9D01-EAD3749605A2}" type="presParOf" srcId="{9342C9BD-EFC5-45BB-B2B4-BC3E2F4F3187}" destId="{9AA8EDD3-B658-4A2D-B687-0F7D005F3CF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FA8022-6637-4DE4-BCC5-97A93EA8A36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4685BAED-0EED-4120-A3B8-AD9F097C13B2}">
      <dgm:prSet phldrT="[Text]"/>
      <dgm:spPr/>
      <dgm:t>
        <a:bodyPr/>
        <a:lstStyle/>
        <a:p>
          <a:r>
            <a:rPr lang="en-US" dirty="0" smtClean="0"/>
            <a:t>The context for strategy</a:t>
          </a:r>
          <a:endParaRPr lang="en-GB" dirty="0"/>
        </a:p>
      </dgm:t>
    </dgm:pt>
    <dgm:pt modelId="{08BDB3F1-D4E2-4669-B37B-42340FDB3BF5}" type="parTrans" cxnId="{BFC2970C-B7E4-4936-B9B0-4FA07FCCE2D6}">
      <dgm:prSet/>
      <dgm:spPr/>
      <dgm:t>
        <a:bodyPr/>
        <a:lstStyle/>
        <a:p>
          <a:endParaRPr lang="en-GB"/>
        </a:p>
      </dgm:t>
    </dgm:pt>
    <dgm:pt modelId="{D581FEB3-BC26-4F7A-8009-0684B3177854}" type="sibTrans" cxnId="{BFC2970C-B7E4-4936-B9B0-4FA07FCCE2D6}">
      <dgm:prSet/>
      <dgm:spPr/>
      <dgm:t>
        <a:bodyPr/>
        <a:lstStyle/>
        <a:p>
          <a:endParaRPr lang="en-GB"/>
        </a:p>
      </dgm:t>
    </dgm:pt>
    <dgm:pt modelId="{192B07C1-4CFD-4783-B6CB-FF25BE58F0DC}">
      <dgm:prSet/>
      <dgm:spPr/>
      <dgm:t>
        <a:bodyPr/>
        <a:lstStyle/>
        <a:p>
          <a:r>
            <a:rPr lang="en-US" dirty="0" smtClean="0"/>
            <a:t>External environment analysis</a:t>
          </a:r>
        </a:p>
      </dgm:t>
    </dgm:pt>
    <dgm:pt modelId="{B8F5B5BF-12BD-49C8-B24D-8D327F4FB729}" type="parTrans" cxnId="{AE8D08A6-FF9B-4B33-A604-EAA8A97AE895}">
      <dgm:prSet/>
      <dgm:spPr/>
      <dgm:t>
        <a:bodyPr/>
        <a:lstStyle/>
        <a:p>
          <a:endParaRPr lang="en-GB"/>
        </a:p>
      </dgm:t>
    </dgm:pt>
    <dgm:pt modelId="{E444BC02-D85E-4E12-971A-65B5EC856AD1}" type="sibTrans" cxnId="{AE8D08A6-FF9B-4B33-A604-EAA8A97AE895}">
      <dgm:prSet/>
      <dgm:spPr/>
      <dgm:t>
        <a:bodyPr/>
        <a:lstStyle/>
        <a:p>
          <a:endParaRPr lang="en-GB"/>
        </a:p>
      </dgm:t>
    </dgm:pt>
    <dgm:pt modelId="{B0348971-4EAA-44C3-A4F7-DB2D4D828936}">
      <dgm:prSet/>
      <dgm:spPr/>
      <dgm:t>
        <a:bodyPr/>
        <a:lstStyle/>
        <a:p>
          <a:r>
            <a:rPr lang="en-US" dirty="0" smtClean="0"/>
            <a:t>Internal environment analysis</a:t>
          </a:r>
        </a:p>
      </dgm:t>
    </dgm:pt>
    <dgm:pt modelId="{1B1BC131-4A73-476A-A021-40E3FDD56F1B}" type="parTrans" cxnId="{E1475A38-92DF-4906-B26C-A2F7C25D5948}">
      <dgm:prSet/>
      <dgm:spPr/>
      <dgm:t>
        <a:bodyPr/>
        <a:lstStyle/>
        <a:p>
          <a:endParaRPr lang="en-GB"/>
        </a:p>
      </dgm:t>
    </dgm:pt>
    <dgm:pt modelId="{0787FFEA-97FB-4616-925B-051E56DF4510}" type="sibTrans" cxnId="{E1475A38-92DF-4906-B26C-A2F7C25D5948}">
      <dgm:prSet/>
      <dgm:spPr/>
      <dgm:t>
        <a:bodyPr/>
        <a:lstStyle/>
        <a:p>
          <a:endParaRPr lang="en-GB"/>
        </a:p>
      </dgm:t>
    </dgm:pt>
    <dgm:pt modelId="{618DEE1E-FC8D-408E-8BD4-745F67AD97F0}">
      <dgm:prSet/>
      <dgm:spPr/>
      <dgm:t>
        <a:bodyPr/>
        <a:lstStyle/>
        <a:p>
          <a:r>
            <a:rPr lang="en-US" smtClean="0"/>
            <a:t>SWOT analysis</a:t>
          </a:r>
          <a:endParaRPr lang="en-US" dirty="0" smtClean="0"/>
        </a:p>
      </dgm:t>
    </dgm:pt>
    <dgm:pt modelId="{0E7BB0AB-A475-42D7-825B-8B28E6CE1C8F}" type="parTrans" cxnId="{263B5486-161C-4EBD-895E-ED31FEF0B55D}">
      <dgm:prSet/>
      <dgm:spPr/>
      <dgm:t>
        <a:bodyPr/>
        <a:lstStyle/>
        <a:p>
          <a:endParaRPr lang="en-GB"/>
        </a:p>
      </dgm:t>
    </dgm:pt>
    <dgm:pt modelId="{59BCDBB8-789C-4CD1-9FB2-2FE93D947063}" type="sibTrans" cxnId="{263B5486-161C-4EBD-895E-ED31FEF0B55D}">
      <dgm:prSet/>
      <dgm:spPr/>
      <dgm:t>
        <a:bodyPr/>
        <a:lstStyle/>
        <a:p>
          <a:endParaRPr lang="en-GB"/>
        </a:p>
      </dgm:t>
    </dgm:pt>
    <dgm:pt modelId="{D4C4101B-228F-4417-BC26-1E0714FA26B2}">
      <dgm:prSet/>
      <dgm:spPr/>
      <dgm:t>
        <a:bodyPr/>
        <a:lstStyle/>
        <a:p>
          <a:r>
            <a:rPr lang="en-US" dirty="0" smtClean="0"/>
            <a:t>Executing strategy</a:t>
          </a:r>
          <a:endParaRPr lang="en-GB" dirty="0" smtClean="0"/>
        </a:p>
      </dgm:t>
    </dgm:pt>
    <dgm:pt modelId="{404CCDE0-7C08-4DF0-8925-18C7AAD7245D}" type="parTrans" cxnId="{38EF9B34-5C1B-4E1C-ABCA-B70B839FAF1C}">
      <dgm:prSet/>
      <dgm:spPr/>
      <dgm:t>
        <a:bodyPr/>
        <a:lstStyle/>
        <a:p>
          <a:endParaRPr lang="en-GB"/>
        </a:p>
      </dgm:t>
    </dgm:pt>
    <dgm:pt modelId="{D636D94E-D88B-4176-BF54-CCAC99C1EE7F}" type="sibTrans" cxnId="{38EF9B34-5C1B-4E1C-ABCA-B70B839FAF1C}">
      <dgm:prSet/>
      <dgm:spPr/>
      <dgm:t>
        <a:bodyPr/>
        <a:lstStyle/>
        <a:p>
          <a:endParaRPr lang="en-GB"/>
        </a:p>
      </dgm:t>
    </dgm:pt>
    <dgm:pt modelId="{509BCBE6-473A-4923-A1BF-A7320C94FA8B}">
      <dgm:prSet phldrT="[Text]"/>
      <dgm:spPr/>
      <dgm:t>
        <a:bodyPr/>
        <a:lstStyle/>
        <a:p>
          <a:r>
            <a:rPr lang="en-US" smtClean="0"/>
            <a:t>Strategy development </a:t>
          </a:r>
          <a:endParaRPr lang="en-GB" dirty="0"/>
        </a:p>
      </dgm:t>
    </dgm:pt>
    <dgm:pt modelId="{E467E5E9-1FDD-4959-BFA4-12AFCB9A2C53}" type="parTrans" cxnId="{50D62C1B-25CE-4A9F-85A9-33193AAFF6F2}">
      <dgm:prSet/>
      <dgm:spPr/>
      <dgm:t>
        <a:bodyPr/>
        <a:lstStyle/>
        <a:p>
          <a:endParaRPr lang="en-GB"/>
        </a:p>
      </dgm:t>
    </dgm:pt>
    <dgm:pt modelId="{A5782EC3-B22C-4E6E-A2C1-0141C056B949}" type="sibTrans" cxnId="{50D62C1B-25CE-4A9F-85A9-33193AAFF6F2}">
      <dgm:prSet/>
      <dgm:spPr/>
      <dgm:t>
        <a:bodyPr/>
        <a:lstStyle/>
        <a:p>
          <a:endParaRPr lang="en-GB"/>
        </a:p>
      </dgm:t>
    </dgm:pt>
    <dgm:pt modelId="{4BA338E8-6420-46FB-8186-1272A8809C14}">
      <dgm:prSet phldrT="[Text]"/>
      <dgm:spPr/>
      <dgm:t>
        <a:bodyPr/>
        <a:lstStyle/>
        <a:p>
          <a:r>
            <a:rPr lang="en-GB" dirty="0" smtClean="0"/>
            <a:t>The definition of strategy</a:t>
          </a:r>
          <a:endParaRPr lang="en-GB" dirty="0"/>
        </a:p>
      </dgm:t>
    </dgm:pt>
    <dgm:pt modelId="{15661A0A-4DD8-4225-B144-4CEA1025E346}" type="parTrans" cxnId="{4796D7AC-C0EC-4204-BDFC-B437DE74C893}">
      <dgm:prSet/>
      <dgm:spPr/>
      <dgm:t>
        <a:bodyPr/>
        <a:lstStyle/>
        <a:p>
          <a:endParaRPr lang="en-GB"/>
        </a:p>
      </dgm:t>
    </dgm:pt>
    <dgm:pt modelId="{3881D97F-ADAA-4808-B4F6-ED3B630FF0D3}" type="sibTrans" cxnId="{4796D7AC-C0EC-4204-BDFC-B437DE74C893}">
      <dgm:prSet/>
      <dgm:spPr/>
      <dgm:t>
        <a:bodyPr/>
        <a:lstStyle/>
        <a:p>
          <a:endParaRPr lang="en-GB"/>
        </a:p>
      </dgm:t>
    </dgm:pt>
    <dgm:pt modelId="{F593F59F-BB94-43B1-B5AB-F15BA36F1DDE}" type="pres">
      <dgm:prSet presAssocID="{DDFA8022-6637-4DE4-BCC5-97A93EA8A368}" presName="linear" presStyleCnt="0">
        <dgm:presLayoutVars>
          <dgm:dir/>
          <dgm:animLvl val="lvl"/>
          <dgm:resizeHandles val="exact"/>
        </dgm:presLayoutVars>
      </dgm:prSet>
      <dgm:spPr/>
      <dgm:t>
        <a:bodyPr/>
        <a:lstStyle/>
        <a:p>
          <a:endParaRPr lang="en-GB"/>
        </a:p>
      </dgm:t>
    </dgm:pt>
    <dgm:pt modelId="{05602ABB-E09A-4AE3-8A63-CF1B6B2342CC}" type="pres">
      <dgm:prSet presAssocID="{4685BAED-0EED-4120-A3B8-AD9F097C13B2}" presName="parentLin" presStyleCnt="0"/>
      <dgm:spPr/>
      <dgm:t>
        <a:bodyPr/>
        <a:lstStyle/>
        <a:p>
          <a:endParaRPr lang="en-GB"/>
        </a:p>
      </dgm:t>
    </dgm:pt>
    <dgm:pt modelId="{E8ACAD68-F10D-4F4A-B3C3-51B364E06AC3}" type="pres">
      <dgm:prSet presAssocID="{4685BAED-0EED-4120-A3B8-AD9F097C13B2}" presName="parentLeftMargin" presStyleLbl="node1" presStyleIdx="0" presStyleCnt="7"/>
      <dgm:spPr/>
      <dgm:t>
        <a:bodyPr/>
        <a:lstStyle/>
        <a:p>
          <a:endParaRPr lang="en-GB"/>
        </a:p>
      </dgm:t>
    </dgm:pt>
    <dgm:pt modelId="{E5A763F9-8BA7-4C48-A69E-530FCC469119}" type="pres">
      <dgm:prSet presAssocID="{4685BAED-0EED-4120-A3B8-AD9F097C13B2}" presName="parentText" presStyleLbl="node1" presStyleIdx="0" presStyleCnt="7">
        <dgm:presLayoutVars>
          <dgm:chMax val="0"/>
          <dgm:bulletEnabled val="1"/>
        </dgm:presLayoutVars>
      </dgm:prSet>
      <dgm:spPr/>
      <dgm:t>
        <a:bodyPr/>
        <a:lstStyle/>
        <a:p>
          <a:endParaRPr lang="en-GB"/>
        </a:p>
      </dgm:t>
    </dgm:pt>
    <dgm:pt modelId="{E440DA2F-A741-4167-B60B-870C1EAB438F}" type="pres">
      <dgm:prSet presAssocID="{4685BAED-0EED-4120-A3B8-AD9F097C13B2}" presName="negativeSpace" presStyleCnt="0"/>
      <dgm:spPr/>
      <dgm:t>
        <a:bodyPr/>
        <a:lstStyle/>
        <a:p>
          <a:endParaRPr lang="en-GB"/>
        </a:p>
      </dgm:t>
    </dgm:pt>
    <dgm:pt modelId="{860BD4C5-8D5C-4490-AFCF-20F20F9777AF}" type="pres">
      <dgm:prSet presAssocID="{4685BAED-0EED-4120-A3B8-AD9F097C13B2}" presName="childText" presStyleLbl="conFgAcc1" presStyleIdx="0" presStyleCnt="7">
        <dgm:presLayoutVars>
          <dgm:bulletEnabled val="1"/>
        </dgm:presLayoutVars>
      </dgm:prSet>
      <dgm:spPr/>
      <dgm:t>
        <a:bodyPr/>
        <a:lstStyle/>
        <a:p>
          <a:endParaRPr lang="en-GB"/>
        </a:p>
      </dgm:t>
    </dgm:pt>
    <dgm:pt modelId="{991902E0-07B7-4799-AE23-DCDEF24A8A3F}" type="pres">
      <dgm:prSet presAssocID="{D581FEB3-BC26-4F7A-8009-0684B3177854}" presName="spaceBetweenRectangles" presStyleCnt="0"/>
      <dgm:spPr/>
      <dgm:t>
        <a:bodyPr/>
        <a:lstStyle/>
        <a:p>
          <a:endParaRPr lang="en-GB"/>
        </a:p>
      </dgm:t>
    </dgm:pt>
    <dgm:pt modelId="{8C92901A-D01C-4A88-A03D-857F7C7198DE}" type="pres">
      <dgm:prSet presAssocID="{4BA338E8-6420-46FB-8186-1272A8809C14}" presName="parentLin" presStyleCnt="0"/>
      <dgm:spPr/>
    </dgm:pt>
    <dgm:pt modelId="{C32B61AF-E332-4ADA-B813-7F8AEF35CD90}" type="pres">
      <dgm:prSet presAssocID="{4BA338E8-6420-46FB-8186-1272A8809C14}" presName="parentLeftMargin" presStyleLbl="node1" presStyleIdx="0" presStyleCnt="7"/>
      <dgm:spPr/>
      <dgm:t>
        <a:bodyPr/>
        <a:lstStyle/>
        <a:p>
          <a:endParaRPr lang="en-GB"/>
        </a:p>
      </dgm:t>
    </dgm:pt>
    <dgm:pt modelId="{478393C2-CEAE-415E-A3DF-43C58685FD8F}" type="pres">
      <dgm:prSet presAssocID="{4BA338E8-6420-46FB-8186-1272A8809C14}" presName="parentText" presStyleLbl="node1" presStyleIdx="1" presStyleCnt="7">
        <dgm:presLayoutVars>
          <dgm:chMax val="0"/>
          <dgm:bulletEnabled val="1"/>
        </dgm:presLayoutVars>
      </dgm:prSet>
      <dgm:spPr/>
      <dgm:t>
        <a:bodyPr/>
        <a:lstStyle/>
        <a:p>
          <a:endParaRPr lang="en-GB"/>
        </a:p>
      </dgm:t>
    </dgm:pt>
    <dgm:pt modelId="{39CCB293-7DBF-4FBC-9761-E5F9DC8BE498}" type="pres">
      <dgm:prSet presAssocID="{4BA338E8-6420-46FB-8186-1272A8809C14}" presName="negativeSpace" presStyleCnt="0"/>
      <dgm:spPr/>
    </dgm:pt>
    <dgm:pt modelId="{E46CFF1C-85B0-451C-8CB2-7608A84F3AAA}" type="pres">
      <dgm:prSet presAssocID="{4BA338E8-6420-46FB-8186-1272A8809C14}" presName="childText" presStyleLbl="conFgAcc1" presStyleIdx="1" presStyleCnt="7">
        <dgm:presLayoutVars>
          <dgm:bulletEnabled val="1"/>
        </dgm:presLayoutVars>
      </dgm:prSet>
      <dgm:spPr/>
    </dgm:pt>
    <dgm:pt modelId="{BA40659C-2AD9-452F-90C1-0AA8FC120E4C}" type="pres">
      <dgm:prSet presAssocID="{3881D97F-ADAA-4808-B4F6-ED3B630FF0D3}" presName="spaceBetweenRectangles" presStyleCnt="0"/>
      <dgm:spPr/>
    </dgm:pt>
    <dgm:pt modelId="{0A762568-9EEF-48AF-A2FE-AB3FB06BE098}" type="pres">
      <dgm:prSet presAssocID="{509BCBE6-473A-4923-A1BF-A7320C94FA8B}" presName="parentLin" presStyleCnt="0"/>
      <dgm:spPr/>
    </dgm:pt>
    <dgm:pt modelId="{18A6C320-72C1-4794-8384-852A48EBEF20}" type="pres">
      <dgm:prSet presAssocID="{509BCBE6-473A-4923-A1BF-A7320C94FA8B}" presName="parentLeftMargin" presStyleLbl="node1" presStyleIdx="1" presStyleCnt="7"/>
      <dgm:spPr/>
      <dgm:t>
        <a:bodyPr/>
        <a:lstStyle/>
        <a:p>
          <a:endParaRPr lang="en-GB"/>
        </a:p>
      </dgm:t>
    </dgm:pt>
    <dgm:pt modelId="{B4DE2D23-9C8D-42E9-8C18-CF0DE0FB14CF}" type="pres">
      <dgm:prSet presAssocID="{509BCBE6-473A-4923-A1BF-A7320C94FA8B}" presName="parentText" presStyleLbl="node1" presStyleIdx="2" presStyleCnt="7">
        <dgm:presLayoutVars>
          <dgm:chMax val="0"/>
          <dgm:bulletEnabled val="1"/>
        </dgm:presLayoutVars>
      </dgm:prSet>
      <dgm:spPr/>
      <dgm:t>
        <a:bodyPr/>
        <a:lstStyle/>
        <a:p>
          <a:endParaRPr lang="en-GB"/>
        </a:p>
      </dgm:t>
    </dgm:pt>
    <dgm:pt modelId="{98E96D11-ABDC-41F9-AF6F-3BE5169C961A}" type="pres">
      <dgm:prSet presAssocID="{509BCBE6-473A-4923-A1BF-A7320C94FA8B}" presName="negativeSpace" presStyleCnt="0"/>
      <dgm:spPr/>
    </dgm:pt>
    <dgm:pt modelId="{38EA8EBF-FC97-4164-81C8-A4D3B82CEE60}" type="pres">
      <dgm:prSet presAssocID="{509BCBE6-473A-4923-A1BF-A7320C94FA8B}" presName="childText" presStyleLbl="conFgAcc1" presStyleIdx="2" presStyleCnt="7">
        <dgm:presLayoutVars>
          <dgm:bulletEnabled val="1"/>
        </dgm:presLayoutVars>
      </dgm:prSet>
      <dgm:spPr/>
    </dgm:pt>
    <dgm:pt modelId="{9ED044DE-8E2A-41CD-A230-1250E55961AE}" type="pres">
      <dgm:prSet presAssocID="{A5782EC3-B22C-4E6E-A2C1-0141C056B949}" presName="spaceBetweenRectangles" presStyleCnt="0"/>
      <dgm:spPr/>
    </dgm:pt>
    <dgm:pt modelId="{FB703F0E-8525-46B1-AF57-CC006E1DF8E0}" type="pres">
      <dgm:prSet presAssocID="{192B07C1-4CFD-4783-B6CB-FF25BE58F0DC}" presName="parentLin" presStyleCnt="0"/>
      <dgm:spPr/>
      <dgm:t>
        <a:bodyPr/>
        <a:lstStyle/>
        <a:p>
          <a:endParaRPr lang="en-GB"/>
        </a:p>
      </dgm:t>
    </dgm:pt>
    <dgm:pt modelId="{9868BC95-4BAA-4C4A-B909-BA9DB460943E}" type="pres">
      <dgm:prSet presAssocID="{192B07C1-4CFD-4783-B6CB-FF25BE58F0DC}" presName="parentLeftMargin" presStyleLbl="node1" presStyleIdx="2" presStyleCnt="7"/>
      <dgm:spPr/>
      <dgm:t>
        <a:bodyPr/>
        <a:lstStyle/>
        <a:p>
          <a:endParaRPr lang="en-GB"/>
        </a:p>
      </dgm:t>
    </dgm:pt>
    <dgm:pt modelId="{369FB245-836B-4EA9-8655-E046704E10B4}" type="pres">
      <dgm:prSet presAssocID="{192B07C1-4CFD-4783-B6CB-FF25BE58F0DC}" presName="parentText" presStyleLbl="node1" presStyleIdx="3" presStyleCnt="7">
        <dgm:presLayoutVars>
          <dgm:chMax val="0"/>
          <dgm:bulletEnabled val="1"/>
        </dgm:presLayoutVars>
      </dgm:prSet>
      <dgm:spPr/>
      <dgm:t>
        <a:bodyPr/>
        <a:lstStyle/>
        <a:p>
          <a:endParaRPr lang="en-GB"/>
        </a:p>
      </dgm:t>
    </dgm:pt>
    <dgm:pt modelId="{A70D3ADD-82B4-432F-B23A-A76C7E003FD3}" type="pres">
      <dgm:prSet presAssocID="{192B07C1-4CFD-4783-B6CB-FF25BE58F0DC}" presName="negativeSpace" presStyleCnt="0"/>
      <dgm:spPr/>
      <dgm:t>
        <a:bodyPr/>
        <a:lstStyle/>
        <a:p>
          <a:endParaRPr lang="en-GB"/>
        </a:p>
      </dgm:t>
    </dgm:pt>
    <dgm:pt modelId="{8E894B22-3A7F-4897-944F-84645B2E0371}" type="pres">
      <dgm:prSet presAssocID="{192B07C1-4CFD-4783-B6CB-FF25BE58F0DC}" presName="childText" presStyleLbl="conFgAcc1" presStyleIdx="3" presStyleCnt="7">
        <dgm:presLayoutVars>
          <dgm:bulletEnabled val="1"/>
        </dgm:presLayoutVars>
      </dgm:prSet>
      <dgm:spPr/>
      <dgm:t>
        <a:bodyPr/>
        <a:lstStyle/>
        <a:p>
          <a:endParaRPr lang="en-GB"/>
        </a:p>
      </dgm:t>
    </dgm:pt>
    <dgm:pt modelId="{5258BAA7-6F51-4C29-8044-B01AD90FF0FE}" type="pres">
      <dgm:prSet presAssocID="{E444BC02-D85E-4E12-971A-65B5EC856AD1}" presName="spaceBetweenRectangles" presStyleCnt="0"/>
      <dgm:spPr/>
      <dgm:t>
        <a:bodyPr/>
        <a:lstStyle/>
        <a:p>
          <a:endParaRPr lang="en-GB"/>
        </a:p>
      </dgm:t>
    </dgm:pt>
    <dgm:pt modelId="{8FE5BCFA-3E89-4961-A4D8-F04679937F60}" type="pres">
      <dgm:prSet presAssocID="{B0348971-4EAA-44C3-A4F7-DB2D4D828936}" presName="parentLin" presStyleCnt="0"/>
      <dgm:spPr/>
      <dgm:t>
        <a:bodyPr/>
        <a:lstStyle/>
        <a:p>
          <a:endParaRPr lang="en-GB"/>
        </a:p>
      </dgm:t>
    </dgm:pt>
    <dgm:pt modelId="{B13B6A8E-0838-4265-84EC-35E15FA1A119}" type="pres">
      <dgm:prSet presAssocID="{B0348971-4EAA-44C3-A4F7-DB2D4D828936}" presName="parentLeftMargin" presStyleLbl="node1" presStyleIdx="3" presStyleCnt="7"/>
      <dgm:spPr/>
      <dgm:t>
        <a:bodyPr/>
        <a:lstStyle/>
        <a:p>
          <a:endParaRPr lang="en-GB"/>
        </a:p>
      </dgm:t>
    </dgm:pt>
    <dgm:pt modelId="{57E12695-CAD9-41E7-BD34-485BB6ACE7C0}" type="pres">
      <dgm:prSet presAssocID="{B0348971-4EAA-44C3-A4F7-DB2D4D828936}" presName="parentText" presStyleLbl="node1" presStyleIdx="4" presStyleCnt="7">
        <dgm:presLayoutVars>
          <dgm:chMax val="0"/>
          <dgm:bulletEnabled val="1"/>
        </dgm:presLayoutVars>
      </dgm:prSet>
      <dgm:spPr/>
      <dgm:t>
        <a:bodyPr/>
        <a:lstStyle/>
        <a:p>
          <a:endParaRPr lang="en-GB"/>
        </a:p>
      </dgm:t>
    </dgm:pt>
    <dgm:pt modelId="{E47E57DA-FCD3-4F45-BB75-A8BA66CA748E}" type="pres">
      <dgm:prSet presAssocID="{B0348971-4EAA-44C3-A4F7-DB2D4D828936}" presName="negativeSpace" presStyleCnt="0"/>
      <dgm:spPr/>
      <dgm:t>
        <a:bodyPr/>
        <a:lstStyle/>
        <a:p>
          <a:endParaRPr lang="en-GB"/>
        </a:p>
      </dgm:t>
    </dgm:pt>
    <dgm:pt modelId="{4811637C-2A83-4764-BD04-860082D3C53D}" type="pres">
      <dgm:prSet presAssocID="{B0348971-4EAA-44C3-A4F7-DB2D4D828936}" presName="childText" presStyleLbl="conFgAcc1" presStyleIdx="4" presStyleCnt="7">
        <dgm:presLayoutVars>
          <dgm:bulletEnabled val="1"/>
        </dgm:presLayoutVars>
      </dgm:prSet>
      <dgm:spPr/>
      <dgm:t>
        <a:bodyPr/>
        <a:lstStyle/>
        <a:p>
          <a:endParaRPr lang="en-GB"/>
        </a:p>
      </dgm:t>
    </dgm:pt>
    <dgm:pt modelId="{82AF6C9C-5546-4CBF-BAD3-822F839CA94F}" type="pres">
      <dgm:prSet presAssocID="{0787FFEA-97FB-4616-925B-051E56DF4510}" presName="spaceBetweenRectangles" presStyleCnt="0"/>
      <dgm:spPr/>
      <dgm:t>
        <a:bodyPr/>
        <a:lstStyle/>
        <a:p>
          <a:endParaRPr lang="en-GB"/>
        </a:p>
      </dgm:t>
    </dgm:pt>
    <dgm:pt modelId="{58451081-2319-49D0-80B3-221A22769309}" type="pres">
      <dgm:prSet presAssocID="{618DEE1E-FC8D-408E-8BD4-745F67AD97F0}" presName="parentLin" presStyleCnt="0"/>
      <dgm:spPr/>
      <dgm:t>
        <a:bodyPr/>
        <a:lstStyle/>
        <a:p>
          <a:endParaRPr lang="en-GB"/>
        </a:p>
      </dgm:t>
    </dgm:pt>
    <dgm:pt modelId="{2D6BBD95-C624-47B9-AEB9-4A055BF61AAB}" type="pres">
      <dgm:prSet presAssocID="{618DEE1E-FC8D-408E-8BD4-745F67AD97F0}" presName="parentLeftMargin" presStyleLbl="node1" presStyleIdx="4" presStyleCnt="7"/>
      <dgm:spPr/>
      <dgm:t>
        <a:bodyPr/>
        <a:lstStyle/>
        <a:p>
          <a:endParaRPr lang="en-GB"/>
        </a:p>
      </dgm:t>
    </dgm:pt>
    <dgm:pt modelId="{39AE5902-ADCA-4BF1-A6AB-25A088F1A13D}" type="pres">
      <dgm:prSet presAssocID="{618DEE1E-FC8D-408E-8BD4-745F67AD97F0}" presName="parentText" presStyleLbl="node1" presStyleIdx="5" presStyleCnt="7">
        <dgm:presLayoutVars>
          <dgm:chMax val="0"/>
          <dgm:bulletEnabled val="1"/>
        </dgm:presLayoutVars>
      </dgm:prSet>
      <dgm:spPr/>
      <dgm:t>
        <a:bodyPr/>
        <a:lstStyle/>
        <a:p>
          <a:endParaRPr lang="en-GB"/>
        </a:p>
      </dgm:t>
    </dgm:pt>
    <dgm:pt modelId="{3E4A5439-1EC7-4DDA-9CD4-FF01ABFCA71F}" type="pres">
      <dgm:prSet presAssocID="{618DEE1E-FC8D-408E-8BD4-745F67AD97F0}" presName="negativeSpace" presStyleCnt="0"/>
      <dgm:spPr/>
      <dgm:t>
        <a:bodyPr/>
        <a:lstStyle/>
        <a:p>
          <a:endParaRPr lang="en-GB"/>
        </a:p>
      </dgm:t>
    </dgm:pt>
    <dgm:pt modelId="{D333E263-7F18-466F-BA81-7FD411ECC13E}" type="pres">
      <dgm:prSet presAssocID="{618DEE1E-FC8D-408E-8BD4-745F67AD97F0}" presName="childText" presStyleLbl="conFgAcc1" presStyleIdx="5" presStyleCnt="7">
        <dgm:presLayoutVars>
          <dgm:bulletEnabled val="1"/>
        </dgm:presLayoutVars>
      </dgm:prSet>
      <dgm:spPr/>
      <dgm:t>
        <a:bodyPr/>
        <a:lstStyle/>
        <a:p>
          <a:endParaRPr lang="en-GB"/>
        </a:p>
      </dgm:t>
    </dgm:pt>
    <dgm:pt modelId="{A08CE426-3CA2-4029-8381-251EF434401A}" type="pres">
      <dgm:prSet presAssocID="{59BCDBB8-789C-4CD1-9FB2-2FE93D947063}" presName="spaceBetweenRectangles" presStyleCnt="0"/>
      <dgm:spPr/>
      <dgm:t>
        <a:bodyPr/>
        <a:lstStyle/>
        <a:p>
          <a:endParaRPr lang="en-GB"/>
        </a:p>
      </dgm:t>
    </dgm:pt>
    <dgm:pt modelId="{C3196E70-7D7C-4F4F-9CFD-B7B0F7CF67AD}" type="pres">
      <dgm:prSet presAssocID="{D4C4101B-228F-4417-BC26-1E0714FA26B2}" presName="parentLin" presStyleCnt="0"/>
      <dgm:spPr/>
      <dgm:t>
        <a:bodyPr/>
        <a:lstStyle/>
        <a:p>
          <a:endParaRPr lang="en-GB"/>
        </a:p>
      </dgm:t>
    </dgm:pt>
    <dgm:pt modelId="{DAD0D447-EAF4-4D1F-9066-C6EB8765D39A}" type="pres">
      <dgm:prSet presAssocID="{D4C4101B-228F-4417-BC26-1E0714FA26B2}" presName="parentLeftMargin" presStyleLbl="node1" presStyleIdx="5" presStyleCnt="7"/>
      <dgm:spPr/>
      <dgm:t>
        <a:bodyPr/>
        <a:lstStyle/>
        <a:p>
          <a:endParaRPr lang="en-GB"/>
        </a:p>
      </dgm:t>
    </dgm:pt>
    <dgm:pt modelId="{030BAFF3-DF68-4965-8532-4F04A06C5224}" type="pres">
      <dgm:prSet presAssocID="{D4C4101B-228F-4417-BC26-1E0714FA26B2}" presName="parentText" presStyleLbl="node1" presStyleIdx="6" presStyleCnt="7">
        <dgm:presLayoutVars>
          <dgm:chMax val="0"/>
          <dgm:bulletEnabled val="1"/>
        </dgm:presLayoutVars>
      </dgm:prSet>
      <dgm:spPr/>
      <dgm:t>
        <a:bodyPr/>
        <a:lstStyle/>
        <a:p>
          <a:endParaRPr lang="en-GB"/>
        </a:p>
      </dgm:t>
    </dgm:pt>
    <dgm:pt modelId="{11DFFAEC-DBAC-4C43-B972-547E2D093275}" type="pres">
      <dgm:prSet presAssocID="{D4C4101B-228F-4417-BC26-1E0714FA26B2}" presName="negativeSpace" presStyleCnt="0"/>
      <dgm:spPr/>
      <dgm:t>
        <a:bodyPr/>
        <a:lstStyle/>
        <a:p>
          <a:endParaRPr lang="en-GB"/>
        </a:p>
      </dgm:t>
    </dgm:pt>
    <dgm:pt modelId="{293DF991-9B0E-4488-B57E-69255FAFE22C}" type="pres">
      <dgm:prSet presAssocID="{D4C4101B-228F-4417-BC26-1E0714FA26B2}" presName="childText" presStyleLbl="conFgAcc1" presStyleIdx="6" presStyleCnt="7">
        <dgm:presLayoutVars>
          <dgm:bulletEnabled val="1"/>
        </dgm:presLayoutVars>
      </dgm:prSet>
      <dgm:spPr/>
      <dgm:t>
        <a:bodyPr/>
        <a:lstStyle/>
        <a:p>
          <a:endParaRPr lang="en-GB"/>
        </a:p>
      </dgm:t>
    </dgm:pt>
  </dgm:ptLst>
  <dgm:cxnLst>
    <dgm:cxn modelId="{9DDCD5F9-297E-4BBF-976B-3642DFA06E14}" type="presOf" srcId="{509BCBE6-473A-4923-A1BF-A7320C94FA8B}" destId="{18A6C320-72C1-4794-8384-852A48EBEF20}" srcOrd="0" destOrd="0" presId="urn:microsoft.com/office/officeart/2005/8/layout/list1"/>
    <dgm:cxn modelId="{E1475A38-92DF-4906-B26C-A2F7C25D5948}" srcId="{DDFA8022-6637-4DE4-BCC5-97A93EA8A368}" destId="{B0348971-4EAA-44C3-A4F7-DB2D4D828936}" srcOrd="4" destOrd="0" parTransId="{1B1BC131-4A73-476A-A021-40E3FDD56F1B}" sibTransId="{0787FFEA-97FB-4616-925B-051E56DF4510}"/>
    <dgm:cxn modelId="{4EBABD09-A452-4CF6-90D0-E6AB825604BF}" type="presOf" srcId="{D4C4101B-228F-4417-BC26-1E0714FA26B2}" destId="{DAD0D447-EAF4-4D1F-9066-C6EB8765D39A}" srcOrd="0" destOrd="0" presId="urn:microsoft.com/office/officeart/2005/8/layout/list1"/>
    <dgm:cxn modelId="{4A2FC759-4CD1-4747-B101-7B2B582615C3}" type="presOf" srcId="{B0348971-4EAA-44C3-A4F7-DB2D4D828936}" destId="{B13B6A8E-0838-4265-84EC-35E15FA1A119}" srcOrd="0" destOrd="0" presId="urn:microsoft.com/office/officeart/2005/8/layout/list1"/>
    <dgm:cxn modelId="{139DB568-E241-45E7-81E3-10E4DDCDF50F}" type="presOf" srcId="{618DEE1E-FC8D-408E-8BD4-745F67AD97F0}" destId="{2D6BBD95-C624-47B9-AEB9-4A055BF61AAB}" srcOrd="0" destOrd="0" presId="urn:microsoft.com/office/officeart/2005/8/layout/list1"/>
    <dgm:cxn modelId="{DA9C4A7E-8C66-49E7-9ECD-3045DEBA827C}" type="presOf" srcId="{192B07C1-4CFD-4783-B6CB-FF25BE58F0DC}" destId="{369FB245-836B-4EA9-8655-E046704E10B4}" srcOrd="1" destOrd="0" presId="urn:microsoft.com/office/officeart/2005/8/layout/list1"/>
    <dgm:cxn modelId="{295A8491-17F0-4AEC-BB7B-C22CD1112BD0}" type="presOf" srcId="{DDFA8022-6637-4DE4-BCC5-97A93EA8A368}" destId="{F593F59F-BB94-43B1-B5AB-F15BA36F1DDE}" srcOrd="0" destOrd="0" presId="urn:microsoft.com/office/officeart/2005/8/layout/list1"/>
    <dgm:cxn modelId="{AE8D08A6-FF9B-4B33-A604-EAA8A97AE895}" srcId="{DDFA8022-6637-4DE4-BCC5-97A93EA8A368}" destId="{192B07C1-4CFD-4783-B6CB-FF25BE58F0DC}" srcOrd="3" destOrd="0" parTransId="{B8F5B5BF-12BD-49C8-B24D-8D327F4FB729}" sibTransId="{E444BC02-D85E-4E12-971A-65B5EC856AD1}"/>
    <dgm:cxn modelId="{263B5486-161C-4EBD-895E-ED31FEF0B55D}" srcId="{DDFA8022-6637-4DE4-BCC5-97A93EA8A368}" destId="{618DEE1E-FC8D-408E-8BD4-745F67AD97F0}" srcOrd="5" destOrd="0" parTransId="{0E7BB0AB-A475-42D7-825B-8B28E6CE1C8F}" sibTransId="{59BCDBB8-789C-4CD1-9FB2-2FE93D947063}"/>
    <dgm:cxn modelId="{50D62C1B-25CE-4A9F-85A9-33193AAFF6F2}" srcId="{DDFA8022-6637-4DE4-BCC5-97A93EA8A368}" destId="{509BCBE6-473A-4923-A1BF-A7320C94FA8B}" srcOrd="2" destOrd="0" parTransId="{E467E5E9-1FDD-4959-BFA4-12AFCB9A2C53}" sibTransId="{A5782EC3-B22C-4E6E-A2C1-0141C056B949}"/>
    <dgm:cxn modelId="{38EF9B34-5C1B-4E1C-ABCA-B70B839FAF1C}" srcId="{DDFA8022-6637-4DE4-BCC5-97A93EA8A368}" destId="{D4C4101B-228F-4417-BC26-1E0714FA26B2}" srcOrd="6" destOrd="0" parTransId="{404CCDE0-7C08-4DF0-8925-18C7AAD7245D}" sibTransId="{D636D94E-D88B-4176-BF54-CCAC99C1EE7F}"/>
    <dgm:cxn modelId="{52115944-A631-443E-8189-5AA9895275C1}" type="presOf" srcId="{4BA338E8-6420-46FB-8186-1272A8809C14}" destId="{C32B61AF-E332-4ADA-B813-7F8AEF35CD90}" srcOrd="0" destOrd="0" presId="urn:microsoft.com/office/officeart/2005/8/layout/list1"/>
    <dgm:cxn modelId="{29D0C6A9-423B-45A7-9CCC-281DF9B2560E}" type="presOf" srcId="{192B07C1-4CFD-4783-B6CB-FF25BE58F0DC}" destId="{9868BC95-4BAA-4C4A-B909-BA9DB460943E}" srcOrd="0" destOrd="0" presId="urn:microsoft.com/office/officeart/2005/8/layout/list1"/>
    <dgm:cxn modelId="{11CAB6D9-39D7-4C5E-8492-C09C60C4CB73}" type="presOf" srcId="{4685BAED-0EED-4120-A3B8-AD9F097C13B2}" destId="{E8ACAD68-F10D-4F4A-B3C3-51B364E06AC3}" srcOrd="0" destOrd="0" presId="urn:microsoft.com/office/officeart/2005/8/layout/list1"/>
    <dgm:cxn modelId="{B33FD963-9399-47F4-81B0-0F23EF1E03C2}" type="presOf" srcId="{4685BAED-0EED-4120-A3B8-AD9F097C13B2}" destId="{E5A763F9-8BA7-4C48-A69E-530FCC469119}" srcOrd="1" destOrd="0" presId="urn:microsoft.com/office/officeart/2005/8/layout/list1"/>
    <dgm:cxn modelId="{F1002142-A1B0-473C-98D6-BCC381CD312D}" type="presOf" srcId="{D4C4101B-228F-4417-BC26-1E0714FA26B2}" destId="{030BAFF3-DF68-4965-8532-4F04A06C5224}" srcOrd="1" destOrd="0" presId="urn:microsoft.com/office/officeart/2005/8/layout/list1"/>
    <dgm:cxn modelId="{80153558-FA01-452B-939E-0BAC830CC8B5}" type="presOf" srcId="{509BCBE6-473A-4923-A1BF-A7320C94FA8B}" destId="{B4DE2D23-9C8D-42E9-8C18-CF0DE0FB14CF}" srcOrd="1" destOrd="0" presId="urn:microsoft.com/office/officeart/2005/8/layout/list1"/>
    <dgm:cxn modelId="{BFC2970C-B7E4-4936-B9B0-4FA07FCCE2D6}" srcId="{DDFA8022-6637-4DE4-BCC5-97A93EA8A368}" destId="{4685BAED-0EED-4120-A3B8-AD9F097C13B2}" srcOrd="0" destOrd="0" parTransId="{08BDB3F1-D4E2-4669-B37B-42340FDB3BF5}" sibTransId="{D581FEB3-BC26-4F7A-8009-0684B3177854}"/>
    <dgm:cxn modelId="{68C22F11-142E-4D58-A476-0DEE81186EA7}" type="presOf" srcId="{4BA338E8-6420-46FB-8186-1272A8809C14}" destId="{478393C2-CEAE-415E-A3DF-43C58685FD8F}" srcOrd="1" destOrd="0" presId="urn:microsoft.com/office/officeart/2005/8/layout/list1"/>
    <dgm:cxn modelId="{A0EC6A8F-9D36-4C91-863A-AEA9F493A0FA}" type="presOf" srcId="{B0348971-4EAA-44C3-A4F7-DB2D4D828936}" destId="{57E12695-CAD9-41E7-BD34-485BB6ACE7C0}" srcOrd="1" destOrd="0" presId="urn:microsoft.com/office/officeart/2005/8/layout/list1"/>
    <dgm:cxn modelId="{4796D7AC-C0EC-4204-BDFC-B437DE74C893}" srcId="{DDFA8022-6637-4DE4-BCC5-97A93EA8A368}" destId="{4BA338E8-6420-46FB-8186-1272A8809C14}" srcOrd="1" destOrd="0" parTransId="{15661A0A-4DD8-4225-B144-4CEA1025E346}" sibTransId="{3881D97F-ADAA-4808-B4F6-ED3B630FF0D3}"/>
    <dgm:cxn modelId="{39FA64EA-E65F-4035-8588-C877F57C5108}" type="presOf" srcId="{618DEE1E-FC8D-408E-8BD4-745F67AD97F0}" destId="{39AE5902-ADCA-4BF1-A6AB-25A088F1A13D}" srcOrd="1" destOrd="0" presId="urn:microsoft.com/office/officeart/2005/8/layout/list1"/>
    <dgm:cxn modelId="{0AA49D94-A10D-49C6-9D54-ADCDD8FA5F70}" type="presParOf" srcId="{F593F59F-BB94-43B1-B5AB-F15BA36F1DDE}" destId="{05602ABB-E09A-4AE3-8A63-CF1B6B2342CC}" srcOrd="0" destOrd="0" presId="urn:microsoft.com/office/officeart/2005/8/layout/list1"/>
    <dgm:cxn modelId="{BFBFCDB1-BE92-4D2D-B953-543F026C9CA0}" type="presParOf" srcId="{05602ABB-E09A-4AE3-8A63-CF1B6B2342CC}" destId="{E8ACAD68-F10D-4F4A-B3C3-51B364E06AC3}" srcOrd="0" destOrd="0" presId="urn:microsoft.com/office/officeart/2005/8/layout/list1"/>
    <dgm:cxn modelId="{DBD652BC-E27B-4F73-B139-ACD0B648F7E5}" type="presParOf" srcId="{05602ABB-E09A-4AE3-8A63-CF1B6B2342CC}" destId="{E5A763F9-8BA7-4C48-A69E-530FCC469119}" srcOrd="1" destOrd="0" presId="urn:microsoft.com/office/officeart/2005/8/layout/list1"/>
    <dgm:cxn modelId="{C79BA511-6F1F-487A-B4D5-45DD16174FB2}" type="presParOf" srcId="{F593F59F-BB94-43B1-B5AB-F15BA36F1DDE}" destId="{E440DA2F-A741-4167-B60B-870C1EAB438F}" srcOrd="1" destOrd="0" presId="urn:microsoft.com/office/officeart/2005/8/layout/list1"/>
    <dgm:cxn modelId="{54A78B8B-BF1F-49F4-83A7-BF9414BB9E1D}" type="presParOf" srcId="{F593F59F-BB94-43B1-B5AB-F15BA36F1DDE}" destId="{860BD4C5-8D5C-4490-AFCF-20F20F9777AF}" srcOrd="2" destOrd="0" presId="urn:microsoft.com/office/officeart/2005/8/layout/list1"/>
    <dgm:cxn modelId="{B8699E70-3076-4A55-AB23-2250A18AB05E}" type="presParOf" srcId="{F593F59F-BB94-43B1-B5AB-F15BA36F1DDE}" destId="{991902E0-07B7-4799-AE23-DCDEF24A8A3F}" srcOrd="3" destOrd="0" presId="urn:microsoft.com/office/officeart/2005/8/layout/list1"/>
    <dgm:cxn modelId="{D871773E-D1B3-4E76-9AD5-8DAF7FA8A446}" type="presParOf" srcId="{F593F59F-BB94-43B1-B5AB-F15BA36F1DDE}" destId="{8C92901A-D01C-4A88-A03D-857F7C7198DE}" srcOrd="4" destOrd="0" presId="urn:microsoft.com/office/officeart/2005/8/layout/list1"/>
    <dgm:cxn modelId="{6AB01697-9CD8-425A-A47F-2823177B5393}" type="presParOf" srcId="{8C92901A-D01C-4A88-A03D-857F7C7198DE}" destId="{C32B61AF-E332-4ADA-B813-7F8AEF35CD90}" srcOrd="0" destOrd="0" presId="urn:microsoft.com/office/officeart/2005/8/layout/list1"/>
    <dgm:cxn modelId="{659F8955-EB29-41E6-9B04-64D40BE1E634}" type="presParOf" srcId="{8C92901A-D01C-4A88-A03D-857F7C7198DE}" destId="{478393C2-CEAE-415E-A3DF-43C58685FD8F}" srcOrd="1" destOrd="0" presId="urn:microsoft.com/office/officeart/2005/8/layout/list1"/>
    <dgm:cxn modelId="{BE8EEC4D-BE40-4B30-AB22-6F7902027A69}" type="presParOf" srcId="{F593F59F-BB94-43B1-B5AB-F15BA36F1DDE}" destId="{39CCB293-7DBF-4FBC-9761-E5F9DC8BE498}" srcOrd="5" destOrd="0" presId="urn:microsoft.com/office/officeart/2005/8/layout/list1"/>
    <dgm:cxn modelId="{A175EB80-FA1A-4DF3-9CFF-C136E9B013EF}" type="presParOf" srcId="{F593F59F-BB94-43B1-B5AB-F15BA36F1DDE}" destId="{E46CFF1C-85B0-451C-8CB2-7608A84F3AAA}" srcOrd="6" destOrd="0" presId="urn:microsoft.com/office/officeart/2005/8/layout/list1"/>
    <dgm:cxn modelId="{36994526-D8BD-4149-A3A8-E66FF22E1E2F}" type="presParOf" srcId="{F593F59F-BB94-43B1-B5AB-F15BA36F1DDE}" destId="{BA40659C-2AD9-452F-90C1-0AA8FC120E4C}" srcOrd="7" destOrd="0" presId="urn:microsoft.com/office/officeart/2005/8/layout/list1"/>
    <dgm:cxn modelId="{6C4F1ACE-B1D0-40BD-BAF6-CA0723A51F47}" type="presParOf" srcId="{F593F59F-BB94-43B1-B5AB-F15BA36F1DDE}" destId="{0A762568-9EEF-48AF-A2FE-AB3FB06BE098}" srcOrd="8" destOrd="0" presId="urn:microsoft.com/office/officeart/2005/8/layout/list1"/>
    <dgm:cxn modelId="{771F2FB2-20E3-4DCB-88AE-AD138B6AAE36}" type="presParOf" srcId="{0A762568-9EEF-48AF-A2FE-AB3FB06BE098}" destId="{18A6C320-72C1-4794-8384-852A48EBEF20}" srcOrd="0" destOrd="0" presId="urn:microsoft.com/office/officeart/2005/8/layout/list1"/>
    <dgm:cxn modelId="{D08DDAEE-F873-4F93-ADA1-2764889FEA3E}" type="presParOf" srcId="{0A762568-9EEF-48AF-A2FE-AB3FB06BE098}" destId="{B4DE2D23-9C8D-42E9-8C18-CF0DE0FB14CF}" srcOrd="1" destOrd="0" presId="urn:microsoft.com/office/officeart/2005/8/layout/list1"/>
    <dgm:cxn modelId="{2A31FC03-0140-4A83-B3D1-79E7C5034DF0}" type="presParOf" srcId="{F593F59F-BB94-43B1-B5AB-F15BA36F1DDE}" destId="{98E96D11-ABDC-41F9-AF6F-3BE5169C961A}" srcOrd="9" destOrd="0" presId="urn:microsoft.com/office/officeart/2005/8/layout/list1"/>
    <dgm:cxn modelId="{CA35C959-6D5E-4889-9182-94E19EF4253E}" type="presParOf" srcId="{F593F59F-BB94-43B1-B5AB-F15BA36F1DDE}" destId="{38EA8EBF-FC97-4164-81C8-A4D3B82CEE60}" srcOrd="10" destOrd="0" presId="urn:microsoft.com/office/officeart/2005/8/layout/list1"/>
    <dgm:cxn modelId="{745899CD-5DE4-4A9F-86D4-016CF7797D32}" type="presParOf" srcId="{F593F59F-BB94-43B1-B5AB-F15BA36F1DDE}" destId="{9ED044DE-8E2A-41CD-A230-1250E55961AE}" srcOrd="11" destOrd="0" presId="urn:microsoft.com/office/officeart/2005/8/layout/list1"/>
    <dgm:cxn modelId="{B347C0BD-4E70-469E-82C5-2967D01BE225}" type="presParOf" srcId="{F593F59F-BB94-43B1-B5AB-F15BA36F1DDE}" destId="{FB703F0E-8525-46B1-AF57-CC006E1DF8E0}" srcOrd="12" destOrd="0" presId="urn:microsoft.com/office/officeart/2005/8/layout/list1"/>
    <dgm:cxn modelId="{1BE4B0B1-A315-4C60-AEB1-6988EBFFED83}" type="presParOf" srcId="{FB703F0E-8525-46B1-AF57-CC006E1DF8E0}" destId="{9868BC95-4BAA-4C4A-B909-BA9DB460943E}" srcOrd="0" destOrd="0" presId="urn:microsoft.com/office/officeart/2005/8/layout/list1"/>
    <dgm:cxn modelId="{4A64C74E-6079-4359-ADF1-8E592606C5EF}" type="presParOf" srcId="{FB703F0E-8525-46B1-AF57-CC006E1DF8E0}" destId="{369FB245-836B-4EA9-8655-E046704E10B4}" srcOrd="1" destOrd="0" presId="urn:microsoft.com/office/officeart/2005/8/layout/list1"/>
    <dgm:cxn modelId="{4E2F1FC0-4B80-45F6-ADE9-E1D7D534BDCE}" type="presParOf" srcId="{F593F59F-BB94-43B1-B5AB-F15BA36F1DDE}" destId="{A70D3ADD-82B4-432F-B23A-A76C7E003FD3}" srcOrd="13" destOrd="0" presId="urn:microsoft.com/office/officeart/2005/8/layout/list1"/>
    <dgm:cxn modelId="{EEF1EFCC-4067-4808-B028-2DEBFB6BCFB2}" type="presParOf" srcId="{F593F59F-BB94-43B1-B5AB-F15BA36F1DDE}" destId="{8E894B22-3A7F-4897-944F-84645B2E0371}" srcOrd="14" destOrd="0" presId="urn:microsoft.com/office/officeart/2005/8/layout/list1"/>
    <dgm:cxn modelId="{3BE66EBC-18C4-4026-B67F-E147548D14F6}" type="presParOf" srcId="{F593F59F-BB94-43B1-B5AB-F15BA36F1DDE}" destId="{5258BAA7-6F51-4C29-8044-B01AD90FF0FE}" srcOrd="15" destOrd="0" presId="urn:microsoft.com/office/officeart/2005/8/layout/list1"/>
    <dgm:cxn modelId="{490F76D8-485B-4656-B572-1993DD780062}" type="presParOf" srcId="{F593F59F-BB94-43B1-B5AB-F15BA36F1DDE}" destId="{8FE5BCFA-3E89-4961-A4D8-F04679937F60}" srcOrd="16" destOrd="0" presId="urn:microsoft.com/office/officeart/2005/8/layout/list1"/>
    <dgm:cxn modelId="{0E45907F-CDEF-4D90-84EB-C12024A32DDE}" type="presParOf" srcId="{8FE5BCFA-3E89-4961-A4D8-F04679937F60}" destId="{B13B6A8E-0838-4265-84EC-35E15FA1A119}" srcOrd="0" destOrd="0" presId="urn:microsoft.com/office/officeart/2005/8/layout/list1"/>
    <dgm:cxn modelId="{2251451D-064C-42CC-9C27-FE0F77BB7590}" type="presParOf" srcId="{8FE5BCFA-3E89-4961-A4D8-F04679937F60}" destId="{57E12695-CAD9-41E7-BD34-485BB6ACE7C0}" srcOrd="1" destOrd="0" presId="urn:microsoft.com/office/officeart/2005/8/layout/list1"/>
    <dgm:cxn modelId="{7A406ABC-0CAE-4427-8532-D4EFC2CC4A0D}" type="presParOf" srcId="{F593F59F-BB94-43B1-B5AB-F15BA36F1DDE}" destId="{E47E57DA-FCD3-4F45-BB75-A8BA66CA748E}" srcOrd="17" destOrd="0" presId="urn:microsoft.com/office/officeart/2005/8/layout/list1"/>
    <dgm:cxn modelId="{F87D5DA3-AE8D-4196-B3D8-2C2129AE4718}" type="presParOf" srcId="{F593F59F-BB94-43B1-B5AB-F15BA36F1DDE}" destId="{4811637C-2A83-4764-BD04-860082D3C53D}" srcOrd="18" destOrd="0" presId="urn:microsoft.com/office/officeart/2005/8/layout/list1"/>
    <dgm:cxn modelId="{4F604FB0-EA15-4050-A11D-7D99119A7B80}" type="presParOf" srcId="{F593F59F-BB94-43B1-B5AB-F15BA36F1DDE}" destId="{82AF6C9C-5546-4CBF-BAD3-822F839CA94F}" srcOrd="19" destOrd="0" presId="urn:microsoft.com/office/officeart/2005/8/layout/list1"/>
    <dgm:cxn modelId="{557BEF98-7D9E-4341-BB1C-F09DE046DFEF}" type="presParOf" srcId="{F593F59F-BB94-43B1-B5AB-F15BA36F1DDE}" destId="{58451081-2319-49D0-80B3-221A22769309}" srcOrd="20" destOrd="0" presId="urn:microsoft.com/office/officeart/2005/8/layout/list1"/>
    <dgm:cxn modelId="{B1C46F9B-C83A-40CE-9C9B-401469EC3FA1}" type="presParOf" srcId="{58451081-2319-49D0-80B3-221A22769309}" destId="{2D6BBD95-C624-47B9-AEB9-4A055BF61AAB}" srcOrd="0" destOrd="0" presId="urn:microsoft.com/office/officeart/2005/8/layout/list1"/>
    <dgm:cxn modelId="{5F2FC5D6-B136-4747-87BF-4D0714AF2385}" type="presParOf" srcId="{58451081-2319-49D0-80B3-221A22769309}" destId="{39AE5902-ADCA-4BF1-A6AB-25A088F1A13D}" srcOrd="1" destOrd="0" presId="urn:microsoft.com/office/officeart/2005/8/layout/list1"/>
    <dgm:cxn modelId="{6F54B38B-F219-4DF9-A23F-3BAA03F961FD}" type="presParOf" srcId="{F593F59F-BB94-43B1-B5AB-F15BA36F1DDE}" destId="{3E4A5439-1EC7-4DDA-9CD4-FF01ABFCA71F}" srcOrd="21" destOrd="0" presId="urn:microsoft.com/office/officeart/2005/8/layout/list1"/>
    <dgm:cxn modelId="{62F1C902-BDB1-4F12-92B5-DE2391D546D2}" type="presParOf" srcId="{F593F59F-BB94-43B1-B5AB-F15BA36F1DDE}" destId="{D333E263-7F18-466F-BA81-7FD411ECC13E}" srcOrd="22" destOrd="0" presId="urn:microsoft.com/office/officeart/2005/8/layout/list1"/>
    <dgm:cxn modelId="{527677ED-90F6-480C-B98B-74E8DEB28654}" type="presParOf" srcId="{F593F59F-BB94-43B1-B5AB-F15BA36F1DDE}" destId="{A08CE426-3CA2-4029-8381-251EF434401A}" srcOrd="23" destOrd="0" presId="urn:microsoft.com/office/officeart/2005/8/layout/list1"/>
    <dgm:cxn modelId="{808E0246-F66F-45F5-85F4-7E7CCE9D8ADE}" type="presParOf" srcId="{F593F59F-BB94-43B1-B5AB-F15BA36F1DDE}" destId="{C3196E70-7D7C-4F4F-9CFD-B7B0F7CF67AD}" srcOrd="24" destOrd="0" presId="urn:microsoft.com/office/officeart/2005/8/layout/list1"/>
    <dgm:cxn modelId="{EE22F1D8-657C-4E07-BB3A-4F39B36E3F45}" type="presParOf" srcId="{C3196E70-7D7C-4F4F-9CFD-B7B0F7CF67AD}" destId="{DAD0D447-EAF4-4D1F-9066-C6EB8765D39A}" srcOrd="0" destOrd="0" presId="urn:microsoft.com/office/officeart/2005/8/layout/list1"/>
    <dgm:cxn modelId="{6CF2BC2C-1DF1-4092-A786-67B2682F36A2}" type="presParOf" srcId="{C3196E70-7D7C-4F4F-9CFD-B7B0F7CF67AD}" destId="{030BAFF3-DF68-4965-8532-4F04A06C5224}" srcOrd="1" destOrd="0" presId="urn:microsoft.com/office/officeart/2005/8/layout/list1"/>
    <dgm:cxn modelId="{8769898C-10E5-416A-AAC1-32BE0D15A61A}" type="presParOf" srcId="{F593F59F-BB94-43B1-B5AB-F15BA36F1DDE}" destId="{11DFFAEC-DBAC-4C43-B972-547E2D093275}" srcOrd="25" destOrd="0" presId="urn:microsoft.com/office/officeart/2005/8/layout/list1"/>
    <dgm:cxn modelId="{2F7C4B6C-73ED-415D-AAA0-70698FBC2337}" type="presParOf" srcId="{F593F59F-BB94-43B1-B5AB-F15BA36F1DDE}" destId="{293DF991-9B0E-4488-B57E-69255FAFE22C}"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F9950C-3B4E-438D-A2FE-42313B94CBCD}" type="doc">
      <dgm:prSet loTypeId="urn:microsoft.com/office/officeart/2005/8/layout/list1" loCatId="list" qsTypeId="urn:microsoft.com/office/officeart/2005/8/quickstyle/simple2" qsCatId="simple" csTypeId="urn:microsoft.com/office/officeart/2005/8/colors/accent0_2" csCatId="mainScheme" phldr="1"/>
      <dgm:spPr/>
      <dgm:t>
        <a:bodyPr/>
        <a:lstStyle/>
        <a:p>
          <a:endParaRPr lang="en-GB"/>
        </a:p>
      </dgm:t>
    </dgm:pt>
    <dgm:pt modelId="{8AB59A44-1D9C-4922-84A8-73AC430FA842}">
      <dgm:prSet phldrT="[Text]" custT="1"/>
      <dgm:spPr/>
      <dgm:t>
        <a:bodyPr/>
        <a:lstStyle/>
        <a:p>
          <a:r>
            <a:rPr lang="en-GB" sz="2400" b="1" i="1" dirty="0" smtClean="0"/>
            <a:t>“Strategy is the </a:t>
          </a:r>
          <a:r>
            <a:rPr lang="en-GB" sz="2400" b="1" i="1" dirty="0" smtClean="0">
              <a:solidFill>
                <a:srgbClr val="F814D7"/>
              </a:solidFill>
            </a:rPr>
            <a:t>direction</a:t>
          </a:r>
          <a:r>
            <a:rPr lang="en-GB" sz="2400" b="1" i="1" dirty="0" smtClean="0"/>
            <a:t> and </a:t>
          </a:r>
          <a:r>
            <a:rPr lang="en-GB" sz="2400" b="1" i="1" dirty="0" smtClean="0">
              <a:solidFill>
                <a:srgbClr val="F814D7"/>
              </a:solidFill>
            </a:rPr>
            <a:t>scope</a:t>
          </a:r>
          <a:r>
            <a:rPr lang="en-GB" sz="2400" b="1" i="1" dirty="0" smtClean="0"/>
            <a:t> of an organisation over the </a:t>
          </a:r>
          <a:r>
            <a:rPr lang="en-GB" sz="2400" b="1" i="1" dirty="0" smtClean="0">
              <a:solidFill>
                <a:srgbClr val="F814D7"/>
              </a:solidFill>
            </a:rPr>
            <a:t>long term</a:t>
          </a:r>
          <a:r>
            <a:rPr lang="en-GB" sz="2400" b="1" i="1" dirty="0" smtClean="0"/>
            <a:t>, which achieves </a:t>
          </a:r>
          <a:r>
            <a:rPr lang="en-GB" sz="2400" b="1" i="1" dirty="0" smtClean="0">
              <a:solidFill>
                <a:srgbClr val="F814D7"/>
              </a:solidFill>
            </a:rPr>
            <a:t>advantage</a:t>
          </a:r>
          <a:r>
            <a:rPr lang="en-GB" sz="2400" b="1" i="1" dirty="0" smtClean="0"/>
            <a:t> in a </a:t>
          </a:r>
          <a:r>
            <a:rPr lang="en-GB" sz="2400" b="1" i="1" dirty="0" smtClean="0">
              <a:solidFill>
                <a:srgbClr val="F814D7"/>
              </a:solidFill>
            </a:rPr>
            <a:t>changing</a:t>
          </a:r>
          <a:r>
            <a:rPr lang="en-GB" sz="2400" b="1" i="1" dirty="0" smtClean="0"/>
            <a:t> </a:t>
          </a:r>
          <a:r>
            <a:rPr lang="en-GB" sz="2400" b="1" i="1" dirty="0" smtClean="0">
              <a:solidFill>
                <a:srgbClr val="F814D7"/>
              </a:solidFill>
            </a:rPr>
            <a:t>environment</a:t>
          </a:r>
          <a:r>
            <a:rPr lang="en-GB" sz="2400" b="1" i="1" dirty="0" smtClean="0"/>
            <a:t> through its configuration of resources and competencies with the aim of fulfilling stakeholder </a:t>
          </a:r>
          <a:r>
            <a:rPr lang="en-GB" sz="2400" b="1" i="1" dirty="0" smtClean="0">
              <a:solidFill>
                <a:srgbClr val="F814D7"/>
              </a:solidFill>
            </a:rPr>
            <a:t>expectations</a:t>
          </a:r>
          <a:r>
            <a:rPr lang="en-GB" sz="2400" b="1" i="1" dirty="0" smtClean="0"/>
            <a:t>”</a:t>
          </a:r>
          <a:endParaRPr lang="en-GB" sz="2400" i="1" dirty="0"/>
        </a:p>
      </dgm:t>
    </dgm:pt>
    <dgm:pt modelId="{ED9971C8-39D7-4F5B-942D-187FFBE52E25}" type="parTrans" cxnId="{DDCC5434-C7FC-4418-927E-50E5F135A0E5}">
      <dgm:prSet/>
      <dgm:spPr/>
      <dgm:t>
        <a:bodyPr/>
        <a:lstStyle/>
        <a:p>
          <a:endParaRPr lang="en-GB"/>
        </a:p>
      </dgm:t>
    </dgm:pt>
    <dgm:pt modelId="{F8C8AB01-5B25-4384-9E1B-DE03CF72D32B}" type="sibTrans" cxnId="{DDCC5434-C7FC-4418-927E-50E5F135A0E5}">
      <dgm:prSet/>
      <dgm:spPr/>
      <dgm:t>
        <a:bodyPr/>
        <a:lstStyle/>
        <a:p>
          <a:endParaRPr lang="en-GB"/>
        </a:p>
      </dgm:t>
    </dgm:pt>
    <dgm:pt modelId="{63A338E2-B826-4849-83B1-95DD27B9CC09}">
      <dgm:prSet phldrT="[Text]" custT="1"/>
      <dgm:spPr>
        <a:solidFill>
          <a:schemeClr val="bg2">
            <a:lumMod val="20000"/>
            <a:lumOff val="80000"/>
            <a:alpha val="90000"/>
          </a:schemeClr>
        </a:solidFill>
        <a:ln>
          <a:solidFill>
            <a:schemeClr val="bg1"/>
          </a:solidFill>
        </a:ln>
      </dgm:spPr>
      <dgm:t>
        <a:bodyPr/>
        <a:lstStyle/>
        <a:p>
          <a:pPr algn="r"/>
          <a:r>
            <a:rPr lang="en-GB" sz="1800" dirty="0" smtClean="0"/>
            <a:t>Johnson, Scholes and Whittington (2008)</a:t>
          </a:r>
          <a:endParaRPr lang="en-GB" sz="1800" dirty="0"/>
        </a:p>
      </dgm:t>
    </dgm:pt>
    <dgm:pt modelId="{AFE2D28B-B5AE-4C3D-A490-C7D3FF739EFE}" type="sibTrans" cxnId="{07BFB11B-7E98-4524-B5F6-2A071EC46633}">
      <dgm:prSet/>
      <dgm:spPr/>
      <dgm:t>
        <a:bodyPr/>
        <a:lstStyle/>
        <a:p>
          <a:endParaRPr lang="en-GB"/>
        </a:p>
      </dgm:t>
    </dgm:pt>
    <dgm:pt modelId="{A2933D60-58C2-441B-AE6D-CAC6345DC839}" type="parTrans" cxnId="{07BFB11B-7E98-4524-B5F6-2A071EC46633}">
      <dgm:prSet/>
      <dgm:spPr/>
      <dgm:t>
        <a:bodyPr/>
        <a:lstStyle/>
        <a:p>
          <a:endParaRPr lang="en-GB"/>
        </a:p>
      </dgm:t>
    </dgm:pt>
    <dgm:pt modelId="{BBFCA88C-4723-4D54-B5D0-333BC0976DF9}" type="pres">
      <dgm:prSet presAssocID="{E6F9950C-3B4E-438D-A2FE-42313B94CBCD}" presName="linear" presStyleCnt="0">
        <dgm:presLayoutVars>
          <dgm:dir/>
          <dgm:animLvl val="lvl"/>
          <dgm:resizeHandles val="exact"/>
        </dgm:presLayoutVars>
      </dgm:prSet>
      <dgm:spPr/>
      <dgm:t>
        <a:bodyPr/>
        <a:lstStyle/>
        <a:p>
          <a:endParaRPr lang="en-GB"/>
        </a:p>
      </dgm:t>
    </dgm:pt>
    <dgm:pt modelId="{C613AAB7-0C74-4800-A2DD-30290FF7ED2E}" type="pres">
      <dgm:prSet presAssocID="{8AB59A44-1D9C-4922-84A8-73AC430FA842}" presName="parentLin" presStyleCnt="0"/>
      <dgm:spPr/>
      <dgm:t>
        <a:bodyPr/>
        <a:lstStyle/>
        <a:p>
          <a:endParaRPr lang="en-GB"/>
        </a:p>
      </dgm:t>
    </dgm:pt>
    <dgm:pt modelId="{07AC59E5-2B9D-4F17-B48D-B51C6517B7A9}" type="pres">
      <dgm:prSet presAssocID="{8AB59A44-1D9C-4922-84A8-73AC430FA842}" presName="parentLeftMargin" presStyleLbl="node1" presStyleIdx="0" presStyleCnt="1"/>
      <dgm:spPr/>
      <dgm:t>
        <a:bodyPr/>
        <a:lstStyle/>
        <a:p>
          <a:endParaRPr lang="en-GB"/>
        </a:p>
      </dgm:t>
    </dgm:pt>
    <dgm:pt modelId="{C54A86D2-CD69-4C06-B129-46C508EC1786}" type="pres">
      <dgm:prSet presAssocID="{8AB59A44-1D9C-4922-84A8-73AC430FA842}" presName="parentText" presStyleLbl="node1" presStyleIdx="0" presStyleCnt="1" custScaleX="142857" custScaleY="117815" custLinFactNeighborX="-47640">
        <dgm:presLayoutVars>
          <dgm:chMax val="0"/>
          <dgm:bulletEnabled val="1"/>
        </dgm:presLayoutVars>
      </dgm:prSet>
      <dgm:spPr/>
      <dgm:t>
        <a:bodyPr/>
        <a:lstStyle/>
        <a:p>
          <a:endParaRPr lang="en-GB"/>
        </a:p>
      </dgm:t>
    </dgm:pt>
    <dgm:pt modelId="{5C966EBE-5580-4C48-86DF-D08B376D1333}" type="pres">
      <dgm:prSet presAssocID="{8AB59A44-1D9C-4922-84A8-73AC430FA842}" presName="negativeSpace" presStyleCnt="0"/>
      <dgm:spPr/>
      <dgm:t>
        <a:bodyPr/>
        <a:lstStyle/>
        <a:p>
          <a:endParaRPr lang="en-GB"/>
        </a:p>
      </dgm:t>
    </dgm:pt>
    <dgm:pt modelId="{AC456917-4892-4A03-9185-10166CBDFD47}" type="pres">
      <dgm:prSet presAssocID="{8AB59A44-1D9C-4922-84A8-73AC430FA842}" presName="childText" presStyleLbl="conFgAcc1" presStyleIdx="0" presStyleCnt="1" custLinFactNeighborX="133">
        <dgm:presLayoutVars>
          <dgm:bulletEnabled val="1"/>
        </dgm:presLayoutVars>
      </dgm:prSet>
      <dgm:spPr/>
      <dgm:t>
        <a:bodyPr/>
        <a:lstStyle/>
        <a:p>
          <a:endParaRPr lang="en-GB"/>
        </a:p>
      </dgm:t>
    </dgm:pt>
  </dgm:ptLst>
  <dgm:cxnLst>
    <dgm:cxn modelId="{F86F3F7D-A413-41E0-A984-86888996C7E8}" type="presOf" srcId="{8AB59A44-1D9C-4922-84A8-73AC430FA842}" destId="{C54A86D2-CD69-4C06-B129-46C508EC1786}" srcOrd="1" destOrd="0" presId="urn:microsoft.com/office/officeart/2005/8/layout/list1"/>
    <dgm:cxn modelId="{2B9E61AB-11D5-4DCF-A099-FD02EAE38432}" type="presOf" srcId="{E6F9950C-3B4E-438D-A2FE-42313B94CBCD}" destId="{BBFCA88C-4723-4D54-B5D0-333BC0976DF9}" srcOrd="0" destOrd="0" presId="urn:microsoft.com/office/officeart/2005/8/layout/list1"/>
    <dgm:cxn modelId="{FAFC9285-B0EB-44F0-81C4-E3EEA14B1B56}" type="presOf" srcId="{8AB59A44-1D9C-4922-84A8-73AC430FA842}" destId="{07AC59E5-2B9D-4F17-B48D-B51C6517B7A9}" srcOrd="0" destOrd="0" presId="urn:microsoft.com/office/officeart/2005/8/layout/list1"/>
    <dgm:cxn modelId="{DDCC5434-C7FC-4418-927E-50E5F135A0E5}" srcId="{E6F9950C-3B4E-438D-A2FE-42313B94CBCD}" destId="{8AB59A44-1D9C-4922-84A8-73AC430FA842}" srcOrd="0" destOrd="0" parTransId="{ED9971C8-39D7-4F5B-942D-187FFBE52E25}" sibTransId="{F8C8AB01-5B25-4384-9E1B-DE03CF72D32B}"/>
    <dgm:cxn modelId="{07BFB11B-7E98-4524-B5F6-2A071EC46633}" srcId="{8AB59A44-1D9C-4922-84A8-73AC430FA842}" destId="{63A338E2-B826-4849-83B1-95DD27B9CC09}" srcOrd="0" destOrd="0" parTransId="{A2933D60-58C2-441B-AE6D-CAC6345DC839}" sibTransId="{AFE2D28B-B5AE-4C3D-A490-C7D3FF739EFE}"/>
    <dgm:cxn modelId="{259E355A-612E-4145-9F5B-071D5F4C3F11}" type="presOf" srcId="{63A338E2-B826-4849-83B1-95DD27B9CC09}" destId="{AC456917-4892-4A03-9185-10166CBDFD47}" srcOrd="0" destOrd="0" presId="urn:microsoft.com/office/officeart/2005/8/layout/list1"/>
    <dgm:cxn modelId="{B84BFE25-3BEF-4FA7-99B6-BA57612120C1}" type="presParOf" srcId="{BBFCA88C-4723-4D54-B5D0-333BC0976DF9}" destId="{C613AAB7-0C74-4800-A2DD-30290FF7ED2E}" srcOrd="0" destOrd="0" presId="urn:microsoft.com/office/officeart/2005/8/layout/list1"/>
    <dgm:cxn modelId="{40C96846-2F6F-4306-83E9-235CAD1ED4D9}" type="presParOf" srcId="{C613AAB7-0C74-4800-A2DD-30290FF7ED2E}" destId="{07AC59E5-2B9D-4F17-B48D-B51C6517B7A9}" srcOrd="0" destOrd="0" presId="urn:microsoft.com/office/officeart/2005/8/layout/list1"/>
    <dgm:cxn modelId="{79B7E2C7-BB7A-4012-9DA4-1A49B942DFEE}" type="presParOf" srcId="{C613AAB7-0C74-4800-A2DD-30290FF7ED2E}" destId="{C54A86D2-CD69-4C06-B129-46C508EC1786}" srcOrd="1" destOrd="0" presId="urn:microsoft.com/office/officeart/2005/8/layout/list1"/>
    <dgm:cxn modelId="{7C8E9DE3-3E03-4CC1-BCC4-27522BF7ABEC}" type="presParOf" srcId="{BBFCA88C-4723-4D54-B5D0-333BC0976DF9}" destId="{5C966EBE-5580-4C48-86DF-D08B376D1333}" srcOrd="1" destOrd="0" presId="urn:microsoft.com/office/officeart/2005/8/layout/list1"/>
    <dgm:cxn modelId="{8D6206E1-88AE-4F4A-855F-2D6CF58CCEBF}" type="presParOf" srcId="{BBFCA88C-4723-4D54-B5D0-333BC0976DF9}" destId="{AC456917-4892-4A03-9185-10166CBDFD4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BF5B5A-89D3-4E20-B7E6-25C18F05F3BE}" type="doc">
      <dgm:prSet loTypeId="urn:microsoft.com/office/officeart/2005/8/layout/arrow6" loCatId="relationship" qsTypeId="urn:microsoft.com/office/officeart/2005/8/quickstyle/simple1" qsCatId="simple" csTypeId="urn:microsoft.com/office/officeart/2005/8/colors/accent0_3" csCatId="mainScheme" phldr="1"/>
      <dgm:spPr/>
      <dgm:t>
        <a:bodyPr/>
        <a:lstStyle/>
        <a:p>
          <a:endParaRPr lang="en-GB"/>
        </a:p>
      </dgm:t>
    </dgm:pt>
    <dgm:pt modelId="{FB202841-6E91-4224-9473-FAEAD1413416}">
      <dgm:prSet phldrT="[Text]"/>
      <dgm:spPr/>
      <dgm:t>
        <a:bodyPr/>
        <a:lstStyle/>
        <a:p>
          <a:r>
            <a:rPr lang="en-GB" dirty="0" smtClean="0"/>
            <a:t>Rational, logical approach</a:t>
          </a:r>
          <a:endParaRPr lang="en-GB" dirty="0"/>
        </a:p>
      </dgm:t>
    </dgm:pt>
    <dgm:pt modelId="{E853B7D3-567C-4457-B392-77372E18BCDF}" type="parTrans" cxnId="{AE6CC9F9-9550-443C-8F60-503C3D12B26B}">
      <dgm:prSet/>
      <dgm:spPr/>
      <dgm:t>
        <a:bodyPr/>
        <a:lstStyle/>
        <a:p>
          <a:endParaRPr lang="en-GB"/>
        </a:p>
      </dgm:t>
    </dgm:pt>
    <dgm:pt modelId="{DCFD0216-5B02-4117-AD3D-4BDBB4C1477D}" type="sibTrans" cxnId="{AE6CC9F9-9550-443C-8F60-503C3D12B26B}">
      <dgm:prSet/>
      <dgm:spPr/>
      <dgm:t>
        <a:bodyPr/>
        <a:lstStyle/>
        <a:p>
          <a:endParaRPr lang="en-GB"/>
        </a:p>
      </dgm:t>
    </dgm:pt>
    <dgm:pt modelId="{3203884E-17B8-4290-B0CD-C4704922E4EC}">
      <dgm:prSet phldrT="[Text]"/>
      <dgm:spPr/>
      <dgm:t>
        <a:bodyPr/>
        <a:lstStyle/>
        <a:p>
          <a:r>
            <a:rPr lang="en-GB" dirty="0" smtClean="0"/>
            <a:t>Strategy formed through political ‘power’</a:t>
          </a:r>
          <a:endParaRPr lang="en-GB" dirty="0"/>
        </a:p>
      </dgm:t>
    </dgm:pt>
    <dgm:pt modelId="{F5EE4266-F794-4737-A474-2B1D5C9FABDF}" type="parTrans" cxnId="{EFBE467A-0483-49DA-B12F-3BE7E7A65718}">
      <dgm:prSet/>
      <dgm:spPr/>
      <dgm:t>
        <a:bodyPr/>
        <a:lstStyle/>
        <a:p>
          <a:endParaRPr lang="en-GB"/>
        </a:p>
      </dgm:t>
    </dgm:pt>
    <dgm:pt modelId="{96640293-DF9C-4DD1-9352-605212BB68AD}" type="sibTrans" cxnId="{EFBE467A-0483-49DA-B12F-3BE7E7A65718}">
      <dgm:prSet/>
      <dgm:spPr/>
      <dgm:t>
        <a:bodyPr/>
        <a:lstStyle/>
        <a:p>
          <a:endParaRPr lang="en-GB"/>
        </a:p>
      </dgm:t>
    </dgm:pt>
    <dgm:pt modelId="{E51EB9FF-73AC-4192-8214-C05C412EEEFD}" type="pres">
      <dgm:prSet presAssocID="{BFBF5B5A-89D3-4E20-B7E6-25C18F05F3BE}" presName="compositeShape" presStyleCnt="0">
        <dgm:presLayoutVars>
          <dgm:chMax val="2"/>
          <dgm:dir/>
          <dgm:resizeHandles val="exact"/>
        </dgm:presLayoutVars>
      </dgm:prSet>
      <dgm:spPr/>
      <dgm:t>
        <a:bodyPr/>
        <a:lstStyle/>
        <a:p>
          <a:endParaRPr lang="en-GB"/>
        </a:p>
      </dgm:t>
    </dgm:pt>
    <dgm:pt modelId="{FA65BFE7-0CBF-4329-87D6-A2FF324993CD}" type="pres">
      <dgm:prSet presAssocID="{BFBF5B5A-89D3-4E20-B7E6-25C18F05F3BE}" presName="ribbon" presStyleLbl="node1" presStyleIdx="0" presStyleCnt="1"/>
      <dgm:spPr/>
      <dgm:t>
        <a:bodyPr/>
        <a:lstStyle/>
        <a:p>
          <a:endParaRPr lang="en-GB"/>
        </a:p>
      </dgm:t>
    </dgm:pt>
    <dgm:pt modelId="{517D1AD0-DC4C-4872-AFFF-E95853D5C8BB}" type="pres">
      <dgm:prSet presAssocID="{BFBF5B5A-89D3-4E20-B7E6-25C18F05F3BE}" presName="leftArrowText" presStyleLbl="node1" presStyleIdx="0" presStyleCnt="1">
        <dgm:presLayoutVars>
          <dgm:chMax val="0"/>
          <dgm:bulletEnabled val="1"/>
        </dgm:presLayoutVars>
      </dgm:prSet>
      <dgm:spPr/>
      <dgm:t>
        <a:bodyPr/>
        <a:lstStyle/>
        <a:p>
          <a:endParaRPr lang="en-GB"/>
        </a:p>
      </dgm:t>
    </dgm:pt>
    <dgm:pt modelId="{7C591D34-9EE7-42B7-BB99-68A865FC53E8}" type="pres">
      <dgm:prSet presAssocID="{BFBF5B5A-89D3-4E20-B7E6-25C18F05F3BE}" presName="rightArrowText" presStyleLbl="node1" presStyleIdx="0" presStyleCnt="1">
        <dgm:presLayoutVars>
          <dgm:chMax val="0"/>
          <dgm:bulletEnabled val="1"/>
        </dgm:presLayoutVars>
      </dgm:prSet>
      <dgm:spPr/>
      <dgm:t>
        <a:bodyPr/>
        <a:lstStyle/>
        <a:p>
          <a:endParaRPr lang="en-GB"/>
        </a:p>
      </dgm:t>
    </dgm:pt>
  </dgm:ptLst>
  <dgm:cxnLst>
    <dgm:cxn modelId="{AE6CC9F9-9550-443C-8F60-503C3D12B26B}" srcId="{BFBF5B5A-89D3-4E20-B7E6-25C18F05F3BE}" destId="{FB202841-6E91-4224-9473-FAEAD1413416}" srcOrd="0" destOrd="0" parTransId="{E853B7D3-567C-4457-B392-77372E18BCDF}" sibTransId="{DCFD0216-5B02-4117-AD3D-4BDBB4C1477D}"/>
    <dgm:cxn modelId="{2C3A8A69-0331-4F75-8A7F-74BDCDB43EC2}" type="presOf" srcId="{3203884E-17B8-4290-B0CD-C4704922E4EC}" destId="{7C591D34-9EE7-42B7-BB99-68A865FC53E8}" srcOrd="0" destOrd="0" presId="urn:microsoft.com/office/officeart/2005/8/layout/arrow6"/>
    <dgm:cxn modelId="{7BFF13EA-83BE-4D3E-A954-0E4154BF7D3D}" type="presOf" srcId="{BFBF5B5A-89D3-4E20-B7E6-25C18F05F3BE}" destId="{E51EB9FF-73AC-4192-8214-C05C412EEEFD}" srcOrd="0" destOrd="0" presId="urn:microsoft.com/office/officeart/2005/8/layout/arrow6"/>
    <dgm:cxn modelId="{EFBE467A-0483-49DA-B12F-3BE7E7A65718}" srcId="{BFBF5B5A-89D3-4E20-B7E6-25C18F05F3BE}" destId="{3203884E-17B8-4290-B0CD-C4704922E4EC}" srcOrd="1" destOrd="0" parTransId="{F5EE4266-F794-4737-A474-2B1D5C9FABDF}" sibTransId="{96640293-DF9C-4DD1-9352-605212BB68AD}"/>
    <dgm:cxn modelId="{FA45E84C-3713-402A-BA39-1E12A23BA255}" type="presOf" srcId="{FB202841-6E91-4224-9473-FAEAD1413416}" destId="{517D1AD0-DC4C-4872-AFFF-E95853D5C8BB}" srcOrd="0" destOrd="0" presId="urn:microsoft.com/office/officeart/2005/8/layout/arrow6"/>
    <dgm:cxn modelId="{E78353D6-B4AB-4D8A-A85C-32DE5ACB005C}" type="presParOf" srcId="{E51EB9FF-73AC-4192-8214-C05C412EEEFD}" destId="{FA65BFE7-0CBF-4329-87D6-A2FF324993CD}" srcOrd="0" destOrd="0" presId="urn:microsoft.com/office/officeart/2005/8/layout/arrow6"/>
    <dgm:cxn modelId="{BB7A1EC7-C5D7-498E-9C66-9356071B2EE9}" type="presParOf" srcId="{E51EB9FF-73AC-4192-8214-C05C412EEEFD}" destId="{517D1AD0-DC4C-4872-AFFF-E95853D5C8BB}" srcOrd="1" destOrd="0" presId="urn:microsoft.com/office/officeart/2005/8/layout/arrow6"/>
    <dgm:cxn modelId="{958D0ECF-B8DC-4025-BA8D-003F91C24680}" type="presParOf" srcId="{E51EB9FF-73AC-4192-8214-C05C412EEEFD}" destId="{7C591D34-9EE7-42B7-BB99-68A865FC53E8}"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507F14E-9251-40AD-9C0F-FB8B80CB0AE2}" type="doc">
      <dgm:prSet loTypeId="urn:microsoft.com/office/officeart/2008/layout/VerticalCurvedList" loCatId="list" qsTypeId="urn:microsoft.com/office/officeart/2005/8/quickstyle/3d2" qsCatId="3D" csTypeId="urn:microsoft.com/office/officeart/2005/8/colors/accent0_3" csCatId="mainScheme" phldr="1"/>
      <dgm:spPr/>
      <dgm:t>
        <a:bodyPr/>
        <a:lstStyle/>
        <a:p>
          <a:endParaRPr lang="en-GB"/>
        </a:p>
      </dgm:t>
    </dgm:pt>
    <dgm:pt modelId="{1D3BF4E5-294E-4E4A-9946-8FB189F1DA61}">
      <dgm:prSet phldrT="[Text]"/>
      <dgm:spPr/>
      <dgm:t>
        <a:bodyPr/>
        <a:lstStyle/>
        <a:p>
          <a:r>
            <a:rPr lang="en-GB" dirty="0" smtClean="0"/>
            <a:t>Dependency</a:t>
          </a:r>
          <a:endParaRPr lang="en-GB" dirty="0"/>
        </a:p>
      </dgm:t>
    </dgm:pt>
    <dgm:pt modelId="{D6CE6DA3-356E-404E-8801-851618634F7C}" type="parTrans" cxnId="{E1DF0936-CC18-41FB-BC5A-BF0EAD9AE661}">
      <dgm:prSet/>
      <dgm:spPr/>
      <dgm:t>
        <a:bodyPr/>
        <a:lstStyle/>
        <a:p>
          <a:endParaRPr lang="en-GB"/>
        </a:p>
      </dgm:t>
    </dgm:pt>
    <dgm:pt modelId="{8EA11F8C-9325-4368-AB68-085B75022953}" type="sibTrans" cxnId="{E1DF0936-CC18-41FB-BC5A-BF0EAD9AE661}">
      <dgm:prSet/>
      <dgm:spPr/>
      <dgm:t>
        <a:bodyPr/>
        <a:lstStyle/>
        <a:p>
          <a:endParaRPr lang="en-GB"/>
        </a:p>
      </dgm:t>
    </dgm:pt>
    <dgm:pt modelId="{1CFF6629-FACA-46A7-A847-880FBE0526BC}">
      <dgm:prSet phldrT="[Text]"/>
      <dgm:spPr/>
      <dgm:t>
        <a:bodyPr/>
        <a:lstStyle/>
        <a:p>
          <a:r>
            <a:rPr lang="en-GB" dirty="0" smtClean="0"/>
            <a:t>Financial Resources</a:t>
          </a:r>
          <a:endParaRPr lang="en-GB" dirty="0"/>
        </a:p>
      </dgm:t>
    </dgm:pt>
    <dgm:pt modelId="{135789B2-899C-4DCB-ACF2-C429E83AB4A7}" type="parTrans" cxnId="{11BAEE5F-3341-45CF-B605-43E3035B59FA}">
      <dgm:prSet/>
      <dgm:spPr/>
      <dgm:t>
        <a:bodyPr/>
        <a:lstStyle/>
        <a:p>
          <a:endParaRPr lang="en-GB"/>
        </a:p>
      </dgm:t>
    </dgm:pt>
    <dgm:pt modelId="{11BCE5BD-CEAF-4959-B523-B3ED70EDEB9E}" type="sibTrans" cxnId="{11BAEE5F-3341-45CF-B605-43E3035B59FA}">
      <dgm:prSet/>
      <dgm:spPr/>
      <dgm:t>
        <a:bodyPr/>
        <a:lstStyle/>
        <a:p>
          <a:endParaRPr lang="en-GB"/>
        </a:p>
      </dgm:t>
    </dgm:pt>
    <dgm:pt modelId="{A4957643-CBD8-49F1-B0B7-E12E26A02996}">
      <dgm:prSet phldrT="[Text]"/>
      <dgm:spPr/>
      <dgm:t>
        <a:bodyPr/>
        <a:lstStyle/>
        <a:p>
          <a:r>
            <a:rPr lang="en-GB" dirty="0" smtClean="0"/>
            <a:t>Position</a:t>
          </a:r>
          <a:endParaRPr lang="en-GB" dirty="0"/>
        </a:p>
      </dgm:t>
    </dgm:pt>
    <dgm:pt modelId="{B119ED41-C6B6-4522-9F19-AD324CBD77D4}" type="parTrans" cxnId="{342F6F58-DDB0-4E78-80B4-90E0BE5386E0}">
      <dgm:prSet/>
      <dgm:spPr/>
      <dgm:t>
        <a:bodyPr/>
        <a:lstStyle/>
        <a:p>
          <a:endParaRPr lang="en-GB"/>
        </a:p>
      </dgm:t>
    </dgm:pt>
    <dgm:pt modelId="{9E6B459A-9AEF-42A4-833C-00BEDBB523F5}" type="sibTrans" cxnId="{342F6F58-DDB0-4E78-80B4-90E0BE5386E0}">
      <dgm:prSet/>
      <dgm:spPr/>
      <dgm:t>
        <a:bodyPr/>
        <a:lstStyle/>
        <a:p>
          <a:endParaRPr lang="en-GB"/>
        </a:p>
      </dgm:t>
    </dgm:pt>
    <dgm:pt modelId="{39ADC578-E8C2-4617-A594-EFFB166E5996}">
      <dgm:prSet phldrT="[Text]"/>
      <dgm:spPr/>
      <dgm:t>
        <a:bodyPr/>
        <a:lstStyle/>
        <a:p>
          <a:r>
            <a:rPr lang="en-GB" dirty="0" smtClean="0"/>
            <a:t>Uniqueness</a:t>
          </a:r>
          <a:endParaRPr lang="en-GB" dirty="0"/>
        </a:p>
      </dgm:t>
    </dgm:pt>
    <dgm:pt modelId="{6B6F8429-C6BF-4B18-A9AE-79EEF34CC4E2}" type="parTrans" cxnId="{72EAE047-6588-439C-B9B3-2AE17867F8F0}">
      <dgm:prSet/>
      <dgm:spPr/>
      <dgm:t>
        <a:bodyPr/>
        <a:lstStyle/>
        <a:p>
          <a:endParaRPr lang="en-GB"/>
        </a:p>
      </dgm:t>
    </dgm:pt>
    <dgm:pt modelId="{4475A815-9564-4050-9261-C7EB9295F803}" type="sibTrans" cxnId="{72EAE047-6588-439C-B9B3-2AE17867F8F0}">
      <dgm:prSet/>
      <dgm:spPr/>
      <dgm:t>
        <a:bodyPr/>
        <a:lstStyle/>
        <a:p>
          <a:endParaRPr lang="en-GB"/>
        </a:p>
      </dgm:t>
    </dgm:pt>
    <dgm:pt modelId="{5940536B-5F01-4803-9F6C-BBAD16844750}">
      <dgm:prSet phldrT="[Text]"/>
      <dgm:spPr/>
      <dgm:t>
        <a:bodyPr/>
        <a:lstStyle/>
        <a:p>
          <a:r>
            <a:rPr lang="en-GB" dirty="0" smtClean="0"/>
            <a:t>Uncertainty</a:t>
          </a:r>
          <a:endParaRPr lang="en-GB" dirty="0"/>
        </a:p>
      </dgm:t>
    </dgm:pt>
    <dgm:pt modelId="{386B2728-3809-4999-97EF-67EE7B6DEAFD}" type="parTrans" cxnId="{E1368052-930E-4FBD-BAFB-C242698997D3}">
      <dgm:prSet/>
      <dgm:spPr/>
      <dgm:t>
        <a:bodyPr/>
        <a:lstStyle/>
        <a:p>
          <a:endParaRPr lang="en-GB"/>
        </a:p>
      </dgm:t>
    </dgm:pt>
    <dgm:pt modelId="{CF80A4F2-7F86-473A-9ADF-E4F3FD3FBB15}" type="sibTrans" cxnId="{E1368052-930E-4FBD-BAFB-C242698997D3}">
      <dgm:prSet/>
      <dgm:spPr/>
      <dgm:t>
        <a:bodyPr/>
        <a:lstStyle/>
        <a:p>
          <a:endParaRPr lang="en-GB"/>
        </a:p>
      </dgm:t>
    </dgm:pt>
    <dgm:pt modelId="{162B0FAD-D2E4-45CE-B106-910D99232CEC}" type="pres">
      <dgm:prSet presAssocID="{5507F14E-9251-40AD-9C0F-FB8B80CB0AE2}" presName="Name0" presStyleCnt="0">
        <dgm:presLayoutVars>
          <dgm:chMax val="7"/>
          <dgm:chPref val="7"/>
          <dgm:dir/>
        </dgm:presLayoutVars>
      </dgm:prSet>
      <dgm:spPr/>
      <dgm:t>
        <a:bodyPr/>
        <a:lstStyle/>
        <a:p>
          <a:endParaRPr lang="en-GB"/>
        </a:p>
      </dgm:t>
    </dgm:pt>
    <dgm:pt modelId="{47604586-13F6-4F41-9ED2-A151745CB80F}" type="pres">
      <dgm:prSet presAssocID="{5507F14E-9251-40AD-9C0F-FB8B80CB0AE2}" presName="Name1" presStyleCnt="0"/>
      <dgm:spPr/>
    </dgm:pt>
    <dgm:pt modelId="{21D1C6E4-75FB-4E65-96CE-4D5E49E3C9E2}" type="pres">
      <dgm:prSet presAssocID="{5507F14E-9251-40AD-9C0F-FB8B80CB0AE2}" presName="cycle" presStyleCnt="0"/>
      <dgm:spPr/>
    </dgm:pt>
    <dgm:pt modelId="{F1AE845B-39FC-42DD-8DAC-821D426C06E7}" type="pres">
      <dgm:prSet presAssocID="{5507F14E-9251-40AD-9C0F-FB8B80CB0AE2}" presName="srcNode" presStyleLbl="node1" presStyleIdx="0" presStyleCnt="5"/>
      <dgm:spPr/>
    </dgm:pt>
    <dgm:pt modelId="{A9A7A9CB-2413-4C64-99C9-D73250174512}" type="pres">
      <dgm:prSet presAssocID="{5507F14E-9251-40AD-9C0F-FB8B80CB0AE2}" presName="conn" presStyleLbl="parChTrans1D2" presStyleIdx="0" presStyleCnt="1"/>
      <dgm:spPr/>
      <dgm:t>
        <a:bodyPr/>
        <a:lstStyle/>
        <a:p>
          <a:endParaRPr lang="en-GB"/>
        </a:p>
      </dgm:t>
    </dgm:pt>
    <dgm:pt modelId="{79986D70-E978-4068-BB7B-FF7FD37B1105}" type="pres">
      <dgm:prSet presAssocID="{5507F14E-9251-40AD-9C0F-FB8B80CB0AE2}" presName="extraNode" presStyleLbl="node1" presStyleIdx="0" presStyleCnt="5"/>
      <dgm:spPr/>
    </dgm:pt>
    <dgm:pt modelId="{DB5D56EE-D3CF-41A9-8611-B6FA320CA22F}" type="pres">
      <dgm:prSet presAssocID="{5507F14E-9251-40AD-9C0F-FB8B80CB0AE2}" presName="dstNode" presStyleLbl="node1" presStyleIdx="0" presStyleCnt="5"/>
      <dgm:spPr/>
    </dgm:pt>
    <dgm:pt modelId="{49DF671F-488B-4F55-A003-CA9D2EF85C51}" type="pres">
      <dgm:prSet presAssocID="{1D3BF4E5-294E-4E4A-9946-8FB189F1DA61}" presName="text_1" presStyleLbl="node1" presStyleIdx="0" presStyleCnt="5">
        <dgm:presLayoutVars>
          <dgm:bulletEnabled val="1"/>
        </dgm:presLayoutVars>
      </dgm:prSet>
      <dgm:spPr/>
      <dgm:t>
        <a:bodyPr/>
        <a:lstStyle/>
        <a:p>
          <a:endParaRPr lang="en-GB"/>
        </a:p>
      </dgm:t>
    </dgm:pt>
    <dgm:pt modelId="{E4BD0C43-69CC-4769-9060-E6AB17C0807B}" type="pres">
      <dgm:prSet presAssocID="{1D3BF4E5-294E-4E4A-9946-8FB189F1DA61}" presName="accent_1" presStyleCnt="0"/>
      <dgm:spPr/>
    </dgm:pt>
    <dgm:pt modelId="{90793A63-B862-485B-B3FA-370A0115FADB}" type="pres">
      <dgm:prSet presAssocID="{1D3BF4E5-294E-4E4A-9946-8FB189F1DA61}" presName="accentRepeatNode" presStyleLbl="solidFgAcc1" presStyleIdx="0" presStyleCnt="5"/>
      <dgm:spPr>
        <a:prstGeom prst="hexagon">
          <a:avLst/>
        </a:prstGeom>
      </dgm:spPr>
    </dgm:pt>
    <dgm:pt modelId="{743273EA-CE35-4AAD-886F-D563CB803839}" type="pres">
      <dgm:prSet presAssocID="{1CFF6629-FACA-46A7-A847-880FBE0526BC}" presName="text_2" presStyleLbl="node1" presStyleIdx="1" presStyleCnt="5">
        <dgm:presLayoutVars>
          <dgm:bulletEnabled val="1"/>
        </dgm:presLayoutVars>
      </dgm:prSet>
      <dgm:spPr/>
      <dgm:t>
        <a:bodyPr/>
        <a:lstStyle/>
        <a:p>
          <a:endParaRPr lang="en-GB"/>
        </a:p>
      </dgm:t>
    </dgm:pt>
    <dgm:pt modelId="{E93D685F-8EE0-4048-B231-D9667E364225}" type="pres">
      <dgm:prSet presAssocID="{1CFF6629-FACA-46A7-A847-880FBE0526BC}" presName="accent_2" presStyleCnt="0"/>
      <dgm:spPr/>
    </dgm:pt>
    <dgm:pt modelId="{8B71DF95-7A02-4641-B47B-4CAC32EA0A0F}" type="pres">
      <dgm:prSet presAssocID="{1CFF6629-FACA-46A7-A847-880FBE0526BC}" presName="accentRepeatNode" presStyleLbl="solidFgAcc1" presStyleIdx="1" presStyleCnt="5"/>
      <dgm:spPr>
        <a:prstGeom prst="hexagon">
          <a:avLst/>
        </a:prstGeom>
      </dgm:spPr>
    </dgm:pt>
    <dgm:pt modelId="{5DA50D7E-7FA6-4933-A0DF-CF9200ABF3C2}" type="pres">
      <dgm:prSet presAssocID="{A4957643-CBD8-49F1-B0B7-E12E26A02996}" presName="text_3" presStyleLbl="node1" presStyleIdx="2" presStyleCnt="5">
        <dgm:presLayoutVars>
          <dgm:bulletEnabled val="1"/>
        </dgm:presLayoutVars>
      </dgm:prSet>
      <dgm:spPr/>
      <dgm:t>
        <a:bodyPr/>
        <a:lstStyle/>
        <a:p>
          <a:endParaRPr lang="en-GB"/>
        </a:p>
      </dgm:t>
    </dgm:pt>
    <dgm:pt modelId="{BB05ECD4-5A72-4E5B-AC46-28DF966E17E1}" type="pres">
      <dgm:prSet presAssocID="{A4957643-CBD8-49F1-B0B7-E12E26A02996}" presName="accent_3" presStyleCnt="0"/>
      <dgm:spPr/>
    </dgm:pt>
    <dgm:pt modelId="{F97954BF-7A39-42A2-8E55-CB2F47929267}" type="pres">
      <dgm:prSet presAssocID="{A4957643-CBD8-49F1-B0B7-E12E26A02996}" presName="accentRepeatNode" presStyleLbl="solidFgAcc1" presStyleIdx="2" presStyleCnt="5"/>
      <dgm:spPr>
        <a:prstGeom prst="hexagon">
          <a:avLst/>
        </a:prstGeom>
      </dgm:spPr>
    </dgm:pt>
    <dgm:pt modelId="{235FA6AD-AE12-45EA-8985-D7DFBF56EAC5}" type="pres">
      <dgm:prSet presAssocID="{39ADC578-E8C2-4617-A594-EFFB166E5996}" presName="text_4" presStyleLbl="node1" presStyleIdx="3" presStyleCnt="5">
        <dgm:presLayoutVars>
          <dgm:bulletEnabled val="1"/>
        </dgm:presLayoutVars>
      </dgm:prSet>
      <dgm:spPr/>
      <dgm:t>
        <a:bodyPr/>
        <a:lstStyle/>
        <a:p>
          <a:endParaRPr lang="en-GB"/>
        </a:p>
      </dgm:t>
    </dgm:pt>
    <dgm:pt modelId="{142422A1-7C1E-4B69-9CC8-D3E1AC627610}" type="pres">
      <dgm:prSet presAssocID="{39ADC578-E8C2-4617-A594-EFFB166E5996}" presName="accent_4" presStyleCnt="0"/>
      <dgm:spPr/>
    </dgm:pt>
    <dgm:pt modelId="{89B50222-C019-4914-9F02-C7226374AC50}" type="pres">
      <dgm:prSet presAssocID="{39ADC578-E8C2-4617-A594-EFFB166E5996}" presName="accentRepeatNode" presStyleLbl="solidFgAcc1" presStyleIdx="3" presStyleCnt="5"/>
      <dgm:spPr>
        <a:prstGeom prst="hexagon">
          <a:avLst/>
        </a:prstGeom>
      </dgm:spPr>
    </dgm:pt>
    <dgm:pt modelId="{399B150A-ADE8-4B2E-9B3F-E815EE34D6C7}" type="pres">
      <dgm:prSet presAssocID="{5940536B-5F01-4803-9F6C-BBAD16844750}" presName="text_5" presStyleLbl="node1" presStyleIdx="4" presStyleCnt="5">
        <dgm:presLayoutVars>
          <dgm:bulletEnabled val="1"/>
        </dgm:presLayoutVars>
      </dgm:prSet>
      <dgm:spPr/>
      <dgm:t>
        <a:bodyPr/>
        <a:lstStyle/>
        <a:p>
          <a:endParaRPr lang="en-GB"/>
        </a:p>
      </dgm:t>
    </dgm:pt>
    <dgm:pt modelId="{287C1768-4F6C-49D0-B7AA-26367C6FBDAC}" type="pres">
      <dgm:prSet presAssocID="{5940536B-5F01-4803-9F6C-BBAD16844750}" presName="accent_5" presStyleCnt="0"/>
      <dgm:spPr/>
    </dgm:pt>
    <dgm:pt modelId="{BA664A0D-60E1-4E89-8EB9-A1CCFF1BDE18}" type="pres">
      <dgm:prSet presAssocID="{5940536B-5F01-4803-9F6C-BBAD16844750}" presName="accentRepeatNode" presStyleLbl="solidFgAcc1" presStyleIdx="4" presStyleCnt="5"/>
      <dgm:spPr>
        <a:prstGeom prst="hexagon">
          <a:avLst/>
        </a:prstGeom>
      </dgm:spPr>
    </dgm:pt>
  </dgm:ptLst>
  <dgm:cxnLst>
    <dgm:cxn modelId="{B62D3BBF-7D60-4767-B082-DDC01D7ACF22}" type="presOf" srcId="{1CFF6629-FACA-46A7-A847-880FBE0526BC}" destId="{743273EA-CE35-4AAD-886F-D563CB803839}" srcOrd="0" destOrd="0" presId="urn:microsoft.com/office/officeart/2008/layout/VerticalCurvedList"/>
    <dgm:cxn modelId="{53E2BC51-66F5-44F3-88BF-AC3A17CA5DA1}" type="presOf" srcId="{8EA11F8C-9325-4368-AB68-085B75022953}" destId="{A9A7A9CB-2413-4C64-99C9-D73250174512}" srcOrd="0" destOrd="0" presId="urn:microsoft.com/office/officeart/2008/layout/VerticalCurvedList"/>
    <dgm:cxn modelId="{342F6F58-DDB0-4E78-80B4-90E0BE5386E0}" srcId="{5507F14E-9251-40AD-9C0F-FB8B80CB0AE2}" destId="{A4957643-CBD8-49F1-B0B7-E12E26A02996}" srcOrd="2" destOrd="0" parTransId="{B119ED41-C6B6-4522-9F19-AD324CBD77D4}" sibTransId="{9E6B459A-9AEF-42A4-833C-00BEDBB523F5}"/>
    <dgm:cxn modelId="{29E08767-97D8-4FDC-B9E2-C09B5D36DB80}" type="presOf" srcId="{1D3BF4E5-294E-4E4A-9946-8FB189F1DA61}" destId="{49DF671F-488B-4F55-A003-CA9D2EF85C51}" srcOrd="0" destOrd="0" presId="urn:microsoft.com/office/officeart/2008/layout/VerticalCurvedList"/>
    <dgm:cxn modelId="{E1DF0936-CC18-41FB-BC5A-BF0EAD9AE661}" srcId="{5507F14E-9251-40AD-9C0F-FB8B80CB0AE2}" destId="{1D3BF4E5-294E-4E4A-9946-8FB189F1DA61}" srcOrd="0" destOrd="0" parTransId="{D6CE6DA3-356E-404E-8801-851618634F7C}" sibTransId="{8EA11F8C-9325-4368-AB68-085B75022953}"/>
    <dgm:cxn modelId="{E1368052-930E-4FBD-BAFB-C242698997D3}" srcId="{5507F14E-9251-40AD-9C0F-FB8B80CB0AE2}" destId="{5940536B-5F01-4803-9F6C-BBAD16844750}" srcOrd="4" destOrd="0" parTransId="{386B2728-3809-4999-97EF-67EE7B6DEAFD}" sibTransId="{CF80A4F2-7F86-473A-9ADF-E4F3FD3FBB15}"/>
    <dgm:cxn modelId="{3D338083-BF2E-4CD1-8892-4E44AFE32FA5}" type="presOf" srcId="{5507F14E-9251-40AD-9C0F-FB8B80CB0AE2}" destId="{162B0FAD-D2E4-45CE-B106-910D99232CEC}" srcOrd="0" destOrd="0" presId="urn:microsoft.com/office/officeart/2008/layout/VerticalCurvedList"/>
    <dgm:cxn modelId="{11BAEE5F-3341-45CF-B605-43E3035B59FA}" srcId="{5507F14E-9251-40AD-9C0F-FB8B80CB0AE2}" destId="{1CFF6629-FACA-46A7-A847-880FBE0526BC}" srcOrd="1" destOrd="0" parTransId="{135789B2-899C-4DCB-ACF2-C429E83AB4A7}" sibTransId="{11BCE5BD-CEAF-4959-B523-B3ED70EDEB9E}"/>
    <dgm:cxn modelId="{4AE11AE0-8947-4B01-82E8-7154F96CCFBA}" type="presOf" srcId="{A4957643-CBD8-49F1-B0B7-E12E26A02996}" destId="{5DA50D7E-7FA6-4933-A0DF-CF9200ABF3C2}" srcOrd="0" destOrd="0" presId="urn:microsoft.com/office/officeart/2008/layout/VerticalCurvedList"/>
    <dgm:cxn modelId="{F694D29E-D61E-4FA5-B71F-AEA7AD39A7AA}" type="presOf" srcId="{5940536B-5F01-4803-9F6C-BBAD16844750}" destId="{399B150A-ADE8-4B2E-9B3F-E815EE34D6C7}" srcOrd="0" destOrd="0" presId="urn:microsoft.com/office/officeart/2008/layout/VerticalCurvedList"/>
    <dgm:cxn modelId="{72EAE047-6588-439C-B9B3-2AE17867F8F0}" srcId="{5507F14E-9251-40AD-9C0F-FB8B80CB0AE2}" destId="{39ADC578-E8C2-4617-A594-EFFB166E5996}" srcOrd="3" destOrd="0" parTransId="{6B6F8429-C6BF-4B18-A9AE-79EEF34CC4E2}" sibTransId="{4475A815-9564-4050-9261-C7EB9295F803}"/>
    <dgm:cxn modelId="{E29D8857-42D1-45ED-A447-1FB69CB6B70F}" type="presOf" srcId="{39ADC578-E8C2-4617-A594-EFFB166E5996}" destId="{235FA6AD-AE12-45EA-8985-D7DFBF56EAC5}" srcOrd="0" destOrd="0" presId="urn:microsoft.com/office/officeart/2008/layout/VerticalCurvedList"/>
    <dgm:cxn modelId="{DF315278-B695-42BF-BBB5-DB7041C072C0}" type="presParOf" srcId="{162B0FAD-D2E4-45CE-B106-910D99232CEC}" destId="{47604586-13F6-4F41-9ED2-A151745CB80F}" srcOrd="0" destOrd="0" presId="urn:microsoft.com/office/officeart/2008/layout/VerticalCurvedList"/>
    <dgm:cxn modelId="{0FCC5489-62E5-4226-BCF2-3E8C9F0A076C}" type="presParOf" srcId="{47604586-13F6-4F41-9ED2-A151745CB80F}" destId="{21D1C6E4-75FB-4E65-96CE-4D5E49E3C9E2}" srcOrd="0" destOrd="0" presId="urn:microsoft.com/office/officeart/2008/layout/VerticalCurvedList"/>
    <dgm:cxn modelId="{E842C1F1-22B2-441E-9288-BC26EC803F41}" type="presParOf" srcId="{21D1C6E4-75FB-4E65-96CE-4D5E49E3C9E2}" destId="{F1AE845B-39FC-42DD-8DAC-821D426C06E7}" srcOrd="0" destOrd="0" presId="urn:microsoft.com/office/officeart/2008/layout/VerticalCurvedList"/>
    <dgm:cxn modelId="{A238FAE0-AFC4-4811-8D40-437BC43FC8ED}" type="presParOf" srcId="{21D1C6E4-75FB-4E65-96CE-4D5E49E3C9E2}" destId="{A9A7A9CB-2413-4C64-99C9-D73250174512}" srcOrd="1" destOrd="0" presId="urn:microsoft.com/office/officeart/2008/layout/VerticalCurvedList"/>
    <dgm:cxn modelId="{68F64B9D-E496-4435-9551-A7D559715EBA}" type="presParOf" srcId="{21D1C6E4-75FB-4E65-96CE-4D5E49E3C9E2}" destId="{79986D70-E978-4068-BB7B-FF7FD37B1105}" srcOrd="2" destOrd="0" presId="urn:microsoft.com/office/officeart/2008/layout/VerticalCurvedList"/>
    <dgm:cxn modelId="{728F8321-1A54-4D9B-9268-159652309602}" type="presParOf" srcId="{21D1C6E4-75FB-4E65-96CE-4D5E49E3C9E2}" destId="{DB5D56EE-D3CF-41A9-8611-B6FA320CA22F}" srcOrd="3" destOrd="0" presId="urn:microsoft.com/office/officeart/2008/layout/VerticalCurvedList"/>
    <dgm:cxn modelId="{B8C81BE0-664D-4EC6-BEAA-DB0E173EBE42}" type="presParOf" srcId="{47604586-13F6-4F41-9ED2-A151745CB80F}" destId="{49DF671F-488B-4F55-A003-CA9D2EF85C51}" srcOrd="1" destOrd="0" presId="urn:microsoft.com/office/officeart/2008/layout/VerticalCurvedList"/>
    <dgm:cxn modelId="{0726AE1D-7739-4196-B4DA-9C4ECB125CA7}" type="presParOf" srcId="{47604586-13F6-4F41-9ED2-A151745CB80F}" destId="{E4BD0C43-69CC-4769-9060-E6AB17C0807B}" srcOrd="2" destOrd="0" presId="urn:microsoft.com/office/officeart/2008/layout/VerticalCurvedList"/>
    <dgm:cxn modelId="{C23BA79F-0D9B-4485-A7F6-876E7A35A74A}" type="presParOf" srcId="{E4BD0C43-69CC-4769-9060-E6AB17C0807B}" destId="{90793A63-B862-485B-B3FA-370A0115FADB}" srcOrd="0" destOrd="0" presId="urn:microsoft.com/office/officeart/2008/layout/VerticalCurvedList"/>
    <dgm:cxn modelId="{3616D64C-ECAD-41DF-B460-8F112DA78C71}" type="presParOf" srcId="{47604586-13F6-4F41-9ED2-A151745CB80F}" destId="{743273EA-CE35-4AAD-886F-D563CB803839}" srcOrd="3" destOrd="0" presId="urn:microsoft.com/office/officeart/2008/layout/VerticalCurvedList"/>
    <dgm:cxn modelId="{BA02ED65-C163-4BA8-920C-B3BD54F38D6B}" type="presParOf" srcId="{47604586-13F6-4F41-9ED2-A151745CB80F}" destId="{E93D685F-8EE0-4048-B231-D9667E364225}" srcOrd="4" destOrd="0" presId="urn:microsoft.com/office/officeart/2008/layout/VerticalCurvedList"/>
    <dgm:cxn modelId="{D5392E00-51EB-482B-AFB9-1DA5211FE781}" type="presParOf" srcId="{E93D685F-8EE0-4048-B231-D9667E364225}" destId="{8B71DF95-7A02-4641-B47B-4CAC32EA0A0F}" srcOrd="0" destOrd="0" presId="urn:microsoft.com/office/officeart/2008/layout/VerticalCurvedList"/>
    <dgm:cxn modelId="{CEE852E2-B748-4E75-A3A4-2E9C3723929C}" type="presParOf" srcId="{47604586-13F6-4F41-9ED2-A151745CB80F}" destId="{5DA50D7E-7FA6-4933-A0DF-CF9200ABF3C2}" srcOrd="5" destOrd="0" presId="urn:microsoft.com/office/officeart/2008/layout/VerticalCurvedList"/>
    <dgm:cxn modelId="{CF35072F-B910-4469-9429-F087DB83CD09}" type="presParOf" srcId="{47604586-13F6-4F41-9ED2-A151745CB80F}" destId="{BB05ECD4-5A72-4E5B-AC46-28DF966E17E1}" srcOrd="6" destOrd="0" presId="urn:microsoft.com/office/officeart/2008/layout/VerticalCurvedList"/>
    <dgm:cxn modelId="{FDA5B6AD-7E49-4AB2-AFA9-04C7542BB0A4}" type="presParOf" srcId="{BB05ECD4-5A72-4E5B-AC46-28DF966E17E1}" destId="{F97954BF-7A39-42A2-8E55-CB2F47929267}" srcOrd="0" destOrd="0" presId="urn:microsoft.com/office/officeart/2008/layout/VerticalCurvedList"/>
    <dgm:cxn modelId="{63871482-7D62-4749-B4E0-6DD416744844}" type="presParOf" srcId="{47604586-13F6-4F41-9ED2-A151745CB80F}" destId="{235FA6AD-AE12-45EA-8985-D7DFBF56EAC5}" srcOrd="7" destOrd="0" presId="urn:microsoft.com/office/officeart/2008/layout/VerticalCurvedList"/>
    <dgm:cxn modelId="{0080800A-E441-4578-8A4D-DAFE5A8C3574}" type="presParOf" srcId="{47604586-13F6-4F41-9ED2-A151745CB80F}" destId="{142422A1-7C1E-4B69-9CC8-D3E1AC627610}" srcOrd="8" destOrd="0" presId="urn:microsoft.com/office/officeart/2008/layout/VerticalCurvedList"/>
    <dgm:cxn modelId="{2E18CC6F-6D4E-4591-AF5A-AADF39491570}" type="presParOf" srcId="{142422A1-7C1E-4B69-9CC8-D3E1AC627610}" destId="{89B50222-C019-4914-9F02-C7226374AC50}" srcOrd="0" destOrd="0" presId="urn:microsoft.com/office/officeart/2008/layout/VerticalCurvedList"/>
    <dgm:cxn modelId="{6816F94B-438B-4CE1-A71B-1E8CEE46B216}" type="presParOf" srcId="{47604586-13F6-4F41-9ED2-A151745CB80F}" destId="{399B150A-ADE8-4B2E-9B3F-E815EE34D6C7}" srcOrd="9" destOrd="0" presId="urn:microsoft.com/office/officeart/2008/layout/VerticalCurvedList"/>
    <dgm:cxn modelId="{4F9453E1-353B-4D72-A103-8B5E145DC9D5}" type="presParOf" srcId="{47604586-13F6-4F41-9ED2-A151745CB80F}" destId="{287C1768-4F6C-49D0-B7AA-26367C6FBDAC}" srcOrd="10" destOrd="0" presId="urn:microsoft.com/office/officeart/2008/layout/VerticalCurvedList"/>
    <dgm:cxn modelId="{3A374F47-08F9-4A07-88D6-FEA705788738}" type="presParOf" srcId="{287C1768-4F6C-49D0-B7AA-26367C6FBDAC}" destId="{BA664A0D-60E1-4E89-8EB9-A1CCFF1BDE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2957A5C-D01A-40F3-8DB9-034AA47BD1D7}" type="doc">
      <dgm:prSet loTypeId="urn:microsoft.com/office/officeart/2005/8/layout/vList6" loCatId="list" qsTypeId="urn:microsoft.com/office/officeart/2005/8/quickstyle/simple1" qsCatId="simple" csTypeId="urn:microsoft.com/office/officeart/2005/8/colors/accent4_2" csCatId="accent4" phldr="1"/>
      <dgm:spPr/>
      <dgm:t>
        <a:bodyPr/>
        <a:lstStyle/>
        <a:p>
          <a:endParaRPr lang="en-GB"/>
        </a:p>
      </dgm:t>
    </dgm:pt>
    <dgm:pt modelId="{FE6EBA4D-50B8-485C-91BD-580A4893D266}">
      <dgm:prSet phldrT="[Text]" custT="1"/>
      <dgm:spPr/>
      <dgm:t>
        <a:bodyPr/>
        <a:lstStyle/>
        <a:p>
          <a:pPr algn="l"/>
          <a:r>
            <a:rPr lang="en-GB" sz="3200" b="1" dirty="0" smtClean="0"/>
            <a:t>P</a:t>
          </a:r>
          <a:r>
            <a:rPr lang="en-GB" sz="2400" b="1" dirty="0" smtClean="0"/>
            <a:t>olitical</a:t>
          </a:r>
          <a:endParaRPr lang="en-GB" sz="2400" dirty="0"/>
        </a:p>
      </dgm:t>
    </dgm:pt>
    <dgm:pt modelId="{5EDAC2C1-8880-4F56-85FB-86A401D7532A}" type="parTrans" cxnId="{9BC5139E-9762-42BA-BAE0-C79B3649FAF6}">
      <dgm:prSet/>
      <dgm:spPr/>
      <dgm:t>
        <a:bodyPr/>
        <a:lstStyle/>
        <a:p>
          <a:endParaRPr lang="en-GB" sz="3600"/>
        </a:p>
      </dgm:t>
    </dgm:pt>
    <dgm:pt modelId="{8D83BED9-A719-4A6B-8031-3A71635F05AB}" type="sibTrans" cxnId="{9BC5139E-9762-42BA-BAE0-C79B3649FAF6}">
      <dgm:prSet/>
      <dgm:spPr/>
      <dgm:t>
        <a:bodyPr/>
        <a:lstStyle/>
        <a:p>
          <a:endParaRPr lang="en-GB" sz="3600"/>
        </a:p>
      </dgm:t>
    </dgm:pt>
    <dgm:pt modelId="{78BBE1C6-5A84-48A7-A857-52A1236F047B}">
      <dgm:prSet custT="1"/>
      <dgm:spPr/>
      <dgm:t>
        <a:bodyPr/>
        <a:lstStyle/>
        <a:p>
          <a:pPr algn="l"/>
          <a:r>
            <a:rPr lang="en-GB" sz="3200" b="1" dirty="0" smtClean="0"/>
            <a:t>E</a:t>
          </a:r>
          <a:r>
            <a:rPr lang="en-GB" sz="2400" b="1" dirty="0" smtClean="0"/>
            <a:t>conomic</a:t>
          </a:r>
          <a:endParaRPr lang="en-GB" sz="2400" dirty="0"/>
        </a:p>
      </dgm:t>
    </dgm:pt>
    <dgm:pt modelId="{555A3304-4B64-4DE0-8F7D-1B4F40A61391}" type="parTrans" cxnId="{88647BF3-69FE-4FFB-A06B-460A10EF8E8D}">
      <dgm:prSet/>
      <dgm:spPr/>
      <dgm:t>
        <a:bodyPr/>
        <a:lstStyle/>
        <a:p>
          <a:endParaRPr lang="en-GB" sz="3600"/>
        </a:p>
      </dgm:t>
    </dgm:pt>
    <dgm:pt modelId="{965741C9-6732-4A2B-B003-A019B4C59050}" type="sibTrans" cxnId="{88647BF3-69FE-4FFB-A06B-460A10EF8E8D}">
      <dgm:prSet/>
      <dgm:spPr/>
      <dgm:t>
        <a:bodyPr/>
        <a:lstStyle/>
        <a:p>
          <a:endParaRPr lang="en-GB" sz="3600"/>
        </a:p>
      </dgm:t>
    </dgm:pt>
    <dgm:pt modelId="{52197D32-0503-4B5C-8F43-E477A43374A6}">
      <dgm:prSet custT="1"/>
      <dgm:spPr/>
      <dgm:t>
        <a:bodyPr/>
        <a:lstStyle/>
        <a:p>
          <a:pPr algn="l"/>
          <a:r>
            <a:rPr lang="en-GB" sz="3200" b="1" dirty="0" smtClean="0"/>
            <a:t>S</a:t>
          </a:r>
          <a:r>
            <a:rPr lang="en-GB" sz="2400" b="1" dirty="0" smtClean="0"/>
            <a:t>ocio-cultural</a:t>
          </a:r>
          <a:endParaRPr lang="en-GB" sz="2400" dirty="0"/>
        </a:p>
      </dgm:t>
    </dgm:pt>
    <dgm:pt modelId="{F103DF62-C8E9-4091-95F1-55FA0A110AAD}" type="parTrans" cxnId="{1C7DB5CE-9739-4362-B707-D603C1A9E5AF}">
      <dgm:prSet/>
      <dgm:spPr/>
      <dgm:t>
        <a:bodyPr/>
        <a:lstStyle/>
        <a:p>
          <a:endParaRPr lang="en-GB" sz="3600"/>
        </a:p>
      </dgm:t>
    </dgm:pt>
    <dgm:pt modelId="{4643F42D-1137-4B5C-8C3F-8D9C0C315EAA}" type="sibTrans" cxnId="{1C7DB5CE-9739-4362-B707-D603C1A9E5AF}">
      <dgm:prSet/>
      <dgm:spPr/>
      <dgm:t>
        <a:bodyPr/>
        <a:lstStyle/>
        <a:p>
          <a:endParaRPr lang="en-GB" sz="3600"/>
        </a:p>
      </dgm:t>
    </dgm:pt>
    <dgm:pt modelId="{A1728F5A-EEDC-49FC-B1C4-D18C6D70085B}">
      <dgm:prSet custT="1"/>
      <dgm:spPr/>
      <dgm:t>
        <a:bodyPr/>
        <a:lstStyle/>
        <a:p>
          <a:pPr algn="l"/>
          <a:r>
            <a:rPr lang="en-GB" sz="3200" b="1" dirty="0" smtClean="0"/>
            <a:t>T</a:t>
          </a:r>
          <a:r>
            <a:rPr lang="en-GB" sz="2400" b="1" dirty="0" smtClean="0"/>
            <a:t>echnological</a:t>
          </a:r>
          <a:endParaRPr lang="en-GB" sz="2400" dirty="0"/>
        </a:p>
      </dgm:t>
    </dgm:pt>
    <dgm:pt modelId="{4C1D78FC-7E45-4D02-8DCF-9E2FC0AC72DA}" type="parTrans" cxnId="{1928BB98-5333-48EA-BF44-19E9B081BD93}">
      <dgm:prSet/>
      <dgm:spPr/>
      <dgm:t>
        <a:bodyPr/>
        <a:lstStyle/>
        <a:p>
          <a:endParaRPr lang="en-GB" sz="3600"/>
        </a:p>
      </dgm:t>
    </dgm:pt>
    <dgm:pt modelId="{BFD05473-1198-4CD3-97B9-EDA38285BB89}" type="sibTrans" cxnId="{1928BB98-5333-48EA-BF44-19E9B081BD93}">
      <dgm:prSet/>
      <dgm:spPr/>
      <dgm:t>
        <a:bodyPr/>
        <a:lstStyle/>
        <a:p>
          <a:endParaRPr lang="en-GB" sz="3600"/>
        </a:p>
      </dgm:t>
    </dgm:pt>
    <dgm:pt modelId="{D11CE14B-FC3C-49B1-9BCD-291F02A46851}">
      <dgm:prSet custT="1"/>
      <dgm:spPr/>
      <dgm:t>
        <a:bodyPr/>
        <a:lstStyle/>
        <a:p>
          <a:pPr algn="l"/>
          <a:r>
            <a:rPr lang="en-GB" sz="3200" b="1" dirty="0" smtClean="0"/>
            <a:t>L</a:t>
          </a:r>
          <a:r>
            <a:rPr lang="en-GB" sz="2400" b="1" dirty="0" smtClean="0"/>
            <a:t>egal</a:t>
          </a:r>
          <a:endParaRPr lang="en-GB" sz="2400" dirty="0"/>
        </a:p>
      </dgm:t>
    </dgm:pt>
    <dgm:pt modelId="{9E1D5E23-3D9F-47A1-BAFF-F337A7F46328}" type="parTrans" cxnId="{54CF5D25-5F28-4148-8883-2AC57F87238F}">
      <dgm:prSet/>
      <dgm:spPr/>
      <dgm:t>
        <a:bodyPr/>
        <a:lstStyle/>
        <a:p>
          <a:endParaRPr lang="en-GB" sz="3600"/>
        </a:p>
      </dgm:t>
    </dgm:pt>
    <dgm:pt modelId="{00F64265-E5F5-466B-891E-4579D3717B34}" type="sibTrans" cxnId="{54CF5D25-5F28-4148-8883-2AC57F87238F}">
      <dgm:prSet/>
      <dgm:spPr/>
      <dgm:t>
        <a:bodyPr/>
        <a:lstStyle/>
        <a:p>
          <a:endParaRPr lang="en-GB" sz="3600"/>
        </a:p>
      </dgm:t>
    </dgm:pt>
    <dgm:pt modelId="{F352C0E8-D63C-485D-A946-87C47EB7871D}">
      <dgm:prSet custT="1"/>
      <dgm:spPr/>
      <dgm:t>
        <a:bodyPr/>
        <a:lstStyle/>
        <a:p>
          <a:pPr algn="l"/>
          <a:r>
            <a:rPr lang="en-GB" sz="3200" b="1" dirty="0" smtClean="0"/>
            <a:t>E</a:t>
          </a:r>
          <a:r>
            <a:rPr lang="en-GB" sz="2400" b="1" dirty="0" smtClean="0"/>
            <a:t>nvironmental</a:t>
          </a:r>
          <a:endParaRPr lang="en-GB" sz="2400" dirty="0"/>
        </a:p>
      </dgm:t>
    </dgm:pt>
    <dgm:pt modelId="{D852E157-2701-41DD-A51F-F13E8AA190FD}" type="parTrans" cxnId="{5A24A8F1-F057-41C9-9C01-B1C270532DC4}">
      <dgm:prSet/>
      <dgm:spPr/>
      <dgm:t>
        <a:bodyPr/>
        <a:lstStyle/>
        <a:p>
          <a:endParaRPr lang="en-GB" sz="3600"/>
        </a:p>
      </dgm:t>
    </dgm:pt>
    <dgm:pt modelId="{74E0B4E2-B4F1-49C4-8CC4-C0DF816E6A63}" type="sibTrans" cxnId="{5A24A8F1-F057-41C9-9C01-B1C270532DC4}">
      <dgm:prSet/>
      <dgm:spPr/>
      <dgm:t>
        <a:bodyPr/>
        <a:lstStyle/>
        <a:p>
          <a:endParaRPr lang="en-GB" sz="3600"/>
        </a:p>
      </dgm:t>
    </dgm:pt>
    <dgm:pt modelId="{9499F2DD-1632-4126-B1A5-165FE1C61727}">
      <dgm:prSet phldrT="[Text]" custT="1"/>
      <dgm:spPr/>
      <dgm:t>
        <a:bodyPr anchor="ctr"/>
        <a:lstStyle/>
        <a:p>
          <a:r>
            <a:rPr lang="en-GB" sz="2000" dirty="0" smtClean="0"/>
            <a:t>Government stability and policies, trade etc.</a:t>
          </a:r>
          <a:endParaRPr lang="en-GB" sz="2000" dirty="0"/>
        </a:p>
      </dgm:t>
    </dgm:pt>
    <dgm:pt modelId="{D86ADF0F-6C4A-4412-8530-7ED3D3B38099}" type="parTrans" cxnId="{17E3D95F-7DB4-4BE4-9CC4-AD5AA76A554C}">
      <dgm:prSet/>
      <dgm:spPr/>
      <dgm:t>
        <a:bodyPr/>
        <a:lstStyle/>
        <a:p>
          <a:endParaRPr lang="en-GB" sz="3600"/>
        </a:p>
      </dgm:t>
    </dgm:pt>
    <dgm:pt modelId="{BA7F9F6B-509E-4214-A556-90F2644DEEBF}" type="sibTrans" cxnId="{17E3D95F-7DB4-4BE4-9CC4-AD5AA76A554C}">
      <dgm:prSet/>
      <dgm:spPr/>
      <dgm:t>
        <a:bodyPr/>
        <a:lstStyle/>
        <a:p>
          <a:endParaRPr lang="en-GB" sz="3600"/>
        </a:p>
      </dgm:t>
    </dgm:pt>
    <dgm:pt modelId="{59006657-650D-41BE-83F5-8FAA9286CD03}">
      <dgm:prSet custT="1"/>
      <dgm:spPr/>
      <dgm:t>
        <a:bodyPr anchor="ctr"/>
        <a:lstStyle/>
        <a:p>
          <a:r>
            <a:rPr lang="en-GB" sz="2000" dirty="0" smtClean="0"/>
            <a:t>how easy or not it is for a business to be profitable</a:t>
          </a:r>
          <a:endParaRPr lang="en-GB" sz="2000" dirty="0"/>
        </a:p>
      </dgm:t>
    </dgm:pt>
    <dgm:pt modelId="{24F5B39A-07A1-4263-834D-B09DAA52FE95}" type="parTrans" cxnId="{D71E14CD-9CAF-4BCF-A463-1A7712176029}">
      <dgm:prSet/>
      <dgm:spPr/>
      <dgm:t>
        <a:bodyPr/>
        <a:lstStyle/>
        <a:p>
          <a:endParaRPr lang="en-GB" sz="3600"/>
        </a:p>
      </dgm:t>
    </dgm:pt>
    <dgm:pt modelId="{AF00029A-6D34-4806-939E-F7D40C2B6080}" type="sibTrans" cxnId="{D71E14CD-9CAF-4BCF-A463-1A7712176029}">
      <dgm:prSet/>
      <dgm:spPr/>
      <dgm:t>
        <a:bodyPr/>
        <a:lstStyle/>
        <a:p>
          <a:endParaRPr lang="en-GB" sz="3600"/>
        </a:p>
      </dgm:t>
    </dgm:pt>
    <dgm:pt modelId="{7BC0D291-ED41-4A63-9162-EC760166E150}">
      <dgm:prSet custT="1"/>
      <dgm:spPr/>
      <dgm:t>
        <a:bodyPr anchor="ctr"/>
        <a:lstStyle/>
        <a:p>
          <a:r>
            <a:rPr lang="en-GB" sz="2000" dirty="0" smtClean="0"/>
            <a:t>population, social mobility and lifestyle wants and needs</a:t>
          </a:r>
          <a:endParaRPr lang="en-GB" sz="2000" dirty="0"/>
        </a:p>
      </dgm:t>
    </dgm:pt>
    <dgm:pt modelId="{8378A884-A437-495E-B255-5B2F1AA60B7F}" type="parTrans" cxnId="{2E53F369-8181-4FED-A971-50AB1127E1BA}">
      <dgm:prSet/>
      <dgm:spPr/>
      <dgm:t>
        <a:bodyPr/>
        <a:lstStyle/>
        <a:p>
          <a:endParaRPr lang="en-GB" sz="3600"/>
        </a:p>
      </dgm:t>
    </dgm:pt>
    <dgm:pt modelId="{355C581C-C96F-4203-A792-5489106BF557}" type="sibTrans" cxnId="{2E53F369-8181-4FED-A971-50AB1127E1BA}">
      <dgm:prSet/>
      <dgm:spPr/>
      <dgm:t>
        <a:bodyPr/>
        <a:lstStyle/>
        <a:p>
          <a:endParaRPr lang="en-GB" sz="3600"/>
        </a:p>
      </dgm:t>
    </dgm:pt>
    <dgm:pt modelId="{2A84FC6E-0576-42FF-8233-39D30CAC96EB}">
      <dgm:prSet custT="1"/>
      <dgm:spPr/>
      <dgm:t>
        <a:bodyPr anchor="ctr"/>
        <a:lstStyle/>
        <a:p>
          <a:r>
            <a:rPr lang="en-GB" sz="2000" dirty="0" smtClean="0"/>
            <a:t>innovation, spend on research, technology-enabled businesses</a:t>
          </a:r>
          <a:endParaRPr lang="en-GB" sz="2000" dirty="0"/>
        </a:p>
      </dgm:t>
    </dgm:pt>
    <dgm:pt modelId="{19BB575A-85F3-4164-B71C-44EDE1028930}" type="parTrans" cxnId="{609861B7-0B10-46CB-9C2B-48B2AF0B6FE9}">
      <dgm:prSet/>
      <dgm:spPr/>
      <dgm:t>
        <a:bodyPr/>
        <a:lstStyle/>
        <a:p>
          <a:endParaRPr lang="en-GB" sz="3600"/>
        </a:p>
      </dgm:t>
    </dgm:pt>
    <dgm:pt modelId="{C4F77381-25EB-4505-8985-B0B936268CF7}" type="sibTrans" cxnId="{609861B7-0B10-46CB-9C2B-48B2AF0B6FE9}">
      <dgm:prSet/>
      <dgm:spPr/>
      <dgm:t>
        <a:bodyPr/>
        <a:lstStyle/>
        <a:p>
          <a:endParaRPr lang="en-GB" sz="3600"/>
        </a:p>
      </dgm:t>
    </dgm:pt>
    <dgm:pt modelId="{77912B6D-6419-42CB-8F2C-4993182436AB}">
      <dgm:prSet custT="1"/>
      <dgm:spPr/>
      <dgm:t>
        <a:bodyPr anchor="ctr"/>
        <a:lstStyle/>
        <a:p>
          <a:r>
            <a:rPr lang="en-GB" sz="2000" dirty="0" smtClean="0"/>
            <a:t>legislation and laws at an international, national and local level</a:t>
          </a:r>
          <a:endParaRPr lang="en-GB" sz="2000" dirty="0"/>
        </a:p>
      </dgm:t>
    </dgm:pt>
    <dgm:pt modelId="{D81922A3-20E8-4C43-8AE6-BC7499DCB07C}" type="parTrans" cxnId="{6C9C1B6F-1609-4E9E-A440-0F12754E70BB}">
      <dgm:prSet/>
      <dgm:spPr/>
      <dgm:t>
        <a:bodyPr/>
        <a:lstStyle/>
        <a:p>
          <a:endParaRPr lang="en-GB" sz="3600"/>
        </a:p>
      </dgm:t>
    </dgm:pt>
    <dgm:pt modelId="{C4AD5B02-70BA-490D-BBE3-5D26E1BB901D}" type="sibTrans" cxnId="{6C9C1B6F-1609-4E9E-A440-0F12754E70BB}">
      <dgm:prSet/>
      <dgm:spPr/>
      <dgm:t>
        <a:bodyPr/>
        <a:lstStyle/>
        <a:p>
          <a:endParaRPr lang="en-GB" sz="3600"/>
        </a:p>
      </dgm:t>
    </dgm:pt>
    <dgm:pt modelId="{07B48A4A-E43E-4C0A-BD5E-9FBD0F89482C}">
      <dgm:prSet custT="1"/>
      <dgm:spPr/>
      <dgm:t>
        <a:bodyPr anchor="ctr"/>
        <a:lstStyle/>
        <a:p>
          <a:r>
            <a:rPr lang="en-GB" sz="2000" dirty="0" smtClean="0"/>
            <a:t>ecological issues and laws, i.e. climate change</a:t>
          </a:r>
          <a:endParaRPr lang="en-GB" sz="2000" dirty="0"/>
        </a:p>
      </dgm:t>
    </dgm:pt>
    <dgm:pt modelId="{BAE23FDC-4FBF-45C0-A942-16E0508BE37C}" type="parTrans" cxnId="{8983CD8E-68B0-42B5-9DB2-DEAC150C441A}">
      <dgm:prSet/>
      <dgm:spPr/>
      <dgm:t>
        <a:bodyPr/>
        <a:lstStyle/>
        <a:p>
          <a:endParaRPr lang="en-GB" sz="3600"/>
        </a:p>
      </dgm:t>
    </dgm:pt>
    <dgm:pt modelId="{2FCB8736-7E02-4FCA-AFE8-41D7EC1978E4}" type="sibTrans" cxnId="{8983CD8E-68B0-42B5-9DB2-DEAC150C441A}">
      <dgm:prSet/>
      <dgm:spPr/>
      <dgm:t>
        <a:bodyPr/>
        <a:lstStyle/>
        <a:p>
          <a:endParaRPr lang="en-GB" sz="3600"/>
        </a:p>
      </dgm:t>
    </dgm:pt>
    <dgm:pt modelId="{6529CD37-07AA-49DD-8462-072D69D63400}" type="pres">
      <dgm:prSet presAssocID="{02957A5C-D01A-40F3-8DB9-034AA47BD1D7}" presName="Name0" presStyleCnt="0">
        <dgm:presLayoutVars>
          <dgm:dir/>
          <dgm:animLvl val="lvl"/>
          <dgm:resizeHandles/>
        </dgm:presLayoutVars>
      </dgm:prSet>
      <dgm:spPr/>
      <dgm:t>
        <a:bodyPr/>
        <a:lstStyle/>
        <a:p>
          <a:endParaRPr lang="en-GB"/>
        </a:p>
      </dgm:t>
    </dgm:pt>
    <dgm:pt modelId="{C7A15958-63A7-4928-BBE4-014A66B07E54}" type="pres">
      <dgm:prSet presAssocID="{FE6EBA4D-50B8-485C-91BD-580A4893D266}" presName="linNode" presStyleCnt="0"/>
      <dgm:spPr/>
    </dgm:pt>
    <dgm:pt modelId="{2A85487E-3768-4F40-92A0-F995405A7ED4}" type="pres">
      <dgm:prSet presAssocID="{FE6EBA4D-50B8-485C-91BD-580A4893D266}" presName="parentShp" presStyleLbl="node1" presStyleIdx="0" presStyleCnt="6">
        <dgm:presLayoutVars>
          <dgm:bulletEnabled val="1"/>
        </dgm:presLayoutVars>
      </dgm:prSet>
      <dgm:spPr/>
      <dgm:t>
        <a:bodyPr/>
        <a:lstStyle/>
        <a:p>
          <a:endParaRPr lang="en-GB"/>
        </a:p>
      </dgm:t>
    </dgm:pt>
    <dgm:pt modelId="{210D6523-303B-4D8A-8738-12C231786ECC}" type="pres">
      <dgm:prSet presAssocID="{FE6EBA4D-50B8-485C-91BD-580A4893D266}" presName="childShp" presStyleLbl="bgAccFollowNode1" presStyleIdx="0" presStyleCnt="6">
        <dgm:presLayoutVars>
          <dgm:bulletEnabled val="1"/>
        </dgm:presLayoutVars>
      </dgm:prSet>
      <dgm:spPr/>
      <dgm:t>
        <a:bodyPr/>
        <a:lstStyle/>
        <a:p>
          <a:endParaRPr lang="en-GB"/>
        </a:p>
      </dgm:t>
    </dgm:pt>
    <dgm:pt modelId="{5ECF345B-1A85-447F-8B5A-3C8F567D0B11}" type="pres">
      <dgm:prSet presAssocID="{8D83BED9-A719-4A6B-8031-3A71635F05AB}" presName="spacing" presStyleCnt="0"/>
      <dgm:spPr/>
    </dgm:pt>
    <dgm:pt modelId="{CEC09D52-C404-42DE-8DC3-146D7C872E27}" type="pres">
      <dgm:prSet presAssocID="{78BBE1C6-5A84-48A7-A857-52A1236F047B}" presName="linNode" presStyleCnt="0"/>
      <dgm:spPr/>
    </dgm:pt>
    <dgm:pt modelId="{6749D26F-433E-46B0-BD5E-09339C0F3848}" type="pres">
      <dgm:prSet presAssocID="{78BBE1C6-5A84-48A7-A857-52A1236F047B}" presName="parentShp" presStyleLbl="node1" presStyleIdx="1" presStyleCnt="6">
        <dgm:presLayoutVars>
          <dgm:bulletEnabled val="1"/>
        </dgm:presLayoutVars>
      </dgm:prSet>
      <dgm:spPr/>
      <dgm:t>
        <a:bodyPr/>
        <a:lstStyle/>
        <a:p>
          <a:endParaRPr lang="en-GB"/>
        </a:p>
      </dgm:t>
    </dgm:pt>
    <dgm:pt modelId="{555C070A-881C-480C-B786-9BD48AA022E9}" type="pres">
      <dgm:prSet presAssocID="{78BBE1C6-5A84-48A7-A857-52A1236F047B}" presName="childShp" presStyleLbl="bgAccFollowNode1" presStyleIdx="1" presStyleCnt="6">
        <dgm:presLayoutVars>
          <dgm:bulletEnabled val="1"/>
        </dgm:presLayoutVars>
      </dgm:prSet>
      <dgm:spPr/>
      <dgm:t>
        <a:bodyPr/>
        <a:lstStyle/>
        <a:p>
          <a:endParaRPr lang="en-GB"/>
        </a:p>
      </dgm:t>
    </dgm:pt>
    <dgm:pt modelId="{8A30B67C-0688-4170-8B24-93BC33E1F323}" type="pres">
      <dgm:prSet presAssocID="{965741C9-6732-4A2B-B003-A019B4C59050}" presName="spacing" presStyleCnt="0"/>
      <dgm:spPr/>
    </dgm:pt>
    <dgm:pt modelId="{A71EBB30-1D08-4D04-B5B1-F1201CE56110}" type="pres">
      <dgm:prSet presAssocID="{52197D32-0503-4B5C-8F43-E477A43374A6}" presName="linNode" presStyleCnt="0"/>
      <dgm:spPr/>
    </dgm:pt>
    <dgm:pt modelId="{4E57D242-CB31-4201-B17B-B97B9ED5CAD9}" type="pres">
      <dgm:prSet presAssocID="{52197D32-0503-4B5C-8F43-E477A43374A6}" presName="parentShp" presStyleLbl="node1" presStyleIdx="2" presStyleCnt="6">
        <dgm:presLayoutVars>
          <dgm:bulletEnabled val="1"/>
        </dgm:presLayoutVars>
      </dgm:prSet>
      <dgm:spPr/>
      <dgm:t>
        <a:bodyPr/>
        <a:lstStyle/>
        <a:p>
          <a:endParaRPr lang="en-GB"/>
        </a:p>
      </dgm:t>
    </dgm:pt>
    <dgm:pt modelId="{60B21BF8-3611-422D-A538-B71EAF5AAB86}" type="pres">
      <dgm:prSet presAssocID="{52197D32-0503-4B5C-8F43-E477A43374A6}" presName="childShp" presStyleLbl="bgAccFollowNode1" presStyleIdx="2" presStyleCnt="6">
        <dgm:presLayoutVars>
          <dgm:bulletEnabled val="1"/>
        </dgm:presLayoutVars>
      </dgm:prSet>
      <dgm:spPr/>
      <dgm:t>
        <a:bodyPr/>
        <a:lstStyle/>
        <a:p>
          <a:endParaRPr lang="en-GB"/>
        </a:p>
      </dgm:t>
    </dgm:pt>
    <dgm:pt modelId="{5767A150-51F6-4CAA-ABDD-1F8B64C61000}" type="pres">
      <dgm:prSet presAssocID="{4643F42D-1137-4B5C-8C3F-8D9C0C315EAA}" presName="spacing" presStyleCnt="0"/>
      <dgm:spPr/>
    </dgm:pt>
    <dgm:pt modelId="{3EC7E415-7083-49FB-B4DE-6B44DE0D33FC}" type="pres">
      <dgm:prSet presAssocID="{A1728F5A-EEDC-49FC-B1C4-D18C6D70085B}" presName="linNode" presStyleCnt="0"/>
      <dgm:spPr/>
    </dgm:pt>
    <dgm:pt modelId="{212562B0-22FE-4B3F-BB2B-4143047CDAB7}" type="pres">
      <dgm:prSet presAssocID="{A1728F5A-EEDC-49FC-B1C4-D18C6D70085B}" presName="parentShp" presStyleLbl="node1" presStyleIdx="3" presStyleCnt="6">
        <dgm:presLayoutVars>
          <dgm:bulletEnabled val="1"/>
        </dgm:presLayoutVars>
      </dgm:prSet>
      <dgm:spPr/>
      <dgm:t>
        <a:bodyPr/>
        <a:lstStyle/>
        <a:p>
          <a:endParaRPr lang="en-GB"/>
        </a:p>
      </dgm:t>
    </dgm:pt>
    <dgm:pt modelId="{135082EC-834C-4932-85FE-2C5428057A86}" type="pres">
      <dgm:prSet presAssocID="{A1728F5A-EEDC-49FC-B1C4-D18C6D70085B}" presName="childShp" presStyleLbl="bgAccFollowNode1" presStyleIdx="3" presStyleCnt="6">
        <dgm:presLayoutVars>
          <dgm:bulletEnabled val="1"/>
        </dgm:presLayoutVars>
      </dgm:prSet>
      <dgm:spPr/>
      <dgm:t>
        <a:bodyPr/>
        <a:lstStyle/>
        <a:p>
          <a:endParaRPr lang="en-GB"/>
        </a:p>
      </dgm:t>
    </dgm:pt>
    <dgm:pt modelId="{9BF9457E-5761-41FD-B948-28AFE38140C7}" type="pres">
      <dgm:prSet presAssocID="{BFD05473-1198-4CD3-97B9-EDA38285BB89}" presName="spacing" presStyleCnt="0"/>
      <dgm:spPr/>
    </dgm:pt>
    <dgm:pt modelId="{BF977CAA-2067-4451-9326-E0F83164C908}" type="pres">
      <dgm:prSet presAssocID="{D11CE14B-FC3C-49B1-9BCD-291F02A46851}" presName="linNode" presStyleCnt="0"/>
      <dgm:spPr/>
    </dgm:pt>
    <dgm:pt modelId="{ECF4E539-32DF-4718-AA07-560F5D580728}" type="pres">
      <dgm:prSet presAssocID="{D11CE14B-FC3C-49B1-9BCD-291F02A46851}" presName="parentShp" presStyleLbl="node1" presStyleIdx="4" presStyleCnt="6">
        <dgm:presLayoutVars>
          <dgm:bulletEnabled val="1"/>
        </dgm:presLayoutVars>
      </dgm:prSet>
      <dgm:spPr/>
      <dgm:t>
        <a:bodyPr/>
        <a:lstStyle/>
        <a:p>
          <a:endParaRPr lang="en-GB"/>
        </a:p>
      </dgm:t>
    </dgm:pt>
    <dgm:pt modelId="{DF367405-3966-4DF8-B038-FC0A4FC2EFB0}" type="pres">
      <dgm:prSet presAssocID="{D11CE14B-FC3C-49B1-9BCD-291F02A46851}" presName="childShp" presStyleLbl="bgAccFollowNode1" presStyleIdx="4" presStyleCnt="6">
        <dgm:presLayoutVars>
          <dgm:bulletEnabled val="1"/>
        </dgm:presLayoutVars>
      </dgm:prSet>
      <dgm:spPr/>
      <dgm:t>
        <a:bodyPr/>
        <a:lstStyle/>
        <a:p>
          <a:endParaRPr lang="en-GB"/>
        </a:p>
      </dgm:t>
    </dgm:pt>
    <dgm:pt modelId="{6890A021-1679-475B-894F-DC124EEDAB6B}" type="pres">
      <dgm:prSet presAssocID="{00F64265-E5F5-466B-891E-4579D3717B34}" presName="spacing" presStyleCnt="0"/>
      <dgm:spPr/>
    </dgm:pt>
    <dgm:pt modelId="{C78026DE-DE2C-48FD-BF48-56632113D72F}" type="pres">
      <dgm:prSet presAssocID="{F352C0E8-D63C-485D-A946-87C47EB7871D}" presName="linNode" presStyleCnt="0"/>
      <dgm:spPr/>
    </dgm:pt>
    <dgm:pt modelId="{DF1DC102-C5C5-453B-97E3-738AE350D5AB}" type="pres">
      <dgm:prSet presAssocID="{F352C0E8-D63C-485D-A946-87C47EB7871D}" presName="parentShp" presStyleLbl="node1" presStyleIdx="5" presStyleCnt="6">
        <dgm:presLayoutVars>
          <dgm:bulletEnabled val="1"/>
        </dgm:presLayoutVars>
      </dgm:prSet>
      <dgm:spPr/>
      <dgm:t>
        <a:bodyPr/>
        <a:lstStyle/>
        <a:p>
          <a:endParaRPr lang="en-GB"/>
        </a:p>
      </dgm:t>
    </dgm:pt>
    <dgm:pt modelId="{2BB52A01-1BFC-4F1D-8C7D-C790EE11A9D9}" type="pres">
      <dgm:prSet presAssocID="{F352C0E8-D63C-485D-A946-87C47EB7871D}" presName="childShp" presStyleLbl="bgAccFollowNode1" presStyleIdx="5" presStyleCnt="6">
        <dgm:presLayoutVars>
          <dgm:bulletEnabled val="1"/>
        </dgm:presLayoutVars>
      </dgm:prSet>
      <dgm:spPr/>
      <dgm:t>
        <a:bodyPr/>
        <a:lstStyle/>
        <a:p>
          <a:endParaRPr lang="en-GB"/>
        </a:p>
      </dgm:t>
    </dgm:pt>
  </dgm:ptLst>
  <dgm:cxnLst>
    <dgm:cxn modelId="{AB1BFF7B-EAC2-43A5-98DC-678185A5FB05}" type="presOf" srcId="{78BBE1C6-5A84-48A7-A857-52A1236F047B}" destId="{6749D26F-433E-46B0-BD5E-09339C0F3848}" srcOrd="0" destOrd="0" presId="urn:microsoft.com/office/officeart/2005/8/layout/vList6"/>
    <dgm:cxn modelId="{17E3D95F-7DB4-4BE4-9CC4-AD5AA76A554C}" srcId="{FE6EBA4D-50B8-485C-91BD-580A4893D266}" destId="{9499F2DD-1632-4126-B1A5-165FE1C61727}" srcOrd="0" destOrd="0" parTransId="{D86ADF0F-6C4A-4412-8530-7ED3D3B38099}" sibTransId="{BA7F9F6B-509E-4214-A556-90F2644DEEBF}"/>
    <dgm:cxn modelId="{609861B7-0B10-46CB-9C2B-48B2AF0B6FE9}" srcId="{A1728F5A-EEDC-49FC-B1C4-D18C6D70085B}" destId="{2A84FC6E-0576-42FF-8233-39D30CAC96EB}" srcOrd="0" destOrd="0" parTransId="{19BB575A-85F3-4164-B71C-44EDE1028930}" sibTransId="{C4F77381-25EB-4505-8985-B0B936268CF7}"/>
    <dgm:cxn modelId="{5A24A8F1-F057-41C9-9C01-B1C270532DC4}" srcId="{02957A5C-D01A-40F3-8DB9-034AA47BD1D7}" destId="{F352C0E8-D63C-485D-A946-87C47EB7871D}" srcOrd="5" destOrd="0" parTransId="{D852E157-2701-41DD-A51F-F13E8AA190FD}" sibTransId="{74E0B4E2-B4F1-49C4-8CC4-C0DF816E6A63}"/>
    <dgm:cxn modelId="{54CF5D25-5F28-4148-8883-2AC57F87238F}" srcId="{02957A5C-D01A-40F3-8DB9-034AA47BD1D7}" destId="{D11CE14B-FC3C-49B1-9BCD-291F02A46851}" srcOrd="4" destOrd="0" parTransId="{9E1D5E23-3D9F-47A1-BAFF-F337A7F46328}" sibTransId="{00F64265-E5F5-466B-891E-4579D3717B34}"/>
    <dgm:cxn modelId="{681E6964-2225-4856-AA69-CEAF07A457A6}" type="presOf" srcId="{52197D32-0503-4B5C-8F43-E477A43374A6}" destId="{4E57D242-CB31-4201-B17B-B97B9ED5CAD9}" srcOrd="0" destOrd="0" presId="urn:microsoft.com/office/officeart/2005/8/layout/vList6"/>
    <dgm:cxn modelId="{961F9BFA-25BE-45BC-9B5F-EF0505483765}" type="presOf" srcId="{F352C0E8-D63C-485D-A946-87C47EB7871D}" destId="{DF1DC102-C5C5-453B-97E3-738AE350D5AB}" srcOrd="0" destOrd="0" presId="urn:microsoft.com/office/officeart/2005/8/layout/vList6"/>
    <dgm:cxn modelId="{88647BF3-69FE-4FFB-A06B-460A10EF8E8D}" srcId="{02957A5C-D01A-40F3-8DB9-034AA47BD1D7}" destId="{78BBE1C6-5A84-48A7-A857-52A1236F047B}" srcOrd="1" destOrd="0" parTransId="{555A3304-4B64-4DE0-8F7D-1B4F40A61391}" sibTransId="{965741C9-6732-4A2B-B003-A019B4C59050}"/>
    <dgm:cxn modelId="{DE2264D4-7597-4835-AF85-01BA0A5450B1}" type="presOf" srcId="{07B48A4A-E43E-4C0A-BD5E-9FBD0F89482C}" destId="{2BB52A01-1BFC-4F1D-8C7D-C790EE11A9D9}" srcOrd="0" destOrd="0" presId="urn:microsoft.com/office/officeart/2005/8/layout/vList6"/>
    <dgm:cxn modelId="{BF2DDCA5-9025-4A87-AFCF-4A47CF590147}" type="presOf" srcId="{FE6EBA4D-50B8-485C-91BD-580A4893D266}" destId="{2A85487E-3768-4F40-92A0-F995405A7ED4}" srcOrd="0" destOrd="0" presId="urn:microsoft.com/office/officeart/2005/8/layout/vList6"/>
    <dgm:cxn modelId="{8DE6EDDA-6661-4957-B92D-3FF505AD66C1}" type="presOf" srcId="{77912B6D-6419-42CB-8F2C-4993182436AB}" destId="{DF367405-3966-4DF8-B038-FC0A4FC2EFB0}" srcOrd="0" destOrd="0" presId="urn:microsoft.com/office/officeart/2005/8/layout/vList6"/>
    <dgm:cxn modelId="{1928BB98-5333-48EA-BF44-19E9B081BD93}" srcId="{02957A5C-D01A-40F3-8DB9-034AA47BD1D7}" destId="{A1728F5A-EEDC-49FC-B1C4-D18C6D70085B}" srcOrd="3" destOrd="0" parTransId="{4C1D78FC-7E45-4D02-8DCF-9E2FC0AC72DA}" sibTransId="{BFD05473-1198-4CD3-97B9-EDA38285BB89}"/>
    <dgm:cxn modelId="{DC09452D-E5D8-44F9-8ED9-8176630211E7}" type="presOf" srcId="{9499F2DD-1632-4126-B1A5-165FE1C61727}" destId="{210D6523-303B-4D8A-8738-12C231786ECC}" srcOrd="0" destOrd="0" presId="urn:microsoft.com/office/officeart/2005/8/layout/vList6"/>
    <dgm:cxn modelId="{4543227D-E4C1-4234-8B88-1FA9B3FFD1E7}" type="presOf" srcId="{D11CE14B-FC3C-49B1-9BCD-291F02A46851}" destId="{ECF4E539-32DF-4718-AA07-560F5D580728}" srcOrd="0" destOrd="0" presId="urn:microsoft.com/office/officeart/2005/8/layout/vList6"/>
    <dgm:cxn modelId="{F85D4177-78B5-488F-A6A4-E7D8D2F9A2BD}" type="presOf" srcId="{2A84FC6E-0576-42FF-8233-39D30CAC96EB}" destId="{135082EC-834C-4932-85FE-2C5428057A86}" srcOrd="0" destOrd="0" presId="urn:microsoft.com/office/officeart/2005/8/layout/vList6"/>
    <dgm:cxn modelId="{8983CD8E-68B0-42B5-9DB2-DEAC150C441A}" srcId="{F352C0E8-D63C-485D-A946-87C47EB7871D}" destId="{07B48A4A-E43E-4C0A-BD5E-9FBD0F89482C}" srcOrd="0" destOrd="0" parTransId="{BAE23FDC-4FBF-45C0-A942-16E0508BE37C}" sibTransId="{2FCB8736-7E02-4FCA-AFE8-41D7EC1978E4}"/>
    <dgm:cxn modelId="{9BC5139E-9762-42BA-BAE0-C79B3649FAF6}" srcId="{02957A5C-D01A-40F3-8DB9-034AA47BD1D7}" destId="{FE6EBA4D-50B8-485C-91BD-580A4893D266}" srcOrd="0" destOrd="0" parTransId="{5EDAC2C1-8880-4F56-85FB-86A401D7532A}" sibTransId="{8D83BED9-A719-4A6B-8031-3A71635F05AB}"/>
    <dgm:cxn modelId="{1C7DB5CE-9739-4362-B707-D603C1A9E5AF}" srcId="{02957A5C-D01A-40F3-8DB9-034AA47BD1D7}" destId="{52197D32-0503-4B5C-8F43-E477A43374A6}" srcOrd="2" destOrd="0" parTransId="{F103DF62-C8E9-4091-95F1-55FA0A110AAD}" sibTransId="{4643F42D-1137-4B5C-8C3F-8D9C0C315EAA}"/>
    <dgm:cxn modelId="{2E53F369-8181-4FED-A971-50AB1127E1BA}" srcId="{52197D32-0503-4B5C-8F43-E477A43374A6}" destId="{7BC0D291-ED41-4A63-9162-EC760166E150}" srcOrd="0" destOrd="0" parTransId="{8378A884-A437-495E-B255-5B2F1AA60B7F}" sibTransId="{355C581C-C96F-4203-A792-5489106BF557}"/>
    <dgm:cxn modelId="{6C9C1B6F-1609-4E9E-A440-0F12754E70BB}" srcId="{D11CE14B-FC3C-49B1-9BCD-291F02A46851}" destId="{77912B6D-6419-42CB-8F2C-4993182436AB}" srcOrd="0" destOrd="0" parTransId="{D81922A3-20E8-4C43-8AE6-BC7499DCB07C}" sibTransId="{C4AD5B02-70BA-490D-BBE3-5D26E1BB901D}"/>
    <dgm:cxn modelId="{7A4E9A2E-1077-4643-8D5F-ED6740EA5159}" type="presOf" srcId="{7BC0D291-ED41-4A63-9162-EC760166E150}" destId="{60B21BF8-3611-422D-A538-B71EAF5AAB86}" srcOrd="0" destOrd="0" presId="urn:microsoft.com/office/officeart/2005/8/layout/vList6"/>
    <dgm:cxn modelId="{C3E00ADB-980F-4B12-8EF9-319DBA244C6C}" type="presOf" srcId="{A1728F5A-EEDC-49FC-B1C4-D18C6D70085B}" destId="{212562B0-22FE-4B3F-BB2B-4143047CDAB7}" srcOrd="0" destOrd="0" presId="urn:microsoft.com/office/officeart/2005/8/layout/vList6"/>
    <dgm:cxn modelId="{D71E14CD-9CAF-4BCF-A463-1A7712176029}" srcId="{78BBE1C6-5A84-48A7-A857-52A1236F047B}" destId="{59006657-650D-41BE-83F5-8FAA9286CD03}" srcOrd="0" destOrd="0" parTransId="{24F5B39A-07A1-4263-834D-B09DAA52FE95}" sibTransId="{AF00029A-6D34-4806-939E-F7D40C2B6080}"/>
    <dgm:cxn modelId="{EF2C6DC8-D78C-4352-931B-D38A6D209D2D}" type="presOf" srcId="{02957A5C-D01A-40F3-8DB9-034AA47BD1D7}" destId="{6529CD37-07AA-49DD-8462-072D69D63400}" srcOrd="0" destOrd="0" presId="urn:microsoft.com/office/officeart/2005/8/layout/vList6"/>
    <dgm:cxn modelId="{7EC7134F-76EB-4A75-8CB5-EC450F30D86D}" type="presOf" srcId="{59006657-650D-41BE-83F5-8FAA9286CD03}" destId="{555C070A-881C-480C-B786-9BD48AA022E9}" srcOrd="0" destOrd="0" presId="urn:microsoft.com/office/officeart/2005/8/layout/vList6"/>
    <dgm:cxn modelId="{667FE6AD-26BF-497E-B0EB-62CCBB1F14C1}" type="presParOf" srcId="{6529CD37-07AA-49DD-8462-072D69D63400}" destId="{C7A15958-63A7-4928-BBE4-014A66B07E54}" srcOrd="0" destOrd="0" presId="urn:microsoft.com/office/officeart/2005/8/layout/vList6"/>
    <dgm:cxn modelId="{638FE7BF-0459-4BC5-9B94-E8B30322D9D0}" type="presParOf" srcId="{C7A15958-63A7-4928-BBE4-014A66B07E54}" destId="{2A85487E-3768-4F40-92A0-F995405A7ED4}" srcOrd="0" destOrd="0" presId="urn:microsoft.com/office/officeart/2005/8/layout/vList6"/>
    <dgm:cxn modelId="{27A2CC43-C154-4F3C-BB10-7757EE59CA74}" type="presParOf" srcId="{C7A15958-63A7-4928-BBE4-014A66B07E54}" destId="{210D6523-303B-4D8A-8738-12C231786ECC}" srcOrd="1" destOrd="0" presId="urn:microsoft.com/office/officeart/2005/8/layout/vList6"/>
    <dgm:cxn modelId="{89913ACE-3208-41B7-9AD6-F1080C3F2771}" type="presParOf" srcId="{6529CD37-07AA-49DD-8462-072D69D63400}" destId="{5ECF345B-1A85-447F-8B5A-3C8F567D0B11}" srcOrd="1" destOrd="0" presId="urn:microsoft.com/office/officeart/2005/8/layout/vList6"/>
    <dgm:cxn modelId="{43D56F1B-B647-4584-87D2-AAD5330F3FD4}" type="presParOf" srcId="{6529CD37-07AA-49DD-8462-072D69D63400}" destId="{CEC09D52-C404-42DE-8DC3-146D7C872E27}" srcOrd="2" destOrd="0" presId="urn:microsoft.com/office/officeart/2005/8/layout/vList6"/>
    <dgm:cxn modelId="{2C344E5A-38F4-4798-9F00-F14C5F79E144}" type="presParOf" srcId="{CEC09D52-C404-42DE-8DC3-146D7C872E27}" destId="{6749D26F-433E-46B0-BD5E-09339C0F3848}" srcOrd="0" destOrd="0" presId="urn:microsoft.com/office/officeart/2005/8/layout/vList6"/>
    <dgm:cxn modelId="{BCC9A8FE-79CB-4CB7-955C-77B522AD94EC}" type="presParOf" srcId="{CEC09D52-C404-42DE-8DC3-146D7C872E27}" destId="{555C070A-881C-480C-B786-9BD48AA022E9}" srcOrd="1" destOrd="0" presId="urn:microsoft.com/office/officeart/2005/8/layout/vList6"/>
    <dgm:cxn modelId="{009E3515-AFB1-425E-8D7B-926079F53AF8}" type="presParOf" srcId="{6529CD37-07AA-49DD-8462-072D69D63400}" destId="{8A30B67C-0688-4170-8B24-93BC33E1F323}" srcOrd="3" destOrd="0" presId="urn:microsoft.com/office/officeart/2005/8/layout/vList6"/>
    <dgm:cxn modelId="{4D4833E9-BEBC-4613-A0D9-58669B0CBEA6}" type="presParOf" srcId="{6529CD37-07AA-49DD-8462-072D69D63400}" destId="{A71EBB30-1D08-4D04-B5B1-F1201CE56110}" srcOrd="4" destOrd="0" presId="urn:microsoft.com/office/officeart/2005/8/layout/vList6"/>
    <dgm:cxn modelId="{3522901C-CDCE-4C3B-AC44-95F6BCF1AAE2}" type="presParOf" srcId="{A71EBB30-1D08-4D04-B5B1-F1201CE56110}" destId="{4E57D242-CB31-4201-B17B-B97B9ED5CAD9}" srcOrd="0" destOrd="0" presId="urn:microsoft.com/office/officeart/2005/8/layout/vList6"/>
    <dgm:cxn modelId="{00FC4840-628F-4E50-AB93-AAE4BB16BE64}" type="presParOf" srcId="{A71EBB30-1D08-4D04-B5B1-F1201CE56110}" destId="{60B21BF8-3611-422D-A538-B71EAF5AAB86}" srcOrd="1" destOrd="0" presId="urn:microsoft.com/office/officeart/2005/8/layout/vList6"/>
    <dgm:cxn modelId="{EB40D21F-E040-4570-A0B9-6B0207499E80}" type="presParOf" srcId="{6529CD37-07AA-49DD-8462-072D69D63400}" destId="{5767A150-51F6-4CAA-ABDD-1F8B64C61000}" srcOrd="5" destOrd="0" presId="urn:microsoft.com/office/officeart/2005/8/layout/vList6"/>
    <dgm:cxn modelId="{F6A5640C-4732-4775-BE54-6341626E7BCE}" type="presParOf" srcId="{6529CD37-07AA-49DD-8462-072D69D63400}" destId="{3EC7E415-7083-49FB-B4DE-6B44DE0D33FC}" srcOrd="6" destOrd="0" presId="urn:microsoft.com/office/officeart/2005/8/layout/vList6"/>
    <dgm:cxn modelId="{80285EA2-648B-435C-8E92-FF3E6F9F7BCB}" type="presParOf" srcId="{3EC7E415-7083-49FB-B4DE-6B44DE0D33FC}" destId="{212562B0-22FE-4B3F-BB2B-4143047CDAB7}" srcOrd="0" destOrd="0" presId="urn:microsoft.com/office/officeart/2005/8/layout/vList6"/>
    <dgm:cxn modelId="{10D89C72-14E1-4543-ACA7-CEC7709383C6}" type="presParOf" srcId="{3EC7E415-7083-49FB-B4DE-6B44DE0D33FC}" destId="{135082EC-834C-4932-85FE-2C5428057A86}" srcOrd="1" destOrd="0" presId="urn:microsoft.com/office/officeart/2005/8/layout/vList6"/>
    <dgm:cxn modelId="{AC861248-8F3D-4BCC-9F28-75BE474E05C3}" type="presParOf" srcId="{6529CD37-07AA-49DD-8462-072D69D63400}" destId="{9BF9457E-5761-41FD-B948-28AFE38140C7}" srcOrd="7" destOrd="0" presId="urn:microsoft.com/office/officeart/2005/8/layout/vList6"/>
    <dgm:cxn modelId="{C3D176DB-636E-47B2-8180-09E65E437EF8}" type="presParOf" srcId="{6529CD37-07AA-49DD-8462-072D69D63400}" destId="{BF977CAA-2067-4451-9326-E0F83164C908}" srcOrd="8" destOrd="0" presId="urn:microsoft.com/office/officeart/2005/8/layout/vList6"/>
    <dgm:cxn modelId="{3BDF2A1D-474A-4B29-AFB6-252924EC6B68}" type="presParOf" srcId="{BF977CAA-2067-4451-9326-E0F83164C908}" destId="{ECF4E539-32DF-4718-AA07-560F5D580728}" srcOrd="0" destOrd="0" presId="urn:microsoft.com/office/officeart/2005/8/layout/vList6"/>
    <dgm:cxn modelId="{AB90A685-146C-4016-94D0-17F487D8F531}" type="presParOf" srcId="{BF977CAA-2067-4451-9326-E0F83164C908}" destId="{DF367405-3966-4DF8-B038-FC0A4FC2EFB0}" srcOrd="1" destOrd="0" presId="urn:microsoft.com/office/officeart/2005/8/layout/vList6"/>
    <dgm:cxn modelId="{51C96B61-53E8-4E94-99BD-F2FF4CD0AD4D}" type="presParOf" srcId="{6529CD37-07AA-49DD-8462-072D69D63400}" destId="{6890A021-1679-475B-894F-DC124EEDAB6B}" srcOrd="9" destOrd="0" presId="urn:microsoft.com/office/officeart/2005/8/layout/vList6"/>
    <dgm:cxn modelId="{9CC13EA1-BE64-4462-A64E-9BA94D223411}" type="presParOf" srcId="{6529CD37-07AA-49DD-8462-072D69D63400}" destId="{C78026DE-DE2C-48FD-BF48-56632113D72F}" srcOrd="10" destOrd="0" presId="urn:microsoft.com/office/officeart/2005/8/layout/vList6"/>
    <dgm:cxn modelId="{360EC397-6F0E-493E-90C0-615B316B0099}" type="presParOf" srcId="{C78026DE-DE2C-48FD-BF48-56632113D72F}" destId="{DF1DC102-C5C5-453B-97E3-738AE350D5AB}" srcOrd="0" destOrd="0" presId="urn:microsoft.com/office/officeart/2005/8/layout/vList6"/>
    <dgm:cxn modelId="{F78EA520-221A-4F05-9603-79B4A79FB428}" type="presParOf" srcId="{C78026DE-DE2C-48FD-BF48-56632113D72F}" destId="{2BB52A01-1BFC-4F1D-8C7D-C790EE11A9D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02957A5C-D01A-40F3-8DB9-034AA47BD1D7}" type="doc">
      <dgm:prSet loTypeId="urn:microsoft.com/office/officeart/2005/8/layout/vList6" loCatId="list" qsTypeId="urn:microsoft.com/office/officeart/2005/8/quickstyle/simple1" qsCatId="simple" csTypeId="urn:microsoft.com/office/officeart/2005/8/colors/accent4_2" csCatId="accent4" phldr="1"/>
      <dgm:spPr/>
      <dgm:t>
        <a:bodyPr/>
        <a:lstStyle/>
        <a:p>
          <a:endParaRPr lang="en-GB"/>
        </a:p>
      </dgm:t>
    </dgm:pt>
    <dgm:pt modelId="{FE6EBA4D-50B8-485C-91BD-580A4893D266}">
      <dgm:prSet phldrT="[Text]" custT="1"/>
      <dgm:spPr/>
      <dgm:t>
        <a:bodyPr/>
        <a:lstStyle/>
        <a:p>
          <a:pPr algn="ctr"/>
          <a:r>
            <a:rPr lang="en-GB" sz="4000" b="1" i="0" u="none" dirty="0" smtClean="0"/>
            <a:t>P</a:t>
          </a:r>
          <a:endParaRPr lang="en-GB" sz="3200" dirty="0"/>
        </a:p>
      </dgm:t>
    </dgm:pt>
    <dgm:pt modelId="{5EDAC2C1-8880-4F56-85FB-86A401D7532A}" type="parTrans" cxnId="{9BC5139E-9762-42BA-BAE0-C79B3649FAF6}">
      <dgm:prSet/>
      <dgm:spPr/>
      <dgm:t>
        <a:bodyPr/>
        <a:lstStyle/>
        <a:p>
          <a:endParaRPr lang="en-GB" sz="3600"/>
        </a:p>
      </dgm:t>
    </dgm:pt>
    <dgm:pt modelId="{8D83BED9-A719-4A6B-8031-3A71635F05AB}" type="sibTrans" cxnId="{9BC5139E-9762-42BA-BAE0-C79B3649FAF6}">
      <dgm:prSet/>
      <dgm:spPr/>
      <dgm:t>
        <a:bodyPr/>
        <a:lstStyle/>
        <a:p>
          <a:endParaRPr lang="en-GB" sz="3600"/>
        </a:p>
      </dgm:t>
    </dgm:pt>
    <dgm:pt modelId="{FB146CE0-8CF4-4EA6-81A7-4CA86AFD5046}">
      <dgm:prSet custT="1"/>
      <dgm:spPr/>
      <dgm:t>
        <a:bodyPr anchor="ctr"/>
        <a:lstStyle/>
        <a:p>
          <a:pPr rtl="0">
            <a:lnSpc>
              <a:spcPct val="100000"/>
            </a:lnSpc>
          </a:pPr>
          <a:r>
            <a:rPr lang="en-GB" sz="1800" b="0" i="0" u="none" dirty="0" smtClean="0"/>
            <a:t>Different country policies on tax, insurance and driver age limits</a:t>
          </a:r>
          <a:endParaRPr lang="en-GB" sz="1800" b="0" i="0" u="none" dirty="0"/>
        </a:p>
      </dgm:t>
    </dgm:pt>
    <dgm:pt modelId="{7872B391-E688-4F55-9F89-0512B55FCF5B}" type="parTrans" cxnId="{05C13757-8863-482B-AA14-02DB3BB1DBB2}">
      <dgm:prSet/>
      <dgm:spPr/>
      <dgm:t>
        <a:bodyPr/>
        <a:lstStyle/>
        <a:p>
          <a:endParaRPr lang="en-GB"/>
        </a:p>
      </dgm:t>
    </dgm:pt>
    <dgm:pt modelId="{00729A76-7ECF-47F6-A851-5E050C8B78EC}" type="sibTrans" cxnId="{05C13757-8863-482B-AA14-02DB3BB1DBB2}">
      <dgm:prSet/>
      <dgm:spPr/>
      <dgm:t>
        <a:bodyPr/>
        <a:lstStyle/>
        <a:p>
          <a:endParaRPr lang="en-GB"/>
        </a:p>
      </dgm:t>
    </dgm:pt>
    <dgm:pt modelId="{36C62312-76E7-4625-A3D7-F2CACAC96F46}">
      <dgm:prSet/>
      <dgm:spPr/>
      <dgm:t>
        <a:bodyPr/>
        <a:lstStyle/>
        <a:p>
          <a:pPr rtl="0"/>
          <a:r>
            <a:rPr lang="en-GB" b="1" i="0" u="none" dirty="0" smtClean="0"/>
            <a:t>E</a:t>
          </a:r>
          <a:endParaRPr lang="en-GB" b="0" i="0" u="none" dirty="0"/>
        </a:p>
      </dgm:t>
    </dgm:pt>
    <dgm:pt modelId="{9027F168-0761-48D9-8898-28CD33CE483D}" type="parTrans" cxnId="{8179ABB8-31F4-4969-8F2E-8D65170E76CB}">
      <dgm:prSet/>
      <dgm:spPr/>
      <dgm:t>
        <a:bodyPr/>
        <a:lstStyle/>
        <a:p>
          <a:endParaRPr lang="en-GB"/>
        </a:p>
      </dgm:t>
    </dgm:pt>
    <dgm:pt modelId="{C1C0DDEE-3489-49DC-BE4D-52C99228FC91}" type="sibTrans" cxnId="{8179ABB8-31F4-4969-8F2E-8D65170E76CB}">
      <dgm:prSet/>
      <dgm:spPr/>
      <dgm:t>
        <a:bodyPr/>
        <a:lstStyle/>
        <a:p>
          <a:endParaRPr lang="en-GB"/>
        </a:p>
      </dgm:t>
    </dgm:pt>
    <dgm:pt modelId="{6F3B5AA0-A2BF-4DB0-B01D-FC2A5D6A37C1}">
      <dgm:prSet custT="1"/>
      <dgm:spPr/>
      <dgm:t>
        <a:bodyPr anchor="ctr"/>
        <a:lstStyle/>
        <a:p>
          <a:pPr rtl="0">
            <a:lnSpc>
              <a:spcPct val="100000"/>
            </a:lnSpc>
          </a:pPr>
          <a:r>
            <a:rPr lang="en-GB" sz="1800" b="0" i="0" u="none" baseline="0" dirty="0" smtClean="0"/>
            <a:t>Spending power of customers affecting frequency of rentals</a:t>
          </a:r>
          <a:endParaRPr lang="en-GB" sz="1800" b="0" i="0" u="none" dirty="0"/>
        </a:p>
      </dgm:t>
    </dgm:pt>
    <dgm:pt modelId="{6D3A2A67-DA91-4C53-84BA-596AADE5765C}" type="parTrans" cxnId="{63C06248-46D2-4134-8851-A8A0F845E8CB}">
      <dgm:prSet/>
      <dgm:spPr/>
      <dgm:t>
        <a:bodyPr/>
        <a:lstStyle/>
        <a:p>
          <a:endParaRPr lang="en-GB"/>
        </a:p>
      </dgm:t>
    </dgm:pt>
    <dgm:pt modelId="{E9721898-1650-435A-8D0A-66132B4168DB}" type="sibTrans" cxnId="{63C06248-46D2-4134-8851-A8A0F845E8CB}">
      <dgm:prSet/>
      <dgm:spPr/>
      <dgm:t>
        <a:bodyPr/>
        <a:lstStyle/>
        <a:p>
          <a:endParaRPr lang="en-GB"/>
        </a:p>
      </dgm:t>
    </dgm:pt>
    <dgm:pt modelId="{DD762378-AB6A-4CAF-8BB4-51E4374D9F54}">
      <dgm:prSet/>
      <dgm:spPr/>
      <dgm:t>
        <a:bodyPr/>
        <a:lstStyle/>
        <a:p>
          <a:pPr rtl="0"/>
          <a:r>
            <a:rPr lang="en-GB" b="1" i="0" u="none" dirty="0" smtClean="0"/>
            <a:t>S</a:t>
          </a:r>
          <a:endParaRPr lang="en-GB" b="0" i="0" u="none" dirty="0"/>
        </a:p>
      </dgm:t>
    </dgm:pt>
    <dgm:pt modelId="{0E4F0813-F9EE-4548-8DB7-6368E1EAA7CE}" type="parTrans" cxnId="{8D16547B-083B-4685-BC62-A6F23960CA39}">
      <dgm:prSet/>
      <dgm:spPr/>
      <dgm:t>
        <a:bodyPr/>
        <a:lstStyle/>
        <a:p>
          <a:endParaRPr lang="en-GB"/>
        </a:p>
      </dgm:t>
    </dgm:pt>
    <dgm:pt modelId="{0B280727-81A0-4633-9A96-BD21A350B5EB}" type="sibTrans" cxnId="{8D16547B-083B-4685-BC62-A6F23960CA39}">
      <dgm:prSet/>
      <dgm:spPr/>
      <dgm:t>
        <a:bodyPr/>
        <a:lstStyle/>
        <a:p>
          <a:endParaRPr lang="en-GB"/>
        </a:p>
      </dgm:t>
    </dgm:pt>
    <dgm:pt modelId="{6A2A2E86-EB9D-4DCB-BD95-932AF31A652A}">
      <dgm:prSet custT="1"/>
      <dgm:spPr/>
      <dgm:t>
        <a:bodyPr anchor="ctr"/>
        <a:lstStyle/>
        <a:p>
          <a:pPr rtl="0">
            <a:lnSpc>
              <a:spcPct val="150000"/>
            </a:lnSpc>
          </a:pPr>
          <a:r>
            <a:rPr lang="en-GB" sz="1800" b="0" i="0" u="none" dirty="0" smtClean="0"/>
            <a:t>Alternative transport options</a:t>
          </a:r>
          <a:endParaRPr lang="en-GB" sz="1800" b="0" i="0" u="none" dirty="0"/>
        </a:p>
      </dgm:t>
    </dgm:pt>
    <dgm:pt modelId="{3AB42D59-1E72-4A03-8CD7-4D1B27F2D461}" type="parTrans" cxnId="{8665F490-C1E0-48AA-9AAF-0D49860CA999}">
      <dgm:prSet/>
      <dgm:spPr/>
      <dgm:t>
        <a:bodyPr/>
        <a:lstStyle/>
        <a:p>
          <a:endParaRPr lang="en-GB"/>
        </a:p>
      </dgm:t>
    </dgm:pt>
    <dgm:pt modelId="{CE2D7C74-D9C6-4362-B3D6-953B8B8CDB2C}" type="sibTrans" cxnId="{8665F490-C1E0-48AA-9AAF-0D49860CA999}">
      <dgm:prSet/>
      <dgm:spPr/>
      <dgm:t>
        <a:bodyPr/>
        <a:lstStyle/>
        <a:p>
          <a:endParaRPr lang="en-GB"/>
        </a:p>
      </dgm:t>
    </dgm:pt>
    <dgm:pt modelId="{DB27F89C-C3CA-4A13-9FBE-B9F1840F264C}">
      <dgm:prSet/>
      <dgm:spPr/>
      <dgm:t>
        <a:bodyPr/>
        <a:lstStyle/>
        <a:p>
          <a:pPr rtl="0"/>
          <a:r>
            <a:rPr lang="en-GB" b="1" i="0" u="none" dirty="0" smtClean="0"/>
            <a:t>T</a:t>
          </a:r>
          <a:endParaRPr lang="en-GB" b="0" i="0" u="none" dirty="0"/>
        </a:p>
      </dgm:t>
    </dgm:pt>
    <dgm:pt modelId="{60FF5F3A-FA7B-4DFC-98FE-DBF5B8A16471}" type="parTrans" cxnId="{2430961F-9DB3-4B3B-860F-102DB2D229F3}">
      <dgm:prSet/>
      <dgm:spPr/>
      <dgm:t>
        <a:bodyPr/>
        <a:lstStyle/>
        <a:p>
          <a:endParaRPr lang="en-GB"/>
        </a:p>
      </dgm:t>
    </dgm:pt>
    <dgm:pt modelId="{5108D777-D525-4FA0-A919-4046291BFB35}" type="sibTrans" cxnId="{2430961F-9DB3-4B3B-860F-102DB2D229F3}">
      <dgm:prSet/>
      <dgm:spPr/>
      <dgm:t>
        <a:bodyPr/>
        <a:lstStyle/>
        <a:p>
          <a:endParaRPr lang="en-GB"/>
        </a:p>
      </dgm:t>
    </dgm:pt>
    <dgm:pt modelId="{98ED26B8-FD14-4DD0-9A65-1ED80A821D16}">
      <dgm:prSet custT="1"/>
      <dgm:spPr/>
      <dgm:t>
        <a:bodyPr anchor="ctr"/>
        <a:lstStyle/>
        <a:p>
          <a:pPr rtl="0">
            <a:lnSpc>
              <a:spcPct val="150000"/>
            </a:lnSpc>
          </a:pPr>
          <a:r>
            <a:rPr lang="en-GB" sz="1800" b="0" i="0" u="none" dirty="0" smtClean="0"/>
            <a:t>Ability to use GPS, hands-free phone and so on.</a:t>
          </a:r>
          <a:endParaRPr lang="en-GB" sz="1800" b="0" i="0" u="none" dirty="0"/>
        </a:p>
      </dgm:t>
    </dgm:pt>
    <dgm:pt modelId="{CE18FF79-7E7A-4266-9C56-E92620205DEB}" type="parTrans" cxnId="{A9A481F1-AF3C-43C1-9B78-5D283916DCB8}">
      <dgm:prSet/>
      <dgm:spPr/>
      <dgm:t>
        <a:bodyPr/>
        <a:lstStyle/>
        <a:p>
          <a:endParaRPr lang="en-GB"/>
        </a:p>
      </dgm:t>
    </dgm:pt>
    <dgm:pt modelId="{BB4EF06B-7DCD-4843-AFC0-A05318F54E98}" type="sibTrans" cxnId="{A9A481F1-AF3C-43C1-9B78-5D283916DCB8}">
      <dgm:prSet/>
      <dgm:spPr/>
      <dgm:t>
        <a:bodyPr/>
        <a:lstStyle/>
        <a:p>
          <a:endParaRPr lang="en-GB"/>
        </a:p>
      </dgm:t>
    </dgm:pt>
    <dgm:pt modelId="{0675D3D8-24B8-493C-AD98-8648FC5B3808}">
      <dgm:prSet/>
      <dgm:spPr/>
      <dgm:t>
        <a:bodyPr/>
        <a:lstStyle/>
        <a:p>
          <a:pPr rtl="0"/>
          <a:r>
            <a:rPr lang="en-GB" b="1" i="0" u="none" dirty="0" smtClean="0"/>
            <a:t>L</a:t>
          </a:r>
          <a:endParaRPr lang="en-GB" b="0" i="0" u="none" dirty="0"/>
        </a:p>
      </dgm:t>
    </dgm:pt>
    <dgm:pt modelId="{3325811C-399E-4E48-A042-15B93F08C300}" type="parTrans" cxnId="{B5F5E65E-7B8C-4E68-9030-0782EC39BF16}">
      <dgm:prSet/>
      <dgm:spPr/>
      <dgm:t>
        <a:bodyPr/>
        <a:lstStyle/>
        <a:p>
          <a:endParaRPr lang="en-GB"/>
        </a:p>
      </dgm:t>
    </dgm:pt>
    <dgm:pt modelId="{7F3EF328-CD55-4CF2-B68F-A433DC2B1970}" type="sibTrans" cxnId="{B5F5E65E-7B8C-4E68-9030-0782EC39BF16}">
      <dgm:prSet/>
      <dgm:spPr/>
      <dgm:t>
        <a:bodyPr/>
        <a:lstStyle/>
        <a:p>
          <a:endParaRPr lang="en-GB"/>
        </a:p>
      </dgm:t>
    </dgm:pt>
    <dgm:pt modelId="{FAB8CF27-D7CE-424A-9163-3BC441038771}">
      <dgm:prSet custT="1"/>
      <dgm:spPr/>
      <dgm:t>
        <a:bodyPr anchor="ctr"/>
        <a:lstStyle/>
        <a:p>
          <a:pPr rtl="0">
            <a:lnSpc>
              <a:spcPct val="150000"/>
            </a:lnSpc>
          </a:pPr>
          <a:r>
            <a:rPr lang="en-GB" sz="1800" b="0" i="0" u="none" dirty="0" smtClean="0"/>
            <a:t>Vehicle maintenance, tax and insurance</a:t>
          </a:r>
          <a:endParaRPr lang="en-GB" sz="1800" b="0" i="0" u="none" dirty="0"/>
        </a:p>
      </dgm:t>
    </dgm:pt>
    <dgm:pt modelId="{942D41A4-407A-4771-AEEE-A3D01132A254}" type="parTrans" cxnId="{97363B7C-B527-4DDC-A9CC-711085D2C455}">
      <dgm:prSet/>
      <dgm:spPr/>
      <dgm:t>
        <a:bodyPr/>
        <a:lstStyle/>
        <a:p>
          <a:endParaRPr lang="en-GB"/>
        </a:p>
      </dgm:t>
    </dgm:pt>
    <dgm:pt modelId="{8607B2E1-2020-4859-9957-D9358B881E82}" type="sibTrans" cxnId="{97363B7C-B527-4DDC-A9CC-711085D2C455}">
      <dgm:prSet/>
      <dgm:spPr/>
      <dgm:t>
        <a:bodyPr/>
        <a:lstStyle/>
        <a:p>
          <a:endParaRPr lang="en-GB"/>
        </a:p>
      </dgm:t>
    </dgm:pt>
    <dgm:pt modelId="{04B2BA64-DF41-4406-979E-8F05BF60B314}">
      <dgm:prSet/>
      <dgm:spPr/>
      <dgm:t>
        <a:bodyPr/>
        <a:lstStyle/>
        <a:p>
          <a:pPr rtl="0"/>
          <a:r>
            <a:rPr lang="en-GB" b="1" i="0" u="none" dirty="0" smtClean="0"/>
            <a:t>E</a:t>
          </a:r>
          <a:endParaRPr lang="en-GB" b="0" i="0" u="none" dirty="0"/>
        </a:p>
      </dgm:t>
    </dgm:pt>
    <dgm:pt modelId="{34FFA78F-DA25-4996-B8AA-B01EF0681A7D}" type="parTrans" cxnId="{114EBA09-1038-40A3-9087-939615C378B5}">
      <dgm:prSet/>
      <dgm:spPr/>
      <dgm:t>
        <a:bodyPr/>
        <a:lstStyle/>
        <a:p>
          <a:endParaRPr lang="en-GB"/>
        </a:p>
      </dgm:t>
    </dgm:pt>
    <dgm:pt modelId="{1A9DC668-4C12-415F-A6F6-8DE8A41A40E2}" type="sibTrans" cxnId="{114EBA09-1038-40A3-9087-939615C378B5}">
      <dgm:prSet/>
      <dgm:spPr/>
      <dgm:t>
        <a:bodyPr/>
        <a:lstStyle/>
        <a:p>
          <a:endParaRPr lang="en-GB"/>
        </a:p>
      </dgm:t>
    </dgm:pt>
    <dgm:pt modelId="{1B11AEDB-4EA5-416D-B655-3C62B8B35F97}">
      <dgm:prSet custT="1"/>
      <dgm:spPr/>
      <dgm:t>
        <a:bodyPr anchor="ctr"/>
        <a:lstStyle/>
        <a:p>
          <a:pPr rtl="0">
            <a:lnSpc>
              <a:spcPct val="150000"/>
            </a:lnSpc>
          </a:pPr>
          <a:r>
            <a:rPr lang="en-GB" sz="1800" b="0" i="0" u="none" dirty="0" smtClean="0"/>
            <a:t>Fuel consumption, pollution and carbon footprint</a:t>
          </a:r>
          <a:endParaRPr lang="en-GB" sz="1800" b="0" i="0" u="none" dirty="0"/>
        </a:p>
      </dgm:t>
    </dgm:pt>
    <dgm:pt modelId="{A4F3C0FD-F548-4256-9ED3-059E7A15D3EC}" type="parTrans" cxnId="{571E1E69-1400-4B62-BFD7-D552C2FDC51E}">
      <dgm:prSet/>
      <dgm:spPr/>
      <dgm:t>
        <a:bodyPr/>
        <a:lstStyle/>
        <a:p>
          <a:endParaRPr lang="en-GB"/>
        </a:p>
      </dgm:t>
    </dgm:pt>
    <dgm:pt modelId="{A6A9C355-4A07-452C-BBCF-90BB6ED665F9}" type="sibTrans" cxnId="{571E1E69-1400-4B62-BFD7-D552C2FDC51E}">
      <dgm:prSet/>
      <dgm:spPr/>
      <dgm:t>
        <a:bodyPr/>
        <a:lstStyle/>
        <a:p>
          <a:endParaRPr lang="en-GB"/>
        </a:p>
      </dgm:t>
    </dgm:pt>
    <dgm:pt modelId="{6529CD37-07AA-49DD-8462-072D69D63400}" type="pres">
      <dgm:prSet presAssocID="{02957A5C-D01A-40F3-8DB9-034AA47BD1D7}" presName="Name0" presStyleCnt="0">
        <dgm:presLayoutVars>
          <dgm:dir/>
          <dgm:animLvl val="lvl"/>
          <dgm:resizeHandles/>
        </dgm:presLayoutVars>
      </dgm:prSet>
      <dgm:spPr/>
      <dgm:t>
        <a:bodyPr/>
        <a:lstStyle/>
        <a:p>
          <a:endParaRPr lang="en-GB"/>
        </a:p>
      </dgm:t>
    </dgm:pt>
    <dgm:pt modelId="{C7A15958-63A7-4928-BBE4-014A66B07E54}" type="pres">
      <dgm:prSet presAssocID="{FE6EBA4D-50B8-485C-91BD-580A4893D266}" presName="linNode" presStyleCnt="0"/>
      <dgm:spPr/>
    </dgm:pt>
    <dgm:pt modelId="{2A85487E-3768-4F40-92A0-F995405A7ED4}" type="pres">
      <dgm:prSet presAssocID="{FE6EBA4D-50B8-485C-91BD-580A4893D266}" presName="parentShp" presStyleLbl="node1" presStyleIdx="0" presStyleCnt="6" custScaleX="37115">
        <dgm:presLayoutVars>
          <dgm:bulletEnabled val="1"/>
        </dgm:presLayoutVars>
      </dgm:prSet>
      <dgm:spPr/>
      <dgm:t>
        <a:bodyPr/>
        <a:lstStyle/>
        <a:p>
          <a:endParaRPr lang="en-GB"/>
        </a:p>
      </dgm:t>
    </dgm:pt>
    <dgm:pt modelId="{210D6523-303B-4D8A-8738-12C231786ECC}" type="pres">
      <dgm:prSet presAssocID="{FE6EBA4D-50B8-485C-91BD-580A4893D266}" presName="childShp" presStyleLbl="bgAccFollowNode1" presStyleIdx="0" presStyleCnt="6">
        <dgm:presLayoutVars>
          <dgm:bulletEnabled val="1"/>
        </dgm:presLayoutVars>
      </dgm:prSet>
      <dgm:spPr/>
      <dgm:t>
        <a:bodyPr/>
        <a:lstStyle/>
        <a:p>
          <a:endParaRPr lang="en-GB"/>
        </a:p>
      </dgm:t>
    </dgm:pt>
    <dgm:pt modelId="{5ECF345B-1A85-447F-8B5A-3C8F567D0B11}" type="pres">
      <dgm:prSet presAssocID="{8D83BED9-A719-4A6B-8031-3A71635F05AB}" presName="spacing" presStyleCnt="0"/>
      <dgm:spPr/>
    </dgm:pt>
    <dgm:pt modelId="{032CC4AB-1522-4F91-B58C-C5B34E939420}" type="pres">
      <dgm:prSet presAssocID="{36C62312-76E7-4625-A3D7-F2CACAC96F46}" presName="linNode" presStyleCnt="0"/>
      <dgm:spPr/>
    </dgm:pt>
    <dgm:pt modelId="{DE7E0B94-C111-42B1-841F-735185D6E876}" type="pres">
      <dgm:prSet presAssocID="{36C62312-76E7-4625-A3D7-F2CACAC96F46}" presName="parentShp" presStyleLbl="node1" presStyleIdx="1" presStyleCnt="6" custScaleX="37115">
        <dgm:presLayoutVars>
          <dgm:bulletEnabled val="1"/>
        </dgm:presLayoutVars>
      </dgm:prSet>
      <dgm:spPr/>
      <dgm:t>
        <a:bodyPr/>
        <a:lstStyle/>
        <a:p>
          <a:endParaRPr lang="en-GB"/>
        </a:p>
      </dgm:t>
    </dgm:pt>
    <dgm:pt modelId="{554792DB-CCA0-46F7-873E-392831471917}" type="pres">
      <dgm:prSet presAssocID="{36C62312-76E7-4625-A3D7-F2CACAC96F46}" presName="childShp" presStyleLbl="bgAccFollowNode1" presStyleIdx="1" presStyleCnt="6">
        <dgm:presLayoutVars>
          <dgm:bulletEnabled val="1"/>
        </dgm:presLayoutVars>
      </dgm:prSet>
      <dgm:spPr/>
      <dgm:t>
        <a:bodyPr/>
        <a:lstStyle/>
        <a:p>
          <a:endParaRPr lang="en-GB"/>
        </a:p>
      </dgm:t>
    </dgm:pt>
    <dgm:pt modelId="{BF27329D-ADA5-4437-9DBD-40BF0E846828}" type="pres">
      <dgm:prSet presAssocID="{C1C0DDEE-3489-49DC-BE4D-52C99228FC91}" presName="spacing" presStyleCnt="0"/>
      <dgm:spPr/>
    </dgm:pt>
    <dgm:pt modelId="{CA2E24BB-17B5-41ED-BB09-413125F58897}" type="pres">
      <dgm:prSet presAssocID="{DD762378-AB6A-4CAF-8BB4-51E4374D9F54}" presName="linNode" presStyleCnt="0"/>
      <dgm:spPr/>
    </dgm:pt>
    <dgm:pt modelId="{FE68BDD1-96B7-4F07-AB9E-B3E307903539}" type="pres">
      <dgm:prSet presAssocID="{DD762378-AB6A-4CAF-8BB4-51E4374D9F54}" presName="parentShp" presStyleLbl="node1" presStyleIdx="2" presStyleCnt="6" custScaleX="37115">
        <dgm:presLayoutVars>
          <dgm:bulletEnabled val="1"/>
        </dgm:presLayoutVars>
      </dgm:prSet>
      <dgm:spPr/>
      <dgm:t>
        <a:bodyPr/>
        <a:lstStyle/>
        <a:p>
          <a:endParaRPr lang="en-GB"/>
        </a:p>
      </dgm:t>
    </dgm:pt>
    <dgm:pt modelId="{BCE09D8A-7623-4D83-A37F-31B837276A35}" type="pres">
      <dgm:prSet presAssocID="{DD762378-AB6A-4CAF-8BB4-51E4374D9F54}" presName="childShp" presStyleLbl="bgAccFollowNode1" presStyleIdx="2" presStyleCnt="6">
        <dgm:presLayoutVars>
          <dgm:bulletEnabled val="1"/>
        </dgm:presLayoutVars>
      </dgm:prSet>
      <dgm:spPr/>
      <dgm:t>
        <a:bodyPr/>
        <a:lstStyle/>
        <a:p>
          <a:endParaRPr lang="en-GB"/>
        </a:p>
      </dgm:t>
    </dgm:pt>
    <dgm:pt modelId="{82591662-BF0E-43AE-9D1D-C8C6E8C0F559}" type="pres">
      <dgm:prSet presAssocID="{0B280727-81A0-4633-9A96-BD21A350B5EB}" presName="spacing" presStyleCnt="0"/>
      <dgm:spPr/>
    </dgm:pt>
    <dgm:pt modelId="{6CCAECE1-4EBD-498B-8CCE-6AED4456EB70}" type="pres">
      <dgm:prSet presAssocID="{DB27F89C-C3CA-4A13-9FBE-B9F1840F264C}" presName="linNode" presStyleCnt="0"/>
      <dgm:spPr/>
    </dgm:pt>
    <dgm:pt modelId="{16B970BB-E762-4F89-85FF-A8F8F1C99298}" type="pres">
      <dgm:prSet presAssocID="{DB27F89C-C3CA-4A13-9FBE-B9F1840F264C}" presName="parentShp" presStyleLbl="node1" presStyleIdx="3" presStyleCnt="6" custScaleX="37115">
        <dgm:presLayoutVars>
          <dgm:bulletEnabled val="1"/>
        </dgm:presLayoutVars>
      </dgm:prSet>
      <dgm:spPr/>
      <dgm:t>
        <a:bodyPr/>
        <a:lstStyle/>
        <a:p>
          <a:endParaRPr lang="en-GB"/>
        </a:p>
      </dgm:t>
    </dgm:pt>
    <dgm:pt modelId="{D931B79D-4A67-4795-BD3E-3D745CB66608}" type="pres">
      <dgm:prSet presAssocID="{DB27F89C-C3CA-4A13-9FBE-B9F1840F264C}" presName="childShp" presStyleLbl="bgAccFollowNode1" presStyleIdx="3" presStyleCnt="6">
        <dgm:presLayoutVars>
          <dgm:bulletEnabled val="1"/>
        </dgm:presLayoutVars>
      </dgm:prSet>
      <dgm:spPr/>
      <dgm:t>
        <a:bodyPr/>
        <a:lstStyle/>
        <a:p>
          <a:endParaRPr lang="en-GB"/>
        </a:p>
      </dgm:t>
    </dgm:pt>
    <dgm:pt modelId="{AFE83146-0EF0-42E8-BAD8-B0508B7829E0}" type="pres">
      <dgm:prSet presAssocID="{5108D777-D525-4FA0-A919-4046291BFB35}" presName="spacing" presStyleCnt="0"/>
      <dgm:spPr/>
    </dgm:pt>
    <dgm:pt modelId="{E2D50925-995A-441F-AD5B-30A7A2ED69E5}" type="pres">
      <dgm:prSet presAssocID="{0675D3D8-24B8-493C-AD98-8648FC5B3808}" presName="linNode" presStyleCnt="0"/>
      <dgm:spPr/>
    </dgm:pt>
    <dgm:pt modelId="{48F20371-E6AD-48F4-B323-9914F1BDB785}" type="pres">
      <dgm:prSet presAssocID="{0675D3D8-24B8-493C-AD98-8648FC5B3808}" presName="parentShp" presStyleLbl="node1" presStyleIdx="4" presStyleCnt="6" custScaleX="37115">
        <dgm:presLayoutVars>
          <dgm:bulletEnabled val="1"/>
        </dgm:presLayoutVars>
      </dgm:prSet>
      <dgm:spPr/>
      <dgm:t>
        <a:bodyPr/>
        <a:lstStyle/>
        <a:p>
          <a:endParaRPr lang="en-GB"/>
        </a:p>
      </dgm:t>
    </dgm:pt>
    <dgm:pt modelId="{23649CD5-5CBE-4686-A533-39A4D57180CD}" type="pres">
      <dgm:prSet presAssocID="{0675D3D8-24B8-493C-AD98-8648FC5B3808}" presName="childShp" presStyleLbl="bgAccFollowNode1" presStyleIdx="4" presStyleCnt="6">
        <dgm:presLayoutVars>
          <dgm:bulletEnabled val="1"/>
        </dgm:presLayoutVars>
      </dgm:prSet>
      <dgm:spPr/>
      <dgm:t>
        <a:bodyPr/>
        <a:lstStyle/>
        <a:p>
          <a:endParaRPr lang="en-GB"/>
        </a:p>
      </dgm:t>
    </dgm:pt>
    <dgm:pt modelId="{76E2BCBB-A3D7-44E8-854B-CD6F7BA74A5B}" type="pres">
      <dgm:prSet presAssocID="{7F3EF328-CD55-4CF2-B68F-A433DC2B1970}" presName="spacing" presStyleCnt="0"/>
      <dgm:spPr/>
    </dgm:pt>
    <dgm:pt modelId="{BC655906-87B9-4639-8C4E-2662DA4E9FC0}" type="pres">
      <dgm:prSet presAssocID="{04B2BA64-DF41-4406-979E-8F05BF60B314}" presName="linNode" presStyleCnt="0"/>
      <dgm:spPr/>
    </dgm:pt>
    <dgm:pt modelId="{662607DB-4623-4B52-9C79-C8E13D837FB9}" type="pres">
      <dgm:prSet presAssocID="{04B2BA64-DF41-4406-979E-8F05BF60B314}" presName="parentShp" presStyleLbl="node1" presStyleIdx="5" presStyleCnt="6" custScaleX="37115">
        <dgm:presLayoutVars>
          <dgm:bulletEnabled val="1"/>
        </dgm:presLayoutVars>
      </dgm:prSet>
      <dgm:spPr/>
      <dgm:t>
        <a:bodyPr/>
        <a:lstStyle/>
        <a:p>
          <a:endParaRPr lang="en-GB"/>
        </a:p>
      </dgm:t>
    </dgm:pt>
    <dgm:pt modelId="{54304BD7-1B4B-450A-87A1-60BD4388EA97}" type="pres">
      <dgm:prSet presAssocID="{04B2BA64-DF41-4406-979E-8F05BF60B314}" presName="childShp" presStyleLbl="bgAccFollowNode1" presStyleIdx="5" presStyleCnt="6">
        <dgm:presLayoutVars>
          <dgm:bulletEnabled val="1"/>
        </dgm:presLayoutVars>
      </dgm:prSet>
      <dgm:spPr/>
      <dgm:t>
        <a:bodyPr/>
        <a:lstStyle/>
        <a:p>
          <a:endParaRPr lang="en-GB"/>
        </a:p>
      </dgm:t>
    </dgm:pt>
  </dgm:ptLst>
  <dgm:cxnLst>
    <dgm:cxn modelId="{97363B7C-B527-4DDC-A9CC-711085D2C455}" srcId="{0675D3D8-24B8-493C-AD98-8648FC5B3808}" destId="{FAB8CF27-D7CE-424A-9163-3BC441038771}" srcOrd="0" destOrd="0" parTransId="{942D41A4-407A-4771-AEEE-A3D01132A254}" sibTransId="{8607B2E1-2020-4859-9957-D9358B881E82}"/>
    <dgm:cxn modelId="{C68C160C-0D70-4C11-A35D-7AB9982CA598}" type="presOf" srcId="{36C62312-76E7-4625-A3D7-F2CACAC96F46}" destId="{DE7E0B94-C111-42B1-841F-735185D6E876}" srcOrd="0" destOrd="0" presId="urn:microsoft.com/office/officeart/2005/8/layout/vList6"/>
    <dgm:cxn modelId="{2FD96491-8B2F-471B-A040-324D7839DA07}" type="presOf" srcId="{FB146CE0-8CF4-4EA6-81A7-4CA86AFD5046}" destId="{210D6523-303B-4D8A-8738-12C231786ECC}" srcOrd="0" destOrd="0" presId="urn:microsoft.com/office/officeart/2005/8/layout/vList6"/>
    <dgm:cxn modelId="{10004BBE-AB6B-4A02-AAFB-BE5B1149BAF5}" type="presOf" srcId="{6F3B5AA0-A2BF-4DB0-B01D-FC2A5D6A37C1}" destId="{554792DB-CCA0-46F7-873E-392831471917}" srcOrd="0" destOrd="0" presId="urn:microsoft.com/office/officeart/2005/8/layout/vList6"/>
    <dgm:cxn modelId="{167CD3E2-9A06-44F2-9AAE-3F2E79954953}" type="presOf" srcId="{6A2A2E86-EB9D-4DCB-BD95-932AF31A652A}" destId="{BCE09D8A-7623-4D83-A37F-31B837276A35}" srcOrd="0" destOrd="0" presId="urn:microsoft.com/office/officeart/2005/8/layout/vList6"/>
    <dgm:cxn modelId="{7E5C2EFC-C8FA-4014-9FBF-28BA742C7CBD}" type="presOf" srcId="{04B2BA64-DF41-4406-979E-8F05BF60B314}" destId="{662607DB-4623-4B52-9C79-C8E13D837FB9}" srcOrd="0" destOrd="0" presId="urn:microsoft.com/office/officeart/2005/8/layout/vList6"/>
    <dgm:cxn modelId="{CD275ABA-89C7-461F-9AD4-3FBE8D8105BD}" type="presOf" srcId="{FAB8CF27-D7CE-424A-9163-3BC441038771}" destId="{23649CD5-5CBE-4686-A533-39A4D57180CD}" srcOrd="0" destOrd="0" presId="urn:microsoft.com/office/officeart/2005/8/layout/vList6"/>
    <dgm:cxn modelId="{31CC1586-F133-4A89-A1A2-1CE4F5B67990}" type="presOf" srcId="{DB27F89C-C3CA-4A13-9FBE-B9F1840F264C}" destId="{16B970BB-E762-4F89-85FF-A8F8F1C99298}" srcOrd="0" destOrd="0" presId="urn:microsoft.com/office/officeart/2005/8/layout/vList6"/>
    <dgm:cxn modelId="{2E0798F2-192A-4718-BD64-81483763F53F}" type="presOf" srcId="{FE6EBA4D-50B8-485C-91BD-580A4893D266}" destId="{2A85487E-3768-4F40-92A0-F995405A7ED4}" srcOrd="0" destOrd="0" presId="urn:microsoft.com/office/officeart/2005/8/layout/vList6"/>
    <dgm:cxn modelId="{63C06248-46D2-4134-8851-A8A0F845E8CB}" srcId="{36C62312-76E7-4625-A3D7-F2CACAC96F46}" destId="{6F3B5AA0-A2BF-4DB0-B01D-FC2A5D6A37C1}" srcOrd="0" destOrd="0" parTransId="{6D3A2A67-DA91-4C53-84BA-596AADE5765C}" sibTransId="{E9721898-1650-435A-8D0A-66132B4168DB}"/>
    <dgm:cxn modelId="{BC344659-C93D-4393-9148-56DA42FB82F3}" type="presOf" srcId="{DD762378-AB6A-4CAF-8BB4-51E4374D9F54}" destId="{FE68BDD1-96B7-4F07-AB9E-B3E307903539}" srcOrd="0" destOrd="0" presId="urn:microsoft.com/office/officeart/2005/8/layout/vList6"/>
    <dgm:cxn modelId="{A9A481F1-AF3C-43C1-9B78-5D283916DCB8}" srcId="{DB27F89C-C3CA-4A13-9FBE-B9F1840F264C}" destId="{98ED26B8-FD14-4DD0-9A65-1ED80A821D16}" srcOrd="0" destOrd="0" parTransId="{CE18FF79-7E7A-4266-9C56-E92620205DEB}" sibTransId="{BB4EF06B-7DCD-4843-AFC0-A05318F54E98}"/>
    <dgm:cxn modelId="{8665F490-C1E0-48AA-9AAF-0D49860CA999}" srcId="{DD762378-AB6A-4CAF-8BB4-51E4374D9F54}" destId="{6A2A2E86-EB9D-4DCB-BD95-932AF31A652A}" srcOrd="0" destOrd="0" parTransId="{3AB42D59-1E72-4A03-8CD7-4D1B27F2D461}" sibTransId="{CE2D7C74-D9C6-4362-B3D6-953B8B8CDB2C}"/>
    <dgm:cxn modelId="{D3C00593-04EB-416A-9FEE-720D15886B81}" type="presOf" srcId="{0675D3D8-24B8-493C-AD98-8648FC5B3808}" destId="{48F20371-E6AD-48F4-B323-9914F1BDB785}" srcOrd="0" destOrd="0" presId="urn:microsoft.com/office/officeart/2005/8/layout/vList6"/>
    <dgm:cxn modelId="{EA996EF0-7803-432B-B1DB-E4C167BABCA9}" type="presOf" srcId="{98ED26B8-FD14-4DD0-9A65-1ED80A821D16}" destId="{D931B79D-4A67-4795-BD3E-3D745CB66608}" srcOrd="0" destOrd="0" presId="urn:microsoft.com/office/officeart/2005/8/layout/vList6"/>
    <dgm:cxn modelId="{8179ABB8-31F4-4969-8F2E-8D65170E76CB}" srcId="{02957A5C-D01A-40F3-8DB9-034AA47BD1D7}" destId="{36C62312-76E7-4625-A3D7-F2CACAC96F46}" srcOrd="1" destOrd="0" parTransId="{9027F168-0761-48D9-8898-28CD33CE483D}" sibTransId="{C1C0DDEE-3489-49DC-BE4D-52C99228FC91}"/>
    <dgm:cxn modelId="{9BC5139E-9762-42BA-BAE0-C79B3649FAF6}" srcId="{02957A5C-D01A-40F3-8DB9-034AA47BD1D7}" destId="{FE6EBA4D-50B8-485C-91BD-580A4893D266}" srcOrd="0" destOrd="0" parTransId="{5EDAC2C1-8880-4F56-85FB-86A401D7532A}" sibTransId="{8D83BED9-A719-4A6B-8031-3A71635F05AB}"/>
    <dgm:cxn modelId="{2430961F-9DB3-4B3B-860F-102DB2D229F3}" srcId="{02957A5C-D01A-40F3-8DB9-034AA47BD1D7}" destId="{DB27F89C-C3CA-4A13-9FBE-B9F1840F264C}" srcOrd="3" destOrd="0" parTransId="{60FF5F3A-FA7B-4DFC-98FE-DBF5B8A16471}" sibTransId="{5108D777-D525-4FA0-A919-4046291BFB35}"/>
    <dgm:cxn modelId="{8D16547B-083B-4685-BC62-A6F23960CA39}" srcId="{02957A5C-D01A-40F3-8DB9-034AA47BD1D7}" destId="{DD762378-AB6A-4CAF-8BB4-51E4374D9F54}" srcOrd="2" destOrd="0" parTransId="{0E4F0813-F9EE-4548-8DB7-6368E1EAA7CE}" sibTransId="{0B280727-81A0-4633-9A96-BD21A350B5EB}"/>
    <dgm:cxn modelId="{05C13757-8863-482B-AA14-02DB3BB1DBB2}" srcId="{FE6EBA4D-50B8-485C-91BD-580A4893D266}" destId="{FB146CE0-8CF4-4EA6-81A7-4CA86AFD5046}" srcOrd="0" destOrd="0" parTransId="{7872B391-E688-4F55-9F89-0512B55FCF5B}" sibTransId="{00729A76-7ECF-47F6-A851-5E050C8B78EC}"/>
    <dgm:cxn modelId="{6018FB1B-CED8-4AE9-B525-DA5DD9082D5A}" type="presOf" srcId="{1B11AEDB-4EA5-416D-B655-3C62B8B35F97}" destId="{54304BD7-1B4B-450A-87A1-60BD4388EA97}" srcOrd="0" destOrd="0" presId="urn:microsoft.com/office/officeart/2005/8/layout/vList6"/>
    <dgm:cxn modelId="{B5F5E65E-7B8C-4E68-9030-0782EC39BF16}" srcId="{02957A5C-D01A-40F3-8DB9-034AA47BD1D7}" destId="{0675D3D8-24B8-493C-AD98-8648FC5B3808}" srcOrd="4" destOrd="0" parTransId="{3325811C-399E-4E48-A042-15B93F08C300}" sibTransId="{7F3EF328-CD55-4CF2-B68F-A433DC2B1970}"/>
    <dgm:cxn modelId="{89762880-F9D5-4D5D-A948-B6FAD9EED243}" type="presOf" srcId="{02957A5C-D01A-40F3-8DB9-034AA47BD1D7}" destId="{6529CD37-07AA-49DD-8462-072D69D63400}" srcOrd="0" destOrd="0" presId="urn:microsoft.com/office/officeart/2005/8/layout/vList6"/>
    <dgm:cxn modelId="{114EBA09-1038-40A3-9087-939615C378B5}" srcId="{02957A5C-D01A-40F3-8DB9-034AA47BD1D7}" destId="{04B2BA64-DF41-4406-979E-8F05BF60B314}" srcOrd="5" destOrd="0" parTransId="{34FFA78F-DA25-4996-B8AA-B01EF0681A7D}" sibTransId="{1A9DC668-4C12-415F-A6F6-8DE8A41A40E2}"/>
    <dgm:cxn modelId="{571E1E69-1400-4B62-BFD7-D552C2FDC51E}" srcId="{04B2BA64-DF41-4406-979E-8F05BF60B314}" destId="{1B11AEDB-4EA5-416D-B655-3C62B8B35F97}" srcOrd="0" destOrd="0" parTransId="{A4F3C0FD-F548-4256-9ED3-059E7A15D3EC}" sibTransId="{A6A9C355-4A07-452C-BBCF-90BB6ED665F9}"/>
    <dgm:cxn modelId="{9B177BD4-7C66-4F65-93A4-FFC7D9ED3D1C}" type="presParOf" srcId="{6529CD37-07AA-49DD-8462-072D69D63400}" destId="{C7A15958-63A7-4928-BBE4-014A66B07E54}" srcOrd="0" destOrd="0" presId="urn:microsoft.com/office/officeart/2005/8/layout/vList6"/>
    <dgm:cxn modelId="{7D8B1F41-E992-4965-B4EC-7BD0BDE9731A}" type="presParOf" srcId="{C7A15958-63A7-4928-BBE4-014A66B07E54}" destId="{2A85487E-3768-4F40-92A0-F995405A7ED4}" srcOrd="0" destOrd="0" presId="urn:microsoft.com/office/officeart/2005/8/layout/vList6"/>
    <dgm:cxn modelId="{4EF22074-5839-497A-9049-08F67B943BE2}" type="presParOf" srcId="{C7A15958-63A7-4928-BBE4-014A66B07E54}" destId="{210D6523-303B-4D8A-8738-12C231786ECC}" srcOrd="1" destOrd="0" presId="urn:microsoft.com/office/officeart/2005/8/layout/vList6"/>
    <dgm:cxn modelId="{4ACA3217-2F58-4FAB-B7AF-3735C89D88E6}" type="presParOf" srcId="{6529CD37-07AA-49DD-8462-072D69D63400}" destId="{5ECF345B-1A85-447F-8B5A-3C8F567D0B11}" srcOrd="1" destOrd="0" presId="urn:microsoft.com/office/officeart/2005/8/layout/vList6"/>
    <dgm:cxn modelId="{C1B44F52-5181-44E8-B5F9-1175B94E2FB0}" type="presParOf" srcId="{6529CD37-07AA-49DD-8462-072D69D63400}" destId="{032CC4AB-1522-4F91-B58C-C5B34E939420}" srcOrd="2" destOrd="0" presId="urn:microsoft.com/office/officeart/2005/8/layout/vList6"/>
    <dgm:cxn modelId="{CBA4E2D5-8B58-4EE4-A9AF-D85EC45182BE}" type="presParOf" srcId="{032CC4AB-1522-4F91-B58C-C5B34E939420}" destId="{DE7E0B94-C111-42B1-841F-735185D6E876}" srcOrd="0" destOrd="0" presId="urn:microsoft.com/office/officeart/2005/8/layout/vList6"/>
    <dgm:cxn modelId="{47D6B88F-D306-4ADD-B29E-A4909C269B52}" type="presParOf" srcId="{032CC4AB-1522-4F91-B58C-C5B34E939420}" destId="{554792DB-CCA0-46F7-873E-392831471917}" srcOrd="1" destOrd="0" presId="urn:microsoft.com/office/officeart/2005/8/layout/vList6"/>
    <dgm:cxn modelId="{A835A764-9645-4F39-A01C-07C764883A7B}" type="presParOf" srcId="{6529CD37-07AA-49DD-8462-072D69D63400}" destId="{BF27329D-ADA5-4437-9DBD-40BF0E846828}" srcOrd="3" destOrd="0" presId="urn:microsoft.com/office/officeart/2005/8/layout/vList6"/>
    <dgm:cxn modelId="{D266AE70-6DE0-4BF3-8745-53318154E95E}" type="presParOf" srcId="{6529CD37-07AA-49DD-8462-072D69D63400}" destId="{CA2E24BB-17B5-41ED-BB09-413125F58897}" srcOrd="4" destOrd="0" presId="urn:microsoft.com/office/officeart/2005/8/layout/vList6"/>
    <dgm:cxn modelId="{BF981E40-1D79-47A9-A0AC-4D986A2B5B16}" type="presParOf" srcId="{CA2E24BB-17B5-41ED-BB09-413125F58897}" destId="{FE68BDD1-96B7-4F07-AB9E-B3E307903539}" srcOrd="0" destOrd="0" presId="urn:microsoft.com/office/officeart/2005/8/layout/vList6"/>
    <dgm:cxn modelId="{E53B3579-5879-4936-B87B-D4E232BDD72F}" type="presParOf" srcId="{CA2E24BB-17B5-41ED-BB09-413125F58897}" destId="{BCE09D8A-7623-4D83-A37F-31B837276A35}" srcOrd="1" destOrd="0" presId="urn:microsoft.com/office/officeart/2005/8/layout/vList6"/>
    <dgm:cxn modelId="{B16B667C-7B28-4463-91C5-36C6400EB36F}" type="presParOf" srcId="{6529CD37-07AA-49DD-8462-072D69D63400}" destId="{82591662-BF0E-43AE-9D1D-C8C6E8C0F559}" srcOrd="5" destOrd="0" presId="urn:microsoft.com/office/officeart/2005/8/layout/vList6"/>
    <dgm:cxn modelId="{A34546A6-F0AB-41F9-9DFD-AE700EC78617}" type="presParOf" srcId="{6529CD37-07AA-49DD-8462-072D69D63400}" destId="{6CCAECE1-4EBD-498B-8CCE-6AED4456EB70}" srcOrd="6" destOrd="0" presId="urn:microsoft.com/office/officeart/2005/8/layout/vList6"/>
    <dgm:cxn modelId="{169D3FEB-A006-4CB8-955A-1FCCF2773FE7}" type="presParOf" srcId="{6CCAECE1-4EBD-498B-8CCE-6AED4456EB70}" destId="{16B970BB-E762-4F89-85FF-A8F8F1C99298}" srcOrd="0" destOrd="0" presId="urn:microsoft.com/office/officeart/2005/8/layout/vList6"/>
    <dgm:cxn modelId="{81820CCE-4B0E-4BF4-9A10-A2A661F5DD1D}" type="presParOf" srcId="{6CCAECE1-4EBD-498B-8CCE-6AED4456EB70}" destId="{D931B79D-4A67-4795-BD3E-3D745CB66608}" srcOrd="1" destOrd="0" presId="urn:microsoft.com/office/officeart/2005/8/layout/vList6"/>
    <dgm:cxn modelId="{2279AF0A-1B5B-40C0-9EC0-6B9BA534935C}" type="presParOf" srcId="{6529CD37-07AA-49DD-8462-072D69D63400}" destId="{AFE83146-0EF0-42E8-BAD8-B0508B7829E0}" srcOrd="7" destOrd="0" presId="urn:microsoft.com/office/officeart/2005/8/layout/vList6"/>
    <dgm:cxn modelId="{1421E4BC-AB53-4D2E-B92E-66A7334206DE}" type="presParOf" srcId="{6529CD37-07AA-49DD-8462-072D69D63400}" destId="{E2D50925-995A-441F-AD5B-30A7A2ED69E5}" srcOrd="8" destOrd="0" presId="urn:microsoft.com/office/officeart/2005/8/layout/vList6"/>
    <dgm:cxn modelId="{9C0DA6CD-6014-4773-B2F9-0B0A026A52CB}" type="presParOf" srcId="{E2D50925-995A-441F-AD5B-30A7A2ED69E5}" destId="{48F20371-E6AD-48F4-B323-9914F1BDB785}" srcOrd="0" destOrd="0" presId="urn:microsoft.com/office/officeart/2005/8/layout/vList6"/>
    <dgm:cxn modelId="{39A389BC-90D3-4E9E-AD3D-7B14E1AE5982}" type="presParOf" srcId="{E2D50925-995A-441F-AD5B-30A7A2ED69E5}" destId="{23649CD5-5CBE-4686-A533-39A4D57180CD}" srcOrd="1" destOrd="0" presId="urn:microsoft.com/office/officeart/2005/8/layout/vList6"/>
    <dgm:cxn modelId="{FB21A2CE-6A3A-47FE-8D4C-49A063FBFE2D}" type="presParOf" srcId="{6529CD37-07AA-49DD-8462-072D69D63400}" destId="{76E2BCBB-A3D7-44E8-854B-CD6F7BA74A5B}" srcOrd="9" destOrd="0" presId="urn:microsoft.com/office/officeart/2005/8/layout/vList6"/>
    <dgm:cxn modelId="{E3EF4FEB-326A-41E1-8AEF-84D155334ABF}" type="presParOf" srcId="{6529CD37-07AA-49DD-8462-072D69D63400}" destId="{BC655906-87B9-4639-8C4E-2662DA4E9FC0}" srcOrd="10" destOrd="0" presId="urn:microsoft.com/office/officeart/2005/8/layout/vList6"/>
    <dgm:cxn modelId="{B09DFB52-AB14-4BC8-94E4-E0113D3452BD}" type="presParOf" srcId="{BC655906-87B9-4639-8C4E-2662DA4E9FC0}" destId="{662607DB-4623-4B52-9C79-C8E13D837FB9}" srcOrd="0" destOrd="0" presId="urn:microsoft.com/office/officeart/2005/8/layout/vList6"/>
    <dgm:cxn modelId="{A36C1EC2-F278-404E-A502-5ADCD57A2422}" type="presParOf" srcId="{BC655906-87B9-4639-8C4E-2662DA4E9FC0}" destId="{54304BD7-1B4B-450A-87A1-60BD4388EA97}"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4B2875F2-61EB-4B9C-834D-F69CA272E3E8}" type="doc">
      <dgm:prSet loTypeId="urn:microsoft.com/office/officeart/2005/8/layout/vList6" loCatId="process" qsTypeId="urn:microsoft.com/office/officeart/2005/8/quickstyle/simple4" qsCatId="simple" csTypeId="urn:microsoft.com/office/officeart/2005/8/colors/accent0_3" csCatId="mainScheme" phldr="1"/>
      <dgm:spPr/>
      <dgm:t>
        <a:bodyPr/>
        <a:lstStyle/>
        <a:p>
          <a:endParaRPr lang="en-GB"/>
        </a:p>
      </dgm:t>
    </dgm:pt>
    <dgm:pt modelId="{6CD2AA28-8BDC-4CEA-A785-CB60038B362F}">
      <dgm:prSet phldrT="[Text]" custT="1"/>
      <dgm:spPr/>
      <dgm:t>
        <a:bodyPr/>
        <a:lstStyle/>
        <a:p>
          <a:r>
            <a:rPr lang="en-GB" sz="1800" b="1" dirty="0"/>
            <a:t>MISSION</a:t>
          </a:r>
        </a:p>
      </dgm:t>
    </dgm:pt>
    <dgm:pt modelId="{C8203265-ED09-40E7-9734-E2499174D26D}" type="parTrans" cxnId="{02F5525A-B773-48DB-BF82-6EE871E0A729}">
      <dgm:prSet/>
      <dgm:spPr/>
      <dgm:t>
        <a:bodyPr/>
        <a:lstStyle/>
        <a:p>
          <a:endParaRPr lang="en-GB"/>
        </a:p>
      </dgm:t>
    </dgm:pt>
    <dgm:pt modelId="{B2D59208-9841-4C39-8D9D-768B472E0648}" type="sibTrans" cxnId="{02F5525A-B773-48DB-BF82-6EE871E0A729}">
      <dgm:prSet/>
      <dgm:spPr/>
      <dgm:t>
        <a:bodyPr/>
        <a:lstStyle/>
        <a:p>
          <a:endParaRPr lang="en-GB"/>
        </a:p>
      </dgm:t>
    </dgm:pt>
    <dgm:pt modelId="{DD894994-B59F-47DA-A7E5-8DA200112613}">
      <dgm:prSet phldrT="[Text]" custT="1"/>
      <dgm:spPr/>
      <dgm:t>
        <a:bodyPr/>
        <a:lstStyle/>
        <a:p>
          <a:r>
            <a:rPr lang="en-GB" sz="1800" b="1" dirty="0"/>
            <a:t>OBJECTIVE</a:t>
          </a:r>
        </a:p>
      </dgm:t>
    </dgm:pt>
    <dgm:pt modelId="{797801AB-EB17-4E0B-A2AF-F4A845F693DB}" type="parTrans" cxnId="{7743F92A-6292-48AF-8941-09DEBEB677BC}">
      <dgm:prSet/>
      <dgm:spPr/>
      <dgm:t>
        <a:bodyPr/>
        <a:lstStyle/>
        <a:p>
          <a:endParaRPr lang="en-GB"/>
        </a:p>
      </dgm:t>
    </dgm:pt>
    <dgm:pt modelId="{1A7BEBBE-1721-4393-8F45-6A59852AA6A2}" type="sibTrans" cxnId="{7743F92A-6292-48AF-8941-09DEBEB677BC}">
      <dgm:prSet/>
      <dgm:spPr/>
      <dgm:t>
        <a:bodyPr/>
        <a:lstStyle/>
        <a:p>
          <a:endParaRPr lang="en-GB"/>
        </a:p>
      </dgm:t>
    </dgm:pt>
    <dgm:pt modelId="{66E287F1-99A8-44D2-9A54-BCCF7748F736}">
      <dgm:prSet phldrT="[Text]" custT="1"/>
      <dgm:spPr/>
      <dgm:t>
        <a:bodyPr/>
        <a:lstStyle/>
        <a:p>
          <a:r>
            <a:rPr lang="en-GB" sz="1800" b="1" dirty="0"/>
            <a:t>STRATEGY</a:t>
          </a:r>
        </a:p>
      </dgm:t>
    </dgm:pt>
    <dgm:pt modelId="{2DC15C71-8348-429B-9DC2-0C6910311642}" type="parTrans" cxnId="{511DF548-1F48-40F1-9905-088CC867BBA1}">
      <dgm:prSet/>
      <dgm:spPr/>
      <dgm:t>
        <a:bodyPr/>
        <a:lstStyle/>
        <a:p>
          <a:endParaRPr lang="en-GB"/>
        </a:p>
      </dgm:t>
    </dgm:pt>
    <dgm:pt modelId="{EBF2C81F-6570-48D4-BA6E-24F68406F5FC}" type="sibTrans" cxnId="{511DF548-1F48-40F1-9905-088CC867BBA1}">
      <dgm:prSet/>
      <dgm:spPr/>
      <dgm:t>
        <a:bodyPr/>
        <a:lstStyle/>
        <a:p>
          <a:endParaRPr lang="en-GB"/>
        </a:p>
      </dgm:t>
    </dgm:pt>
    <dgm:pt modelId="{E1800176-3FF2-436D-B58A-689F2584C717}">
      <dgm:prSet phldrT="[Text]" custT="1"/>
      <dgm:spPr/>
      <dgm:t>
        <a:bodyPr/>
        <a:lstStyle/>
        <a:p>
          <a:pPr algn="ctr"/>
          <a:r>
            <a:rPr lang="en-GB" sz="1800" b="1" dirty="0"/>
            <a:t>TACTIC</a:t>
          </a:r>
        </a:p>
      </dgm:t>
    </dgm:pt>
    <dgm:pt modelId="{CFDD0D63-44CE-4CE3-B1D6-34E56F506A2A}" type="parTrans" cxnId="{53A15BE2-FEC0-46EC-9D54-D2315975F917}">
      <dgm:prSet/>
      <dgm:spPr/>
      <dgm:t>
        <a:bodyPr/>
        <a:lstStyle/>
        <a:p>
          <a:endParaRPr lang="en-GB"/>
        </a:p>
      </dgm:t>
    </dgm:pt>
    <dgm:pt modelId="{795E2760-670C-48A6-A322-F1B380B3A983}" type="sibTrans" cxnId="{53A15BE2-FEC0-46EC-9D54-D2315975F917}">
      <dgm:prSet/>
      <dgm:spPr/>
      <dgm:t>
        <a:bodyPr/>
        <a:lstStyle/>
        <a:p>
          <a:endParaRPr lang="en-GB"/>
        </a:p>
      </dgm:t>
    </dgm:pt>
    <dgm:pt modelId="{7B5B1BD2-86C6-440F-9475-5C3234E1D395}">
      <dgm:prSet phldrT="[Text]" custT="1"/>
      <dgm:spPr/>
      <dgm:t>
        <a:bodyPr anchor="ctr"/>
        <a:lstStyle/>
        <a:p>
          <a:pPr>
            <a:lnSpc>
              <a:spcPct val="100000"/>
            </a:lnSpc>
          </a:pPr>
          <a:r>
            <a:rPr lang="en-GB" sz="1800" dirty="0"/>
            <a:t>To be the number one </a:t>
          </a:r>
          <a:r>
            <a:rPr lang="en-GB" sz="1800" dirty="0" smtClean="0"/>
            <a:t>vehicle rental company in </a:t>
          </a:r>
          <a:r>
            <a:rPr lang="en-GB" sz="1800" dirty="0"/>
            <a:t>the UK</a:t>
          </a:r>
        </a:p>
      </dgm:t>
    </dgm:pt>
    <dgm:pt modelId="{8D4D5919-DD05-4AA4-A477-4DD87994B117}" type="parTrans" cxnId="{664213FC-6B68-448B-82DE-F01E671540F0}">
      <dgm:prSet/>
      <dgm:spPr/>
      <dgm:t>
        <a:bodyPr/>
        <a:lstStyle/>
        <a:p>
          <a:endParaRPr lang="en-GB"/>
        </a:p>
      </dgm:t>
    </dgm:pt>
    <dgm:pt modelId="{D4C3C961-884D-4637-9C47-EA07698320C9}" type="sibTrans" cxnId="{664213FC-6B68-448B-82DE-F01E671540F0}">
      <dgm:prSet/>
      <dgm:spPr/>
      <dgm:t>
        <a:bodyPr/>
        <a:lstStyle/>
        <a:p>
          <a:endParaRPr lang="en-GB"/>
        </a:p>
      </dgm:t>
    </dgm:pt>
    <dgm:pt modelId="{F82085DB-495C-4CF4-AEDD-B2C1E761C6CF}">
      <dgm:prSet phldrT="[Text]" custT="1"/>
      <dgm:spPr/>
      <dgm:t>
        <a:bodyPr anchor="ctr"/>
        <a:lstStyle/>
        <a:p>
          <a:r>
            <a:rPr lang="en-GB" sz="1800" dirty="0" smtClean="0"/>
            <a:t>Target loyal consumers</a:t>
          </a:r>
          <a:endParaRPr lang="en-GB" sz="1800" dirty="0"/>
        </a:p>
      </dgm:t>
    </dgm:pt>
    <dgm:pt modelId="{5EC97833-615C-4490-B435-E41C9819C99E}" type="parTrans" cxnId="{7D90B6C9-771F-4773-8D10-FFD89969BAD8}">
      <dgm:prSet/>
      <dgm:spPr/>
      <dgm:t>
        <a:bodyPr/>
        <a:lstStyle/>
        <a:p>
          <a:endParaRPr lang="en-GB"/>
        </a:p>
      </dgm:t>
    </dgm:pt>
    <dgm:pt modelId="{F2C35FBB-7321-4FE0-858D-83C08F1147C0}" type="sibTrans" cxnId="{7D90B6C9-771F-4773-8D10-FFD89969BAD8}">
      <dgm:prSet/>
      <dgm:spPr/>
      <dgm:t>
        <a:bodyPr/>
        <a:lstStyle/>
        <a:p>
          <a:endParaRPr lang="en-GB"/>
        </a:p>
      </dgm:t>
    </dgm:pt>
    <dgm:pt modelId="{295A10EB-3505-4370-A67E-18E4BF0BAD25}">
      <dgm:prSet phldrT="[Text]" custT="1"/>
      <dgm:spPr/>
      <dgm:t>
        <a:bodyPr anchor="ctr"/>
        <a:lstStyle/>
        <a:p>
          <a:pPr algn="l"/>
          <a:r>
            <a:rPr lang="en-GB" sz="1800" dirty="0" smtClean="0"/>
            <a:t>Contact all customers who have rented vehicles at least once per month over a 6 month period and provide 25% discount offer on next rental on sign up to loyalty scheme</a:t>
          </a:r>
          <a:endParaRPr lang="en-GB" sz="1800" dirty="0"/>
        </a:p>
      </dgm:t>
    </dgm:pt>
    <dgm:pt modelId="{47AE7701-8D13-4E0B-AF76-07E67FB325F6}" type="parTrans" cxnId="{F63CCDAD-8C16-410A-B068-C760A6B1B2A3}">
      <dgm:prSet/>
      <dgm:spPr/>
      <dgm:t>
        <a:bodyPr/>
        <a:lstStyle/>
        <a:p>
          <a:endParaRPr lang="en-GB"/>
        </a:p>
      </dgm:t>
    </dgm:pt>
    <dgm:pt modelId="{4CE7681D-AF49-48DA-8F84-AA51E230CC2E}" type="sibTrans" cxnId="{F63CCDAD-8C16-410A-B068-C760A6B1B2A3}">
      <dgm:prSet/>
      <dgm:spPr/>
      <dgm:t>
        <a:bodyPr/>
        <a:lstStyle/>
        <a:p>
          <a:endParaRPr lang="en-GB"/>
        </a:p>
      </dgm:t>
    </dgm:pt>
    <dgm:pt modelId="{31FC9DB9-08D5-4945-A478-11D8F8A2E4A7}">
      <dgm:prSet phldrT="[Text]" custT="1"/>
      <dgm:spPr/>
      <dgm:t>
        <a:bodyPr anchor="ctr"/>
        <a:lstStyle/>
        <a:p>
          <a:pPr>
            <a:lnSpc>
              <a:spcPct val="100000"/>
            </a:lnSpc>
          </a:pPr>
          <a:r>
            <a:rPr lang="en-GB" sz="1800" dirty="0" smtClean="0"/>
            <a:t>To increase volume of standard rentals by 25% over 2 years</a:t>
          </a:r>
          <a:endParaRPr lang="en-GB" sz="1800" dirty="0"/>
        </a:p>
      </dgm:t>
    </dgm:pt>
    <dgm:pt modelId="{7D25F5A3-59F6-4970-8795-0439E6E58780}" type="parTrans" cxnId="{FD76D339-C07B-47CA-9319-33FE84D39C7C}">
      <dgm:prSet/>
      <dgm:spPr/>
      <dgm:t>
        <a:bodyPr/>
        <a:lstStyle/>
        <a:p>
          <a:endParaRPr lang="en-GB"/>
        </a:p>
      </dgm:t>
    </dgm:pt>
    <dgm:pt modelId="{D68B383E-F406-4EF1-8410-5FE627E5AF00}" type="sibTrans" cxnId="{FD76D339-C07B-47CA-9319-33FE84D39C7C}">
      <dgm:prSet/>
      <dgm:spPr/>
      <dgm:t>
        <a:bodyPr/>
        <a:lstStyle/>
        <a:p>
          <a:endParaRPr lang="en-GB"/>
        </a:p>
      </dgm:t>
    </dgm:pt>
    <dgm:pt modelId="{56342F81-D12F-407A-AB1E-23E13C14FBA6}" type="pres">
      <dgm:prSet presAssocID="{4B2875F2-61EB-4B9C-834D-F69CA272E3E8}" presName="Name0" presStyleCnt="0">
        <dgm:presLayoutVars>
          <dgm:dir/>
          <dgm:animLvl val="lvl"/>
          <dgm:resizeHandles/>
        </dgm:presLayoutVars>
      </dgm:prSet>
      <dgm:spPr/>
      <dgm:t>
        <a:bodyPr/>
        <a:lstStyle/>
        <a:p>
          <a:endParaRPr lang="en-GB"/>
        </a:p>
      </dgm:t>
    </dgm:pt>
    <dgm:pt modelId="{C03C7110-75E9-4534-9BFB-4EBB85D89E20}" type="pres">
      <dgm:prSet presAssocID="{6CD2AA28-8BDC-4CEA-A785-CB60038B362F}" presName="linNode" presStyleCnt="0"/>
      <dgm:spPr/>
      <dgm:t>
        <a:bodyPr/>
        <a:lstStyle/>
        <a:p>
          <a:endParaRPr lang="en-GB"/>
        </a:p>
      </dgm:t>
    </dgm:pt>
    <dgm:pt modelId="{FE2CC16D-7675-4F59-B1BC-FC0817F2A461}" type="pres">
      <dgm:prSet presAssocID="{6CD2AA28-8BDC-4CEA-A785-CB60038B362F}" presName="parentShp" presStyleLbl="node1" presStyleIdx="0" presStyleCnt="4" custScaleX="51803" custScaleY="83566">
        <dgm:presLayoutVars>
          <dgm:bulletEnabled val="1"/>
        </dgm:presLayoutVars>
      </dgm:prSet>
      <dgm:spPr/>
      <dgm:t>
        <a:bodyPr/>
        <a:lstStyle/>
        <a:p>
          <a:endParaRPr lang="en-GB"/>
        </a:p>
      </dgm:t>
    </dgm:pt>
    <dgm:pt modelId="{BAA80F85-D166-4A7E-B119-A75909298C2A}" type="pres">
      <dgm:prSet presAssocID="{6CD2AA28-8BDC-4CEA-A785-CB60038B362F}" presName="childShp" presStyleLbl="bgAccFollowNode1" presStyleIdx="0" presStyleCnt="4">
        <dgm:presLayoutVars>
          <dgm:bulletEnabled val="1"/>
        </dgm:presLayoutVars>
      </dgm:prSet>
      <dgm:spPr/>
      <dgm:t>
        <a:bodyPr/>
        <a:lstStyle/>
        <a:p>
          <a:endParaRPr lang="en-GB"/>
        </a:p>
      </dgm:t>
    </dgm:pt>
    <dgm:pt modelId="{F23BF5D3-B722-42AD-A118-833CB0FB1BF3}" type="pres">
      <dgm:prSet presAssocID="{B2D59208-9841-4C39-8D9D-768B472E0648}" presName="spacing" presStyleCnt="0"/>
      <dgm:spPr/>
      <dgm:t>
        <a:bodyPr/>
        <a:lstStyle/>
        <a:p>
          <a:endParaRPr lang="en-GB"/>
        </a:p>
      </dgm:t>
    </dgm:pt>
    <dgm:pt modelId="{74F63350-27EC-4117-8616-754D4A0276ED}" type="pres">
      <dgm:prSet presAssocID="{DD894994-B59F-47DA-A7E5-8DA200112613}" presName="linNode" presStyleCnt="0"/>
      <dgm:spPr/>
      <dgm:t>
        <a:bodyPr/>
        <a:lstStyle/>
        <a:p>
          <a:endParaRPr lang="en-GB"/>
        </a:p>
      </dgm:t>
    </dgm:pt>
    <dgm:pt modelId="{CAC9CF9B-C71F-4044-AB0F-A189BE5595F9}" type="pres">
      <dgm:prSet presAssocID="{DD894994-B59F-47DA-A7E5-8DA200112613}" presName="parentShp" presStyleLbl="node1" presStyleIdx="1" presStyleCnt="4" custScaleX="51803" custScaleY="83566">
        <dgm:presLayoutVars>
          <dgm:bulletEnabled val="1"/>
        </dgm:presLayoutVars>
      </dgm:prSet>
      <dgm:spPr/>
      <dgm:t>
        <a:bodyPr/>
        <a:lstStyle/>
        <a:p>
          <a:endParaRPr lang="en-GB"/>
        </a:p>
      </dgm:t>
    </dgm:pt>
    <dgm:pt modelId="{6A4F2724-D40A-4163-92CB-3B315BEF7D5E}" type="pres">
      <dgm:prSet presAssocID="{DD894994-B59F-47DA-A7E5-8DA200112613}" presName="childShp" presStyleLbl="bgAccFollowNode1" presStyleIdx="1" presStyleCnt="4">
        <dgm:presLayoutVars>
          <dgm:bulletEnabled val="1"/>
        </dgm:presLayoutVars>
      </dgm:prSet>
      <dgm:spPr/>
      <dgm:t>
        <a:bodyPr/>
        <a:lstStyle/>
        <a:p>
          <a:endParaRPr lang="en-GB"/>
        </a:p>
      </dgm:t>
    </dgm:pt>
    <dgm:pt modelId="{1BE14CB1-6EC7-419F-BE4A-247856855F59}" type="pres">
      <dgm:prSet presAssocID="{1A7BEBBE-1721-4393-8F45-6A59852AA6A2}" presName="spacing" presStyleCnt="0"/>
      <dgm:spPr/>
      <dgm:t>
        <a:bodyPr/>
        <a:lstStyle/>
        <a:p>
          <a:endParaRPr lang="en-GB"/>
        </a:p>
      </dgm:t>
    </dgm:pt>
    <dgm:pt modelId="{3E809C65-A7B7-43B1-BCB9-3868D6E7C6C8}" type="pres">
      <dgm:prSet presAssocID="{66E287F1-99A8-44D2-9A54-BCCF7748F736}" presName="linNode" presStyleCnt="0"/>
      <dgm:spPr/>
      <dgm:t>
        <a:bodyPr/>
        <a:lstStyle/>
        <a:p>
          <a:endParaRPr lang="en-GB"/>
        </a:p>
      </dgm:t>
    </dgm:pt>
    <dgm:pt modelId="{1D688F68-BA30-4EC7-AFA5-AB4D1A7F56A4}" type="pres">
      <dgm:prSet presAssocID="{66E287F1-99A8-44D2-9A54-BCCF7748F736}" presName="parentShp" presStyleLbl="node1" presStyleIdx="2" presStyleCnt="4" custScaleX="51803" custScaleY="83566">
        <dgm:presLayoutVars>
          <dgm:bulletEnabled val="1"/>
        </dgm:presLayoutVars>
      </dgm:prSet>
      <dgm:spPr/>
      <dgm:t>
        <a:bodyPr/>
        <a:lstStyle/>
        <a:p>
          <a:endParaRPr lang="en-GB"/>
        </a:p>
      </dgm:t>
    </dgm:pt>
    <dgm:pt modelId="{EFDCEEE5-5514-41B2-90FC-B38B933C041C}" type="pres">
      <dgm:prSet presAssocID="{66E287F1-99A8-44D2-9A54-BCCF7748F736}" presName="childShp" presStyleLbl="bgAccFollowNode1" presStyleIdx="2" presStyleCnt="4">
        <dgm:presLayoutVars>
          <dgm:bulletEnabled val="1"/>
        </dgm:presLayoutVars>
      </dgm:prSet>
      <dgm:spPr/>
      <dgm:t>
        <a:bodyPr/>
        <a:lstStyle/>
        <a:p>
          <a:endParaRPr lang="en-GB"/>
        </a:p>
      </dgm:t>
    </dgm:pt>
    <dgm:pt modelId="{439444BB-B0DA-4CF5-BAFE-4FAAE300849F}" type="pres">
      <dgm:prSet presAssocID="{EBF2C81F-6570-48D4-BA6E-24F68406F5FC}" presName="spacing" presStyleCnt="0"/>
      <dgm:spPr/>
      <dgm:t>
        <a:bodyPr/>
        <a:lstStyle/>
        <a:p>
          <a:endParaRPr lang="en-GB"/>
        </a:p>
      </dgm:t>
    </dgm:pt>
    <dgm:pt modelId="{AA400783-574C-41D4-AD85-B6D09D45C65B}" type="pres">
      <dgm:prSet presAssocID="{E1800176-3FF2-436D-B58A-689F2584C717}" presName="linNode" presStyleCnt="0"/>
      <dgm:spPr/>
      <dgm:t>
        <a:bodyPr/>
        <a:lstStyle/>
        <a:p>
          <a:endParaRPr lang="en-GB"/>
        </a:p>
      </dgm:t>
    </dgm:pt>
    <dgm:pt modelId="{F9881962-E0EE-4058-9196-2FE96A32D519}" type="pres">
      <dgm:prSet presAssocID="{E1800176-3FF2-436D-B58A-689F2584C717}" presName="parentShp" presStyleLbl="node1" presStyleIdx="3" presStyleCnt="4" custScaleX="51803" custScaleY="83566">
        <dgm:presLayoutVars>
          <dgm:bulletEnabled val="1"/>
        </dgm:presLayoutVars>
      </dgm:prSet>
      <dgm:spPr/>
      <dgm:t>
        <a:bodyPr/>
        <a:lstStyle/>
        <a:p>
          <a:endParaRPr lang="en-GB"/>
        </a:p>
      </dgm:t>
    </dgm:pt>
    <dgm:pt modelId="{12452B38-EE89-4D22-AACC-E1867BE0F56B}" type="pres">
      <dgm:prSet presAssocID="{E1800176-3FF2-436D-B58A-689F2584C717}" presName="childShp" presStyleLbl="bgAccFollowNode1" presStyleIdx="3" presStyleCnt="4">
        <dgm:presLayoutVars>
          <dgm:bulletEnabled val="1"/>
        </dgm:presLayoutVars>
      </dgm:prSet>
      <dgm:spPr/>
      <dgm:t>
        <a:bodyPr/>
        <a:lstStyle/>
        <a:p>
          <a:endParaRPr lang="en-GB"/>
        </a:p>
      </dgm:t>
    </dgm:pt>
  </dgm:ptLst>
  <dgm:cxnLst>
    <dgm:cxn modelId="{038869F9-C679-4993-8698-8624AA041494}" type="presOf" srcId="{6CD2AA28-8BDC-4CEA-A785-CB60038B362F}" destId="{FE2CC16D-7675-4F59-B1BC-FC0817F2A461}" srcOrd="0" destOrd="0" presId="urn:microsoft.com/office/officeart/2005/8/layout/vList6"/>
    <dgm:cxn modelId="{010EC0D1-8F53-4B1A-9435-B72B7B229C96}" type="presOf" srcId="{F82085DB-495C-4CF4-AEDD-B2C1E761C6CF}" destId="{EFDCEEE5-5514-41B2-90FC-B38B933C041C}" srcOrd="0" destOrd="0" presId="urn:microsoft.com/office/officeart/2005/8/layout/vList6"/>
    <dgm:cxn modelId="{664213FC-6B68-448B-82DE-F01E671540F0}" srcId="{6CD2AA28-8BDC-4CEA-A785-CB60038B362F}" destId="{7B5B1BD2-86C6-440F-9475-5C3234E1D395}" srcOrd="0" destOrd="0" parTransId="{8D4D5919-DD05-4AA4-A477-4DD87994B117}" sibTransId="{D4C3C961-884D-4637-9C47-EA07698320C9}"/>
    <dgm:cxn modelId="{C0A9BDAB-BB65-4534-8DBC-C34CC5077987}" type="presOf" srcId="{DD894994-B59F-47DA-A7E5-8DA200112613}" destId="{CAC9CF9B-C71F-4044-AB0F-A189BE5595F9}" srcOrd="0" destOrd="0" presId="urn:microsoft.com/office/officeart/2005/8/layout/vList6"/>
    <dgm:cxn modelId="{A02FB27F-5240-4436-B522-7DAD79C56E76}" type="presOf" srcId="{7B5B1BD2-86C6-440F-9475-5C3234E1D395}" destId="{BAA80F85-D166-4A7E-B119-A75909298C2A}" srcOrd="0" destOrd="0" presId="urn:microsoft.com/office/officeart/2005/8/layout/vList6"/>
    <dgm:cxn modelId="{F63CCDAD-8C16-410A-B068-C760A6B1B2A3}" srcId="{E1800176-3FF2-436D-B58A-689F2584C717}" destId="{295A10EB-3505-4370-A67E-18E4BF0BAD25}" srcOrd="0" destOrd="0" parTransId="{47AE7701-8D13-4E0B-AF76-07E67FB325F6}" sibTransId="{4CE7681D-AF49-48DA-8F84-AA51E230CC2E}"/>
    <dgm:cxn modelId="{7D90B6C9-771F-4773-8D10-FFD89969BAD8}" srcId="{66E287F1-99A8-44D2-9A54-BCCF7748F736}" destId="{F82085DB-495C-4CF4-AEDD-B2C1E761C6CF}" srcOrd="0" destOrd="0" parTransId="{5EC97833-615C-4490-B435-E41C9819C99E}" sibTransId="{F2C35FBB-7321-4FE0-858D-83C08F1147C0}"/>
    <dgm:cxn modelId="{FD76D339-C07B-47CA-9319-33FE84D39C7C}" srcId="{DD894994-B59F-47DA-A7E5-8DA200112613}" destId="{31FC9DB9-08D5-4945-A478-11D8F8A2E4A7}" srcOrd="0" destOrd="0" parTransId="{7D25F5A3-59F6-4970-8795-0439E6E58780}" sibTransId="{D68B383E-F406-4EF1-8410-5FE627E5AF00}"/>
    <dgm:cxn modelId="{96A6ED53-B34D-4667-8AE4-33978ED1AD6F}" type="presOf" srcId="{4B2875F2-61EB-4B9C-834D-F69CA272E3E8}" destId="{56342F81-D12F-407A-AB1E-23E13C14FBA6}" srcOrd="0" destOrd="0" presId="urn:microsoft.com/office/officeart/2005/8/layout/vList6"/>
    <dgm:cxn modelId="{7743F92A-6292-48AF-8941-09DEBEB677BC}" srcId="{4B2875F2-61EB-4B9C-834D-F69CA272E3E8}" destId="{DD894994-B59F-47DA-A7E5-8DA200112613}" srcOrd="1" destOrd="0" parTransId="{797801AB-EB17-4E0B-A2AF-F4A845F693DB}" sibTransId="{1A7BEBBE-1721-4393-8F45-6A59852AA6A2}"/>
    <dgm:cxn modelId="{53A15BE2-FEC0-46EC-9D54-D2315975F917}" srcId="{4B2875F2-61EB-4B9C-834D-F69CA272E3E8}" destId="{E1800176-3FF2-436D-B58A-689F2584C717}" srcOrd="3" destOrd="0" parTransId="{CFDD0D63-44CE-4CE3-B1D6-34E56F506A2A}" sibTransId="{795E2760-670C-48A6-A322-F1B380B3A983}"/>
    <dgm:cxn modelId="{3E4EA7F1-6639-49E0-93FD-79A1BBC0D378}" type="presOf" srcId="{66E287F1-99A8-44D2-9A54-BCCF7748F736}" destId="{1D688F68-BA30-4EC7-AFA5-AB4D1A7F56A4}" srcOrd="0" destOrd="0" presId="urn:microsoft.com/office/officeart/2005/8/layout/vList6"/>
    <dgm:cxn modelId="{58E6FB8B-B2E6-4354-9E3B-C8757336B149}" type="presOf" srcId="{31FC9DB9-08D5-4945-A478-11D8F8A2E4A7}" destId="{6A4F2724-D40A-4163-92CB-3B315BEF7D5E}" srcOrd="0" destOrd="0" presId="urn:microsoft.com/office/officeart/2005/8/layout/vList6"/>
    <dgm:cxn modelId="{02F5525A-B773-48DB-BF82-6EE871E0A729}" srcId="{4B2875F2-61EB-4B9C-834D-F69CA272E3E8}" destId="{6CD2AA28-8BDC-4CEA-A785-CB60038B362F}" srcOrd="0" destOrd="0" parTransId="{C8203265-ED09-40E7-9734-E2499174D26D}" sibTransId="{B2D59208-9841-4C39-8D9D-768B472E0648}"/>
    <dgm:cxn modelId="{31BCD8E7-F991-41A7-AA90-E3DA481A16EB}" type="presOf" srcId="{295A10EB-3505-4370-A67E-18E4BF0BAD25}" destId="{12452B38-EE89-4D22-AACC-E1867BE0F56B}" srcOrd="0" destOrd="0" presId="urn:microsoft.com/office/officeart/2005/8/layout/vList6"/>
    <dgm:cxn modelId="{8A8BE2D8-B9F2-4B25-8813-E8376B1D8F3C}" type="presOf" srcId="{E1800176-3FF2-436D-B58A-689F2584C717}" destId="{F9881962-E0EE-4058-9196-2FE96A32D519}" srcOrd="0" destOrd="0" presId="urn:microsoft.com/office/officeart/2005/8/layout/vList6"/>
    <dgm:cxn modelId="{511DF548-1F48-40F1-9905-088CC867BBA1}" srcId="{4B2875F2-61EB-4B9C-834D-F69CA272E3E8}" destId="{66E287F1-99A8-44D2-9A54-BCCF7748F736}" srcOrd="2" destOrd="0" parTransId="{2DC15C71-8348-429B-9DC2-0C6910311642}" sibTransId="{EBF2C81F-6570-48D4-BA6E-24F68406F5FC}"/>
    <dgm:cxn modelId="{7AEBE205-B52D-4871-8E69-79962BE85112}" type="presParOf" srcId="{56342F81-D12F-407A-AB1E-23E13C14FBA6}" destId="{C03C7110-75E9-4534-9BFB-4EBB85D89E20}" srcOrd="0" destOrd="0" presId="urn:microsoft.com/office/officeart/2005/8/layout/vList6"/>
    <dgm:cxn modelId="{1CB02152-5675-40F5-A844-FB8E352D0D45}" type="presParOf" srcId="{C03C7110-75E9-4534-9BFB-4EBB85D89E20}" destId="{FE2CC16D-7675-4F59-B1BC-FC0817F2A461}" srcOrd="0" destOrd="0" presId="urn:microsoft.com/office/officeart/2005/8/layout/vList6"/>
    <dgm:cxn modelId="{B4335E22-5726-4620-B57F-D47FEF3AAFEC}" type="presParOf" srcId="{C03C7110-75E9-4534-9BFB-4EBB85D89E20}" destId="{BAA80F85-D166-4A7E-B119-A75909298C2A}" srcOrd="1" destOrd="0" presId="urn:microsoft.com/office/officeart/2005/8/layout/vList6"/>
    <dgm:cxn modelId="{095527C7-99AA-4608-864B-1019B14A2C3D}" type="presParOf" srcId="{56342F81-D12F-407A-AB1E-23E13C14FBA6}" destId="{F23BF5D3-B722-42AD-A118-833CB0FB1BF3}" srcOrd="1" destOrd="0" presId="urn:microsoft.com/office/officeart/2005/8/layout/vList6"/>
    <dgm:cxn modelId="{A8E8BCA7-FDA1-4332-980E-C00E793AA72B}" type="presParOf" srcId="{56342F81-D12F-407A-AB1E-23E13C14FBA6}" destId="{74F63350-27EC-4117-8616-754D4A0276ED}" srcOrd="2" destOrd="0" presId="urn:microsoft.com/office/officeart/2005/8/layout/vList6"/>
    <dgm:cxn modelId="{D914A18E-2A43-48D6-A422-327BE00424A8}" type="presParOf" srcId="{74F63350-27EC-4117-8616-754D4A0276ED}" destId="{CAC9CF9B-C71F-4044-AB0F-A189BE5595F9}" srcOrd="0" destOrd="0" presId="urn:microsoft.com/office/officeart/2005/8/layout/vList6"/>
    <dgm:cxn modelId="{D866F9C3-37C0-4225-8843-D5CB2714AB75}" type="presParOf" srcId="{74F63350-27EC-4117-8616-754D4A0276ED}" destId="{6A4F2724-D40A-4163-92CB-3B315BEF7D5E}" srcOrd="1" destOrd="0" presId="urn:microsoft.com/office/officeart/2005/8/layout/vList6"/>
    <dgm:cxn modelId="{46F412BD-7555-403E-9C98-8CB8F2A901B7}" type="presParOf" srcId="{56342F81-D12F-407A-AB1E-23E13C14FBA6}" destId="{1BE14CB1-6EC7-419F-BE4A-247856855F59}" srcOrd="3" destOrd="0" presId="urn:microsoft.com/office/officeart/2005/8/layout/vList6"/>
    <dgm:cxn modelId="{0DCBF0BF-3D17-4E6D-A712-AE87205704F9}" type="presParOf" srcId="{56342F81-D12F-407A-AB1E-23E13C14FBA6}" destId="{3E809C65-A7B7-43B1-BCB9-3868D6E7C6C8}" srcOrd="4" destOrd="0" presId="urn:microsoft.com/office/officeart/2005/8/layout/vList6"/>
    <dgm:cxn modelId="{A52F2340-CD3D-4BEF-8223-FF0A95E16206}" type="presParOf" srcId="{3E809C65-A7B7-43B1-BCB9-3868D6E7C6C8}" destId="{1D688F68-BA30-4EC7-AFA5-AB4D1A7F56A4}" srcOrd="0" destOrd="0" presId="urn:microsoft.com/office/officeart/2005/8/layout/vList6"/>
    <dgm:cxn modelId="{9CE557D7-6B67-44B9-B341-AD4311DFDF0D}" type="presParOf" srcId="{3E809C65-A7B7-43B1-BCB9-3868D6E7C6C8}" destId="{EFDCEEE5-5514-41B2-90FC-B38B933C041C}" srcOrd="1" destOrd="0" presId="urn:microsoft.com/office/officeart/2005/8/layout/vList6"/>
    <dgm:cxn modelId="{62EE0DAA-6F52-4C04-B521-FEF26ACD72FB}" type="presParOf" srcId="{56342F81-D12F-407A-AB1E-23E13C14FBA6}" destId="{439444BB-B0DA-4CF5-BAFE-4FAAE300849F}" srcOrd="5" destOrd="0" presId="urn:microsoft.com/office/officeart/2005/8/layout/vList6"/>
    <dgm:cxn modelId="{57DD72C7-1FD3-46B6-8ECB-914EC8A690C0}" type="presParOf" srcId="{56342F81-D12F-407A-AB1E-23E13C14FBA6}" destId="{AA400783-574C-41D4-AD85-B6D09D45C65B}" srcOrd="6" destOrd="0" presId="urn:microsoft.com/office/officeart/2005/8/layout/vList6"/>
    <dgm:cxn modelId="{47A7982A-E29B-4CC6-A1F3-12A6F05E0D67}" type="presParOf" srcId="{AA400783-574C-41D4-AD85-B6D09D45C65B}" destId="{F9881962-E0EE-4058-9196-2FE96A32D519}" srcOrd="0" destOrd="0" presId="urn:microsoft.com/office/officeart/2005/8/layout/vList6"/>
    <dgm:cxn modelId="{899263B4-03D9-4B78-8F98-3DF09A77A8B3}" type="presParOf" srcId="{AA400783-574C-41D4-AD85-B6D09D45C65B}" destId="{12452B38-EE89-4D22-AACC-E1867BE0F56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smtClean="0"/>
            <a:t>Carry out a PESTLE analysis on the case study. </a:t>
          </a:r>
        </a:p>
        <a:p>
          <a:pPr rtl="0"/>
          <a:r>
            <a:rPr lang="en-US" dirty="0" smtClean="0"/>
            <a:t>Where are the opportunities and threats? </a:t>
          </a:r>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2264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ECCC690D-6B8C-4EB9-ABD8-2A09117A7D88}" type="presOf" srcId="{29630A8D-4C78-4C86-B4B5-DE3DD0A9431B}" destId="{609F183F-7574-4A88-ACCC-9BA514CBE7B6}" srcOrd="0" destOrd="0" presId="urn:microsoft.com/office/officeart/2005/8/layout/vList2"/>
    <dgm:cxn modelId="{18C6DCDA-BB60-4DAB-9F4B-F2A7DC18B36C}" type="presOf" srcId="{0E441F1C-46DD-4695-B505-9A2E2EABA05D}" destId="{D18CF671-309A-494F-879B-5477DD919331}" srcOrd="0" destOrd="0" presId="urn:microsoft.com/office/officeart/2005/8/layout/vList2"/>
    <dgm:cxn modelId="{2817D722-1CAB-46BD-926B-22071FF7C553}"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C5709-3CBA-4D38-8F48-FAD12B94F95E}"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C42F3514-C01A-43D4-923B-56B6F671B076}">
      <dgm:prSet/>
      <dgm:spPr/>
      <dgm:t>
        <a:bodyPr/>
        <a:lstStyle/>
        <a:p>
          <a:pPr rtl="0"/>
          <a:r>
            <a:rPr lang="en-US" dirty="0" smtClean="0"/>
            <a:t>Introduction to Business Analysis</a:t>
          </a:r>
          <a:endParaRPr lang="en-US" dirty="0"/>
        </a:p>
      </dgm:t>
    </dgm:pt>
    <dgm:pt modelId="{05AB9353-7354-4CEC-AE7B-8AF9DAA50632}" type="parTrans" cxnId="{78564705-C65E-42B5-AB2B-C4DA41BFB986}">
      <dgm:prSet/>
      <dgm:spPr/>
      <dgm:t>
        <a:bodyPr/>
        <a:lstStyle/>
        <a:p>
          <a:endParaRPr lang="en-GB"/>
        </a:p>
      </dgm:t>
    </dgm:pt>
    <dgm:pt modelId="{F11A93A7-48A0-4694-873C-425ACB6EF0DE}" type="sibTrans" cxnId="{78564705-C65E-42B5-AB2B-C4DA41BFB986}">
      <dgm:prSet/>
      <dgm:spPr/>
      <dgm:t>
        <a:bodyPr/>
        <a:lstStyle/>
        <a:p>
          <a:endParaRPr lang="en-GB"/>
        </a:p>
      </dgm:t>
    </dgm:pt>
    <dgm:pt modelId="{C2BEC522-A6C2-4724-B7BF-4737B8AB608C}">
      <dgm:prSet/>
      <dgm:spPr/>
      <dgm:t>
        <a:bodyPr/>
        <a:lstStyle/>
        <a:p>
          <a:pPr rtl="0"/>
          <a:r>
            <a:rPr lang="en-GB" smtClean="0"/>
            <a:t>Day 2</a:t>
          </a:r>
          <a:endParaRPr lang="en-GB" dirty="0"/>
        </a:p>
      </dgm:t>
    </dgm:pt>
    <dgm:pt modelId="{177E4DAA-B1B3-4CA4-8972-B342595E96E4}" type="parTrans" cxnId="{16963BF8-DA1F-4E63-AC9E-211D06E76F85}">
      <dgm:prSet/>
      <dgm:spPr/>
      <dgm:t>
        <a:bodyPr/>
        <a:lstStyle/>
        <a:p>
          <a:endParaRPr lang="en-GB"/>
        </a:p>
      </dgm:t>
    </dgm:pt>
    <dgm:pt modelId="{9D0F0304-4AAC-4FF2-8437-77CC66E8E4E6}" type="sibTrans" cxnId="{16963BF8-DA1F-4E63-AC9E-211D06E76F85}">
      <dgm:prSet/>
      <dgm:spPr/>
      <dgm:t>
        <a:bodyPr/>
        <a:lstStyle/>
        <a:p>
          <a:endParaRPr lang="en-GB"/>
        </a:p>
      </dgm:t>
    </dgm:pt>
    <dgm:pt modelId="{C91A41CC-AE16-48A6-A9FD-4AA0FC77BD65}">
      <dgm:prSet/>
      <dgm:spPr/>
      <dgm:t>
        <a:bodyPr/>
        <a:lstStyle/>
        <a:p>
          <a:pPr rtl="0"/>
          <a:r>
            <a:rPr lang="en-US" dirty="0" smtClean="0"/>
            <a:t>Modelling requirements</a:t>
          </a:r>
          <a:endParaRPr lang="en-US" dirty="0"/>
        </a:p>
      </dgm:t>
    </dgm:pt>
    <dgm:pt modelId="{B82DC460-5421-46F8-922C-1019FE39092A}" type="parTrans" cxnId="{C49F2CBF-39C0-4F22-A1DC-5C7CC3EAB11D}">
      <dgm:prSet/>
      <dgm:spPr/>
      <dgm:t>
        <a:bodyPr/>
        <a:lstStyle/>
        <a:p>
          <a:endParaRPr lang="en-GB"/>
        </a:p>
      </dgm:t>
    </dgm:pt>
    <dgm:pt modelId="{AEE23EBF-6D91-44A3-902A-867752F5D9B3}" type="sibTrans" cxnId="{C49F2CBF-39C0-4F22-A1DC-5C7CC3EAB11D}">
      <dgm:prSet/>
      <dgm:spPr/>
      <dgm:t>
        <a:bodyPr/>
        <a:lstStyle/>
        <a:p>
          <a:endParaRPr lang="en-GB"/>
        </a:p>
      </dgm:t>
    </dgm:pt>
    <dgm:pt modelId="{C37B0DC4-BD08-46C9-B77F-297120CAA55C}">
      <dgm:prSet/>
      <dgm:spPr/>
      <dgm:t>
        <a:bodyPr/>
        <a:lstStyle/>
        <a:p>
          <a:pPr rtl="0"/>
          <a:r>
            <a:rPr lang="en-US" dirty="0" smtClean="0"/>
            <a:t>Exam</a:t>
          </a:r>
          <a:endParaRPr lang="en-US" dirty="0"/>
        </a:p>
      </dgm:t>
    </dgm:pt>
    <dgm:pt modelId="{9FC63BDE-6AEC-43FB-BA68-93F275F54C6F}" type="parTrans" cxnId="{30E39D4A-B374-4CB3-8CE3-8678919D5766}">
      <dgm:prSet/>
      <dgm:spPr/>
      <dgm:t>
        <a:bodyPr/>
        <a:lstStyle/>
        <a:p>
          <a:endParaRPr lang="en-GB"/>
        </a:p>
      </dgm:t>
    </dgm:pt>
    <dgm:pt modelId="{A94A7A46-CA10-49C5-81F2-EDA00C05AA23}" type="sibTrans" cxnId="{30E39D4A-B374-4CB3-8CE3-8678919D5766}">
      <dgm:prSet/>
      <dgm:spPr/>
      <dgm:t>
        <a:bodyPr/>
        <a:lstStyle/>
        <a:p>
          <a:endParaRPr lang="en-GB"/>
        </a:p>
      </dgm:t>
    </dgm:pt>
    <dgm:pt modelId="{8272ABCC-B6DE-4269-8803-FB5FA341C233}">
      <dgm:prSet/>
      <dgm:spPr/>
      <dgm:t>
        <a:bodyPr/>
        <a:lstStyle/>
        <a:p>
          <a:pPr rtl="0"/>
          <a:r>
            <a:rPr lang="en-US" dirty="0" smtClean="0"/>
            <a:t>Stakeholder analysis and management (cont.)</a:t>
          </a:r>
          <a:endParaRPr lang="en-US" dirty="0"/>
        </a:p>
      </dgm:t>
    </dgm:pt>
    <dgm:pt modelId="{04A3ED45-F850-4AF8-969C-26617ADE166B}" type="parTrans" cxnId="{13220510-2042-4F03-846B-3CE4D782DF46}">
      <dgm:prSet/>
      <dgm:spPr/>
      <dgm:t>
        <a:bodyPr/>
        <a:lstStyle/>
        <a:p>
          <a:endParaRPr lang="en-GB"/>
        </a:p>
      </dgm:t>
    </dgm:pt>
    <dgm:pt modelId="{59052246-EC71-4F93-A4CF-1131590A9B3E}" type="sibTrans" cxnId="{13220510-2042-4F03-846B-3CE4D782DF46}">
      <dgm:prSet/>
      <dgm:spPr/>
      <dgm:t>
        <a:bodyPr/>
        <a:lstStyle/>
        <a:p>
          <a:endParaRPr lang="en-GB"/>
        </a:p>
      </dgm:t>
    </dgm:pt>
    <dgm:pt modelId="{526159AB-7B72-4F4B-96D5-3B9977F35BF1}">
      <dgm:prSet/>
      <dgm:spPr/>
      <dgm:t>
        <a:bodyPr/>
        <a:lstStyle/>
        <a:p>
          <a:pPr rtl="0"/>
          <a:r>
            <a:rPr lang="en-US" smtClean="0"/>
            <a:t>Day 3</a:t>
          </a:r>
          <a:endParaRPr lang="en-US" dirty="0"/>
        </a:p>
      </dgm:t>
    </dgm:pt>
    <dgm:pt modelId="{CAC357EB-6C9F-4C71-859A-3B59DC79C1DB}" type="parTrans" cxnId="{501660C4-B627-40B1-8DD4-785624786DC8}">
      <dgm:prSet/>
      <dgm:spPr/>
      <dgm:t>
        <a:bodyPr/>
        <a:lstStyle/>
        <a:p>
          <a:endParaRPr lang="en-GB"/>
        </a:p>
      </dgm:t>
    </dgm:pt>
    <dgm:pt modelId="{B365D9D9-1855-4EBE-A15A-7440C3D8BF11}" type="sibTrans" cxnId="{501660C4-B627-40B1-8DD4-785624786DC8}">
      <dgm:prSet/>
      <dgm:spPr/>
      <dgm:t>
        <a:bodyPr/>
        <a:lstStyle/>
        <a:p>
          <a:endParaRPr lang="en-GB"/>
        </a:p>
      </dgm:t>
    </dgm:pt>
    <dgm:pt modelId="{8E5CFCBF-658B-4F4A-923C-85BCF93B99D3}">
      <dgm:prSet/>
      <dgm:spPr/>
      <dgm:t>
        <a:bodyPr/>
        <a:lstStyle/>
        <a:p>
          <a:pPr rtl="0"/>
          <a:r>
            <a:rPr lang="en-US" dirty="0" smtClean="0"/>
            <a:t>Strategy analysis</a:t>
          </a:r>
          <a:endParaRPr lang="en-US" dirty="0"/>
        </a:p>
      </dgm:t>
    </dgm:pt>
    <dgm:pt modelId="{612191A9-200A-461F-8BA5-07A470A64196}" type="parTrans" cxnId="{01DE75B3-4926-4CAF-818E-23F5A9E3F17D}">
      <dgm:prSet/>
      <dgm:spPr/>
      <dgm:t>
        <a:bodyPr/>
        <a:lstStyle/>
        <a:p>
          <a:endParaRPr lang="en-GB"/>
        </a:p>
      </dgm:t>
    </dgm:pt>
    <dgm:pt modelId="{3CE366C8-6287-4F40-AA9B-FE2BECD87C4F}" type="sibTrans" cxnId="{01DE75B3-4926-4CAF-818E-23F5A9E3F17D}">
      <dgm:prSet/>
      <dgm:spPr/>
      <dgm:t>
        <a:bodyPr/>
        <a:lstStyle/>
        <a:p>
          <a:endParaRPr lang="en-GB"/>
        </a:p>
      </dgm:t>
    </dgm:pt>
    <dgm:pt modelId="{4A0D402D-27A9-4C7E-9AE1-14CCCE706E20}">
      <dgm:prSet/>
      <dgm:spPr/>
      <dgm:t>
        <a:bodyPr/>
        <a:lstStyle/>
        <a:p>
          <a:pPr rtl="0"/>
          <a:r>
            <a:rPr lang="en-US" dirty="0" smtClean="0"/>
            <a:t>Making a business and financial case</a:t>
          </a:r>
          <a:endParaRPr lang="en-US" dirty="0"/>
        </a:p>
      </dgm:t>
    </dgm:pt>
    <dgm:pt modelId="{8DDD3283-BE03-4A9B-98A4-F403852EE9C0}" type="parTrans" cxnId="{AF9AF5F1-2FBF-45A2-A1F6-67BC0B1A22AB}">
      <dgm:prSet/>
      <dgm:spPr/>
      <dgm:t>
        <a:bodyPr/>
        <a:lstStyle/>
        <a:p>
          <a:endParaRPr lang="en-GB"/>
        </a:p>
      </dgm:t>
    </dgm:pt>
    <dgm:pt modelId="{BB052AAF-F993-4A8B-83BC-EFDDA0324E4B}" type="sibTrans" cxnId="{AF9AF5F1-2FBF-45A2-A1F6-67BC0B1A22AB}">
      <dgm:prSet/>
      <dgm:spPr/>
      <dgm:t>
        <a:bodyPr/>
        <a:lstStyle/>
        <a:p>
          <a:endParaRPr lang="en-GB"/>
        </a:p>
      </dgm:t>
    </dgm:pt>
    <dgm:pt modelId="{664C8EDA-3EC5-4EDF-BEFC-62E168D33B51}">
      <dgm:prSet/>
      <dgm:spPr/>
      <dgm:t>
        <a:bodyPr/>
        <a:lstStyle/>
        <a:p>
          <a:pPr rtl="0"/>
          <a:r>
            <a:rPr lang="en-US" dirty="0" smtClean="0"/>
            <a:t>Competencies of a Business Analyst</a:t>
          </a:r>
          <a:endParaRPr lang="en-US" dirty="0"/>
        </a:p>
      </dgm:t>
    </dgm:pt>
    <dgm:pt modelId="{1FB5A91D-1BF8-4ECE-A0D4-D7925CD300EA}" type="parTrans" cxnId="{26326749-DFF9-4A3C-9F7A-567EF95DCF1D}">
      <dgm:prSet/>
      <dgm:spPr/>
      <dgm:t>
        <a:bodyPr/>
        <a:lstStyle/>
        <a:p>
          <a:endParaRPr lang="en-GB"/>
        </a:p>
      </dgm:t>
    </dgm:pt>
    <dgm:pt modelId="{1D122C88-68B4-48DE-98F1-335942EC9EB7}" type="sibTrans" cxnId="{26326749-DFF9-4A3C-9F7A-567EF95DCF1D}">
      <dgm:prSet/>
      <dgm:spPr/>
      <dgm:t>
        <a:bodyPr/>
        <a:lstStyle/>
        <a:p>
          <a:endParaRPr lang="en-GB"/>
        </a:p>
      </dgm:t>
    </dgm:pt>
    <dgm:pt modelId="{3FDA4A12-4E66-40BA-B04E-CF3247C104C6}">
      <dgm:prSet/>
      <dgm:spPr/>
      <dgm:t>
        <a:bodyPr/>
        <a:lstStyle/>
        <a:p>
          <a:pPr rtl="0"/>
          <a:r>
            <a:rPr lang="en-US" dirty="0" smtClean="0"/>
            <a:t>Delivering the business solution</a:t>
          </a:r>
          <a:endParaRPr lang="en-US" dirty="0"/>
        </a:p>
      </dgm:t>
    </dgm:pt>
    <dgm:pt modelId="{86F4116C-6B42-4D92-B498-78C0E8D0772E}" type="sibTrans" cxnId="{C539FC25-1077-4649-975E-BAC55830500C}">
      <dgm:prSet/>
      <dgm:spPr/>
      <dgm:t>
        <a:bodyPr/>
        <a:lstStyle/>
        <a:p>
          <a:endParaRPr lang="en-GB"/>
        </a:p>
      </dgm:t>
    </dgm:pt>
    <dgm:pt modelId="{E8E6E87F-93B9-45C8-A608-5E3AB14EB483}" type="parTrans" cxnId="{C539FC25-1077-4649-975E-BAC55830500C}">
      <dgm:prSet/>
      <dgm:spPr/>
      <dgm:t>
        <a:bodyPr/>
        <a:lstStyle/>
        <a:p>
          <a:endParaRPr lang="en-GB"/>
        </a:p>
      </dgm:t>
    </dgm:pt>
    <dgm:pt modelId="{FF2871A1-B0CE-4154-ABE9-A71EDEE90682}">
      <dgm:prSet/>
      <dgm:spPr/>
      <dgm:t>
        <a:bodyPr/>
        <a:lstStyle/>
        <a:p>
          <a:pPr rtl="0"/>
          <a:r>
            <a:rPr lang="en-US" dirty="0" smtClean="0"/>
            <a:t>Delivering the requirements</a:t>
          </a:r>
          <a:endParaRPr lang="en-US" dirty="0"/>
        </a:p>
      </dgm:t>
    </dgm:pt>
    <dgm:pt modelId="{6D50BF35-6822-4E13-AA24-BE7BC0911BD9}" type="parTrans" cxnId="{62EEAAC5-0329-4C7C-9F31-FB7440563F70}">
      <dgm:prSet/>
      <dgm:spPr/>
      <dgm:t>
        <a:bodyPr/>
        <a:lstStyle/>
        <a:p>
          <a:endParaRPr lang="en-GB"/>
        </a:p>
      </dgm:t>
    </dgm:pt>
    <dgm:pt modelId="{7DFFF18F-08F0-49BC-9231-25958E77D0DB}" type="sibTrans" cxnId="{62EEAAC5-0329-4C7C-9F31-FB7440563F70}">
      <dgm:prSet/>
      <dgm:spPr/>
      <dgm:t>
        <a:bodyPr/>
        <a:lstStyle/>
        <a:p>
          <a:endParaRPr lang="en-GB"/>
        </a:p>
      </dgm:t>
    </dgm:pt>
    <dgm:pt modelId="{FF9ADD50-2C19-431A-9900-F945D9AD80F0}">
      <dgm:prSet/>
      <dgm:spPr/>
      <dgm:t>
        <a:bodyPr/>
        <a:lstStyle/>
        <a:p>
          <a:pPr rtl="0"/>
          <a:r>
            <a:rPr lang="en-US" dirty="0" smtClean="0"/>
            <a:t>Investigation techniques</a:t>
          </a:r>
          <a:endParaRPr lang="en-US" dirty="0"/>
        </a:p>
      </dgm:t>
    </dgm:pt>
    <dgm:pt modelId="{5488CE9F-707D-4556-BE98-547663E9C749}" type="parTrans" cxnId="{36A1D156-4C5A-46D1-926C-23B2DEC34B70}">
      <dgm:prSet/>
      <dgm:spPr/>
      <dgm:t>
        <a:bodyPr/>
        <a:lstStyle/>
        <a:p>
          <a:endParaRPr lang="en-GB"/>
        </a:p>
      </dgm:t>
    </dgm:pt>
    <dgm:pt modelId="{6FCE5ACB-B35F-4319-B0E1-394BF8F876E9}" type="sibTrans" cxnId="{36A1D156-4C5A-46D1-926C-23B2DEC34B70}">
      <dgm:prSet/>
      <dgm:spPr/>
      <dgm:t>
        <a:bodyPr/>
        <a:lstStyle/>
        <a:p>
          <a:endParaRPr lang="en-GB"/>
        </a:p>
      </dgm:t>
    </dgm:pt>
    <dgm:pt modelId="{C3E7390E-7694-48F1-AAE1-4426B2CA2AB1}">
      <dgm:prSet/>
      <dgm:spPr/>
      <dgm:t>
        <a:bodyPr/>
        <a:lstStyle/>
        <a:p>
          <a:pPr rtl="0"/>
          <a:r>
            <a:rPr lang="en-US" dirty="0" smtClean="0"/>
            <a:t>Modelling business processes</a:t>
          </a:r>
          <a:endParaRPr lang="en-US" dirty="0"/>
        </a:p>
      </dgm:t>
    </dgm:pt>
    <dgm:pt modelId="{B4E6E53A-E727-4735-8717-25BB3E369882}" type="parTrans" cxnId="{A20AF5FA-BEA7-4A36-AC70-28FABC3E7D15}">
      <dgm:prSet/>
      <dgm:spPr/>
      <dgm:t>
        <a:bodyPr/>
        <a:lstStyle/>
        <a:p>
          <a:endParaRPr lang="en-GB"/>
        </a:p>
      </dgm:t>
    </dgm:pt>
    <dgm:pt modelId="{5023D478-453B-4897-8DE2-AA0683FF1114}" type="sibTrans" cxnId="{A20AF5FA-BEA7-4A36-AC70-28FABC3E7D15}">
      <dgm:prSet/>
      <dgm:spPr/>
      <dgm:t>
        <a:bodyPr/>
        <a:lstStyle/>
        <a:p>
          <a:endParaRPr lang="en-GB"/>
        </a:p>
      </dgm:t>
    </dgm:pt>
    <dgm:pt modelId="{48403053-E76D-45E7-BA40-1FF132B7289B}">
      <dgm:prSet/>
      <dgm:spPr/>
      <dgm:t>
        <a:bodyPr/>
        <a:lstStyle/>
        <a:p>
          <a:pPr rtl="0"/>
          <a:r>
            <a:rPr lang="en-US" dirty="0" smtClean="0"/>
            <a:t>Documenting and managing requirements</a:t>
          </a:r>
          <a:endParaRPr lang="en-US" dirty="0"/>
        </a:p>
      </dgm:t>
    </dgm:pt>
    <dgm:pt modelId="{44C54F7F-828C-4551-860A-64EA93CDB8C3}" type="parTrans" cxnId="{327B4FDA-7361-4214-AEA3-228C38139CB5}">
      <dgm:prSet/>
      <dgm:spPr/>
      <dgm:t>
        <a:bodyPr/>
        <a:lstStyle/>
        <a:p>
          <a:endParaRPr lang="en-GB"/>
        </a:p>
      </dgm:t>
    </dgm:pt>
    <dgm:pt modelId="{B20B56B0-7E1E-4A6A-8C9C-6023F8D22A57}" type="sibTrans" cxnId="{327B4FDA-7361-4214-AEA3-228C38139CB5}">
      <dgm:prSet/>
      <dgm:spPr/>
      <dgm:t>
        <a:bodyPr/>
        <a:lstStyle/>
        <a:p>
          <a:endParaRPr lang="en-GB"/>
        </a:p>
      </dgm:t>
    </dgm:pt>
    <dgm:pt modelId="{EC1D2A96-F848-49CA-9B40-3FC283372A90}">
      <dgm:prSet/>
      <dgm:spPr/>
      <dgm:t>
        <a:bodyPr/>
        <a:lstStyle/>
        <a:p>
          <a:pPr rtl="0"/>
          <a:r>
            <a:rPr lang="en-US" smtClean="0"/>
            <a:t>Day 1</a:t>
          </a:r>
          <a:endParaRPr lang="en-US" dirty="0"/>
        </a:p>
      </dgm:t>
    </dgm:pt>
    <dgm:pt modelId="{B8E61057-13CE-44AE-AC68-917557E73E44}" type="sibTrans" cxnId="{7E8070BC-7173-4348-9D91-EA34798F397B}">
      <dgm:prSet/>
      <dgm:spPr/>
      <dgm:t>
        <a:bodyPr/>
        <a:lstStyle/>
        <a:p>
          <a:endParaRPr lang="en-GB"/>
        </a:p>
      </dgm:t>
    </dgm:pt>
    <dgm:pt modelId="{22939C8F-E24E-476F-B4AB-FAF18D0A094C}" type="parTrans" cxnId="{7E8070BC-7173-4348-9D91-EA34798F397B}">
      <dgm:prSet/>
      <dgm:spPr/>
      <dgm:t>
        <a:bodyPr/>
        <a:lstStyle/>
        <a:p>
          <a:endParaRPr lang="en-GB"/>
        </a:p>
      </dgm:t>
    </dgm:pt>
    <dgm:pt modelId="{0161F095-5ED0-49A0-BF52-DB9B6B4BAD12}">
      <dgm:prSet/>
      <dgm:spPr/>
      <dgm:t>
        <a:bodyPr/>
        <a:lstStyle/>
        <a:p>
          <a:pPr rtl="0"/>
          <a:r>
            <a:rPr lang="en-US" dirty="0" smtClean="0"/>
            <a:t>Defining the solution</a:t>
          </a:r>
          <a:endParaRPr lang="en-US" dirty="0"/>
        </a:p>
      </dgm:t>
    </dgm:pt>
    <dgm:pt modelId="{BC7293AE-F377-4A4F-ABF2-6578C67282B0}" type="parTrans" cxnId="{1E57F0A0-5703-4CBB-9A68-649DE1B675D4}">
      <dgm:prSet/>
      <dgm:spPr/>
      <dgm:t>
        <a:bodyPr/>
        <a:lstStyle/>
        <a:p>
          <a:endParaRPr lang="en-GB"/>
        </a:p>
      </dgm:t>
    </dgm:pt>
    <dgm:pt modelId="{82B9E182-3512-447F-99BE-7C61045869B5}" type="sibTrans" cxnId="{1E57F0A0-5703-4CBB-9A68-649DE1B675D4}">
      <dgm:prSet/>
      <dgm:spPr/>
      <dgm:t>
        <a:bodyPr/>
        <a:lstStyle/>
        <a:p>
          <a:endParaRPr lang="en-GB"/>
        </a:p>
      </dgm:t>
    </dgm:pt>
    <dgm:pt modelId="{65E20DBC-9E9B-473D-BDF8-12A1ECA1D7F9}">
      <dgm:prSet/>
      <dgm:spPr/>
      <dgm:t>
        <a:bodyPr/>
        <a:lstStyle/>
        <a:p>
          <a:pPr rtl="0"/>
          <a:r>
            <a:rPr lang="en-US" dirty="0" smtClean="0"/>
            <a:t>Stakeholder analysis and management </a:t>
          </a:r>
          <a:endParaRPr lang="en-US" dirty="0"/>
        </a:p>
      </dgm:t>
    </dgm:pt>
    <dgm:pt modelId="{FA6529BE-22D6-46E2-9088-E04C22E989B7}" type="parTrans" cxnId="{63B9A864-5B11-4163-B672-2ACF8050F226}">
      <dgm:prSet/>
      <dgm:spPr/>
      <dgm:t>
        <a:bodyPr/>
        <a:lstStyle/>
        <a:p>
          <a:endParaRPr lang="en-GB"/>
        </a:p>
      </dgm:t>
    </dgm:pt>
    <dgm:pt modelId="{ADCBAF16-CB28-473E-B452-4545774164BA}" type="sibTrans" cxnId="{63B9A864-5B11-4163-B672-2ACF8050F226}">
      <dgm:prSet/>
      <dgm:spPr/>
      <dgm:t>
        <a:bodyPr/>
        <a:lstStyle/>
        <a:p>
          <a:endParaRPr lang="en-GB"/>
        </a:p>
      </dgm:t>
    </dgm:pt>
    <dgm:pt modelId="{06E37560-74BF-4716-823B-58B268ED99F0}">
      <dgm:prSet/>
      <dgm:spPr/>
      <dgm:t>
        <a:bodyPr/>
        <a:lstStyle/>
        <a:p>
          <a:pPr rtl="0"/>
          <a:r>
            <a:rPr lang="en-US" dirty="0" smtClean="0"/>
            <a:t>Establishing the requirements</a:t>
          </a:r>
          <a:endParaRPr lang="en-US" dirty="0"/>
        </a:p>
      </dgm:t>
    </dgm:pt>
    <dgm:pt modelId="{C605BE95-0666-4882-90C7-5B82E9E7CD27}" type="parTrans" cxnId="{C72C336A-31CA-4FF3-9742-C501A646CAC5}">
      <dgm:prSet/>
      <dgm:spPr/>
      <dgm:t>
        <a:bodyPr/>
        <a:lstStyle/>
        <a:p>
          <a:endParaRPr lang="en-GB"/>
        </a:p>
      </dgm:t>
    </dgm:pt>
    <dgm:pt modelId="{EBFE0401-D55C-445E-ADE9-D86A5C791576}" type="sibTrans" cxnId="{C72C336A-31CA-4FF3-9742-C501A646CAC5}">
      <dgm:prSet/>
      <dgm:spPr/>
      <dgm:t>
        <a:bodyPr/>
        <a:lstStyle/>
        <a:p>
          <a:endParaRPr lang="en-GB"/>
        </a:p>
      </dgm:t>
    </dgm:pt>
    <dgm:pt modelId="{E5DAB886-F054-4EE0-892A-ADB33E063C4A}">
      <dgm:prSet/>
      <dgm:spPr/>
      <dgm:t>
        <a:bodyPr/>
        <a:lstStyle/>
        <a:p>
          <a:pPr rtl="0"/>
          <a:r>
            <a:rPr lang="en-US" smtClean="0"/>
            <a:t>Business analysis process model</a:t>
          </a:r>
          <a:endParaRPr lang="en-US" dirty="0"/>
        </a:p>
      </dgm:t>
    </dgm:pt>
    <dgm:pt modelId="{B6E1031F-4D96-438C-A12D-751162A7009D}" type="parTrans" cxnId="{3AD5B27E-7202-4093-8F0B-46C4748043D5}">
      <dgm:prSet/>
      <dgm:spPr/>
      <dgm:t>
        <a:bodyPr/>
        <a:lstStyle/>
        <a:p>
          <a:endParaRPr lang="en-GB"/>
        </a:p>
      </dgm:t>
    </dgm:pt>
    <dgm:pt modelId="{E7BE2AF4-98F8-415B-9656-2C49E220293F}" type="sibTrans" cxnId="{3AD5B27E-7202-4093-8F0B-46C4748043D5}">
      <dgm:prSet/>
      <dgm:spPr/>
      <dgm:t>
        <a:bodyPr/>
        <a:lstStyle/>
        <a:p>
          <a:endParaRPr lang="en-GB"/>
        </a:p>
      </dgm:t>
    </dgm:pt>
    <dgm:pt modelId="{C5594085-1E0C-4FD2-8C96-1C329CA4DE26}" type="pres">
      <dgm:prSet presAssocID="{59AC5709-3CBA-4D38-8F48-FAD12B94F95E}" presName="linear" presStyleCnt="0">
        <dgm:presLayoutVars>
          <dgm:dir/>
          <dgm:animLvl val="lvl"/>
          <dgm:resizeHandles val="exact"/>
        </dgm:presLayoutVars>
      </dgm:prSet>
      <dgm:spPr/>
      <dgm:t>
        <a:bodyPr/>
        <a:lstStyle/>
        <a:p>
          <a:endParaRPr lang="en-GB"/>
        </a:p>
      </dgm:t>
    </dgm:pt>
    <dgm:pt modelId="{8CE4A04F-BEEC-4548-B174-D42D599663DB}" type="pres">
      <dgm:prSet presAssocID="{EC1D2A96-F848-49CA-9B40-3FC283372A90}" presName="parentLin" presStyleCnt="0"/>
      <dgm:spPr/>
      <dgm:t>
        <a:bodyPr/>
        <a:lstStyle/>
        <a:p>
          <a:endParaRPr lang="en-GB"/>
        </a:p>
      </dgm:t>
    </dgm:pt>
    <dgm:pt modelId="{9D8DD466-BE76-4994-B0E5-B6DCACB52BFA}" type="pres">
      <dgm:prSet presAssocID="{EC1D2A96-F848-49CA-9B40-3FC283372A90}" presName="parentLeftMargin" presStyleLbl="node1" presStyleIdx="0" presStyleCnt="3"/>
      <dgm:spPr/>
      <dgm:t>
        <a:bodyPr/>
        <a:lstStyle/>
        <a:p>
          <a:endParaRPr lang="en-GB"/>
        </a:p>
      </dgm:t>
    </dgm:pt>
    <dgm:pt modelId="{E91ACD77-8A9B-482A-B766-2D8B95ED3392}" type="pres">
      <dgm:prSet presAssocID="{EC1D2A96-F848-49CA-9B40-3FC283372A90}" presName="parentText" presStyleLbl="node1" presStyleIdx="0" presStyleCnt="3">
        <dgm:presLayoutVars>
          <dgm:chMax val="0"/>
          <dgm:bulletEnabled val="1"/>
        </dgm:presLayoutVars>
      </dgm:prSet>
      <dgm:spPr/>
      <dgm:t>
        <a:bodyPr/>
        <a:lstStyle/>
        <a:p>
          <a:endParaRPr lang="en-GB"/>
        </a:p>
      </dgm:t>
    </dgm:pt>
    <dgm:pt modelId="{B8B87F3F-B0F9-4C47-B6F0-88508A186F2B}" type="pres">
      <dgm:prSet presAssocID="{EC1D2A96-F848-49CA-9B40-3FC283372A90}" presName="negativeSpace" presStyleCnt="0"/>
      <dgm:spPr/>
      <dgm:t>
        <a:bodyPr/>
        <a:lstStyle/>
        <a:p>
          <a:endParaRPr lang="en-GB"/>
        </a:p>
      </dgm:t>
    </dgm:pt>
    <dgm:pt modelId="{2F58D663-41DA-498A-9CAC-48732C6A04FF}" type="pres">
      <dgm:prSet presAssocID="{EC1D2A96-F848-49CA-9B40-3FC283372A90}" presName="childText" presStyleLbl="conFgAcc1" presStyleIdx="0" presStyleCnt="3">
        <dgm:presLayoutVars>
          <dgm:bulletEnabled val="1"/>
        </dgm:presLayoutVars>
      </dgm:prSet>
      <dgm:spPr/>
      <dgm:t>
        <a:bodyPr/>
        <a:lstStyle/>
        <a:p>
          <a:endParaRPr lang="en-GB"/>
        </a:p>
      </dgm:t>
    </dgm:pt>
    <dgm:pt modelId="{0E956DAB-3D42-4069-9F8F-881CDA85DBA7}" type="pres">
      <dgm:prSet presAssocID="{B8E61057-13CE-44AE-AC68-917557E73E44}" presName="spaceBetweenRectangles" presStyleCnt="0"/>
      <dgm:spPr/>
      <dgm:t>
        <a:bodyPr/>
        <a:lstStyle/>
        <a:p>
          <a:endParaRPr lang="en-GB"/>
        </a:p>
      </dgm:t>
    </dgm:pt>
    <dgm:pt modelId="{B1808E14-AC24-40A0-9DDA-6C09C2BD1C94}" type="pres">
      <dgm:prSet presAssocID="{C2BEC522-A6C2-4724-B7BF-4737B8AB608C}" presName="parentLin" presStyleCnt="0"/>
      <dgm:spPr/>
      <dgm:t>
        <a:bodyPr/>
        <a:lstStyle/>
        <a:p>
          <a:endParaRPr lang="en-GB"/>
        </a:p>
      </dgm:t>
    </dgm:pt>
    <dgm:pt modelId="{D43B97E4-4CA0-495A-B825-BB82F048B20C}" type="pres">
      <dgm:prSet presAssocID="{C2BEC522-A6C2-4724-B7BF-4737B8AB608C}" presName="parentLeftMargin" presStyleLbl="node1" presStyleIdx="0" presStyleCnt="3"/>
      <dgm:spPr/>
      <dgm:t>
        <a:bodyPr/>
        <a:lstStyle/>
        <a:p>
          <a:endParaRPr lang="en-GB"/>
        </a:p>
      </dgm:t>
    </dgm:pt>
    <dgm:pt modelId="{6EC66DF3-90C5-4A9D-A8D1-9E81DDE0201B}" type="pres">
      <dgm:prSet presAssocID="{C2BEC522-A6C2-4724-B7BF-4737B8AB608C}" presName="parentText" presStyleLbl="node1" presStyleIdx="1" presStyleCnt="3">
        <dgm:presLayoutVars>
          <dgm:chMax val="0"/>
          <dgm:bulletEnabled val="1"/>
        </dgm:presLayoutVars>
      </dgm:prSet>
      <dgm:spPr/>
      <dgm:t>
        <a:bodyPr/>
        <a:lstStyle/>
        <a:p>
          <a:endParaRPr lang="en-GB"/>
        </a:p>
      </dgm:t>
    </dgm:pt>
    <dgm:pt modelId="{90F9DEB2-FB69-48D6-8F59-0DBFF5724661}" type="pres">
      <dgm:prSet presAssocID="{C2BEC522-A6C2-4724-B7BF-4737B8AB608C}" presName="negativeSpace" presStyleCnt="0"/>
      <dgm:spPr/>
      <dgm:t>
        <a:bodyPr/>
        <a:lstStyle/>
        <a:p>
          <a:endParaRPr lang="en-GB"/>
        </a:p>
      </dgm:t>
    </dgm:pt>
    <dgm:pt modelId="{AAE625CE-4D07-4FAA-84F7-95DA409D46AB}" type="pres">
      <dgm:prSet presAssocID="{C2BEC522-A6C2-4724-B7BF-4737B8AB608C}" presName="childText" presStyleLbl="conFgAcc1" presStyleIdx="1" presStyleCnt="3">
        <dgm:presLayoutVars>
          <dgm:bulletEnabled val="1"/>
        </dgm:presLayoutVars>
      </dgm:prSet>
      <dgm:spPr/>
      <dgm:t>
        <a:bodyPr/>
        <a:lstStyle/>
        <a:p>
          <a:endParaRPr lang="en-GB"/>
        </a:p>
      </dgm:t>
    </dgm:pt>
    <dgm:pt modelId="{74CDA328-36DA-4C06-A71B-43D278BC3B24}" type="pres">
      <dgm:prSet presAssocID="{9D0F0304-4AAC-4FF2-8437-77CC66E8E4E6}" presName="spaceBetweenRectangles" presStyleCnt="0"/>
      <dgm:spPr/>
      <dgm:t>
        <a:bodyPr/>
        <a:lstStyle/>
        <a:p>
          <a:endParaRPr lang="en-GB"/>
        </a:p>
      </dgm:t>
    </dgm:pt>
    <dgm:pt modelId="{7CEC8A22-D675-4303-BE67-D79213627CB7}" type="pres">
      <dgm:prSet presAssocID="{526159AB-7B72-4F4B-96D5-3B9977F35BF1}" presName="parentLin" presStyleCnt="0"/>
      <dgm:spPr/>
      <dgm:t>
        <a:bodyPr/>
        <a:lstStyle/>
        <a:p>
          <a:endParaRPr lang="en-GB"/>
        </a:p>
      </dgm:t>
    </dgm:pt>
    <dgm:pt modelId="{24CB4003-BCB6-4072-AB1E-BEC777CD4500}" type="pres">
      <dgm:prSet presAssocID="{526159AB-7B72-4F4B-96D5-3B9977F35BF1}" presName="parentLeftMargin" presStyleLbl="node1" presStyleIdx="1" presStyleCnt="3"/>
      <dgm:spPr/>
      <dgm:t>
        <a:bodyPr/>
        <a:lstStyle/>
        <a:p>
          <a:endParaRPr lang="en-GB"/>
        </a:p>
      </dgm:t>
    </dgm:pt>
    <dgm:pt modelId="{D70E8DFB-2989-43A7-947A-7CBFF3985359}" type="pres">
      <dgm:prSet presAssocID="{526159AB-7B72-4F4B-96D5-3B9977F35BF1}" presName="parentText" presStyleLbl="node1" presStyleIdx="2" presStyleCnt="3">
        <dgm:presLayoutVars>
          <dgm:chMax val="0"/>
          <dgm:bulletEnabled val="1"/>
        </dgm:presLayoutVars>
      </dgm:prSet>
      <dgm:spPr/>
      <dgm:t>
        <a:bodyPr/>
        <a:lstStyle/>
        <a:p>
          <a:endParaRPr lang="en-GB"/>
        </a:p>
      </dgm:t>
    </dgm:pt>
    <dgm:pt modelId="{08DF8A2B-38BF-43C7-8196-2C3C6C22610A}" type="pres">
      <dgm:prSet presAssocID="{526159AB-7B72-4F4B-96D5-3B9977F35BF1}" presName="negativeSpace" presStyleCnt="0"/>
      <dgm:spPr/>
      <dgm:t>
        <a:bodyPr/>
        <a:lstStyle/>
        <a:p>
          <a:endParaRPr lang="en-GB"/>
        </a:p>
      </dgm:t>
    </dgm:pt>
    <dgm:pt modelId="{B533DEC8-1AAC-427A-B9AE-3FCA13FC9365}" type="pres">
      <dgm:prSet presAssocID="{526159AB-7B72-4F4B-96D5-3B9977F35BF1}" presName="childText" presStyleLbl="conFgAcc1" presStyleIdx="2" presStyleCnt="3">
        <dgm:presLayoutVars>
          <dgm:bulletEnabled val="1"/>
        </dgm:presLayoutVars>
      </dgm:prSet>
      <dgm:spPr/>
      <dgm:t>
        <a:bodyPr/>
        <a:lstStyle/>
        <a:p>
          <a:endParaRPr lang="en-GB"/>
        </a:p>
      </dgm:t>
    </dgm:pt>
  </dgm:ptLst>
  <dgm:cxnLst>
    <dgm:cxn modelId="{59DCB7E1-753C-40A0-9846-25F85965F06F}" type="presOf" srcId="{06E37560-74BF-4716-823B-58B268ED99F0}" destId="{AAE625CE-4D07-4FAA-84F7-95DA409D46AB}" srcOrd="0" destOrd="4" presId="urn:microsoft.com/office/officeart/2005/8/layout/list1"/>
    <dgm:cxn modelId="{C3AB5EFD-400D-47BC-A6C6-38BAC0308C6E}" type="presOf" srcId="{664C8EDA-3EC5-4EDF-BEFC-62E168D33B51}" destId="{2F58D663-41DA-498A-9CAC-48732C6A04FF}" srcOrd="0" destOrd="1" presId="urn:microsoft.com/office/officeart/2005/8/layout/list1"/>
    <dgm:cxn modelId="{844BD42C-D486-4D41-8069-CF6D17C1786E}" type="presOf" srcId="{3FDA4A12-4E66-40BA-B04E-CF3247C104C6}" destId="{B533DEC8-1AAC-427A-B9AE-3FCA13FC9365}" srcOrd="0" destOrd="3" presId="urn:microsoft.com/office/officeart/2005/8/layout/list1"/>
    <dgm:cxn modelId="{4033CAE7-86B9-47A4-9C89-BD48713D03D7}" type="presOf" srcId="{FF2871A1-B0CE-4154-ABE9-A71EDEE90682}" destId="{B533DEC8-1AAC-427A-B9AE-3FCA13FC9365}" srcOrd="0" destOrd="2" presId="urn:microsoft.com/office/officeart/2005/8/layout/list1"/>
    <dgm:cxn modelId="{20D12418-31E1-4FDF-AEBF-8EE78A22ADD4}" type="presOf" srcId="{C42F3514-C01A-43D4-923B-56B6F671B076}" destId="{2F58D663-41DA-498A-9CAC-48732C6A04FF}" srcOrd="0" destOrd="0" presId="urn:microsoft.com/office/officeart/2005/8/layout/list1"/>
    <dgm:cxn modelId="{F515EE8D-2E46-49F4-8C71-C5B5EC6D5C68}" type="presOf" srcId="{526159AB-7B72-4F4B-96D5-3B9977F35BF1}" destId="{24CB4003-BCB6-4072-AB1E-BEC777CD4500}" srcOrd="0" destOrd="0" presId="urn:microsoft.com/office/officeart/2005/8/layout/list1"/>
    <dgm:cxn modelId="{C49F2CBF-39C0-4F22-A1DC-5C7CC3EAB11D}" srcId="{526159AB-7B72-4F4B-96D5-3B9977F35BF1}" destId="{C91A41CC-AE16-48A6-A9FD-4AA0FC77BD65}" srcOrd="1" destOrd="0" parTransId="{B82DC460-5421-46F8-922C-1019FE39092A}" sibTransId="{AEE23EBF-6D91-44A3-902A-867752F5D9B3}"/>
    <dgm:cxn modelId="{501660C4-B627-40B1-8DD4-785624786DC8}" srcId="{59AC5709-3CBA-4D38-8F48-FAD12B94F95E}" destId="{526159AB-7B72-4F4B-96D5-3B9977F35BF1}" srcOrd="2" destOrd="0" parTransId="{CAC357EB-6C9F-4C71-859A-3B59DC79C1DB}" sibTransId="{B365D9D9-1855-4EBE-A15A-7440C3D8BF11}"/>
    <dgm:cxn modelId="{13220510-2042-4F03-846B-3CE4D782DF46}" srcId="{C2BEC522-A6C2-4724-B7BF-4737B8AB608C}" destId="{8272ABCC-B6DE-4269-8803-FB5FA341C233}" srcOrd="0" destOrd="0" parTransId="{04A3ED45-F850-4AF8-969C-26617ADE166B}" sibTransId="{59052246-EC71-4F93-A4CF-1131590A9B3E}"/>
    <dgm:cxn modelId="{87B5D5A4-4FD1-49C7-9651-29967939A06E}" type="presOf" srcId="{48403053-E76D-45E7-BA40-1FF132B7289B}" destId="{B533DEC8-1AAC-427A-B9AE-3FCA13FC9365}" srcOrd="0" destOrd="0" presId="urn:microsoft.com/office/officeart/2005/8/layout/list1"/>
    <dgm:cxn modelId="{AF9AF5F1-2FBF-45A2-A1F6-67BC0B1A22AB}" srcId="{C2BEC522-A6C2-4724-B7BF-4737B8AB608C}" destId="{4A0D402D-27A9-4C7E-9AE1-14CCCE706E20}" srcOrd="3" destOrd="0" parTransId="{8DDD3283-BE03-4A9B-98A4-F403852EE9C0}" sibTransId="{BB052AAF-F993-4A8B-83BC-EFDDA0324E4B}"/>
    <dgm:cxn modelId="{CE281147-821B-447E-A12D-FF5ED87E8A3B}" type="presOf" srcId="{C91A41CC-AE16-48A6-A9FD-4AA0FC77BD65}" destId="{B533DEC8-1AAC-427A-B9AE-3FCA13FC9365}" srcOrd="0" destOrd="1" presId="urn:microsoft.com/office/officeart/2005/8/layout/list1"/>
    <dgm:cxn modelId="{F1D02B28-9B7F-4F71-BA24-D7672A529C8C}" type="presOf" srcId="{59AC5709-3CBA-4D38-8F48-FAD12B94F95E}" destId="{C5594085-1E0C-4FD2-8C96-1C329CA4DE26}" srcOrd="0" destOrd="0" presId="urn:microsoft.com/office/officeart/2005/8/layout/list1"/>
    <dgm:cxn modelId="{9ADD59A3-550A-4BC9-9D18-6D9A8B4EB880}" type="presOf" srcId="{FF9ADD50-2C19-431A-9900-F945D9AD80F0}" destId="{2F58D663-41DA-498A-9CAC-48732C6A04FF}" srcOrd="0" destOrd="4" presId="urn:microsoft.com/office/officeart/2005/8/layout/list1"/>
    <dgm:cxn modelId="{426FDFC0-9716-4EAA-B2BC-F8D5F0AAB818}" type="presOf" srcId="{EC1D2A96-F848-49CA-9B40-3FC283372A90}" destId="{E91ACD77-8A9B-482A-B766-2D8B95ED3392}" srcOrd="1" destOrd="0" presId="urn:microsoft.com/office/officeart/2005/8/layout/list1"/>
    <dgm:cxn modelId="{9ABBCC0D-E5C8-44A3-BA68-EA63CE70EE56}" type="presOf" srcId="{C37B0DC4-BD08-46C9-B77F-297120CAA55C}" destId="{B533DEC8-1AAC-427A-B9AE-3FCA13FC9365}" srcOrd="0" destOrd="4" presId="urn:microsoft.com/office/officeart/2005/8/layout/list1"/>
    <dgm:cxn modelId="{C539FC25-1077-4649-975E-BAC55830500C}" srcId="{526159AB-7B72-4F4B-96D5-3B9977F35BF1}" destId="{3FDA4A12-4E66-40BA-B04E-CF3247C104C6}" srcOrd="3" destOrd="0" parTransId="{E8E6E87F-93B9-45C8-A608-5E3AB14EB483}" sibTransId="{86F4116C-6B42-4D92-B498-78C0E8D0772E}"/>
    <dgm:cxn modelId="{16963BF8-DA1F-4E63-AC9E-211D06E76F85}" srcId="{59AC5709-3CBA-4D38-8F48-FAD12B94F95E}" destId="{C2BEC522-A6C2-4724-B7BF-4737B8AB608C}" srcOrd="1" destOrd="0" parTransId="{177E4DAA-B1B3-4CA4-8972-B342595E96E4}" sibTransId="{9D0F0304-4AAC-4FF2-8437-77CC66E8E4E6}"/>
    <dgm:cxn modelId="{26326749-DFF9-4A3C-9F7A-567EF95DCF1D}" srcId="{EC1D2A96-F848-49CA-9B40-3FC283372A90}" destId="{664C8EDA-3EC5-4EDF-BEFC-62E168D33B51}" srcOrd="1" destOrd="0" parTransId="{1FB5A91D-1BF8-4ECE-A0D4-D7925CD300EA}" sibTransId="{1D122C88-68B4-48DE-98F1-335942EC9EB7}"/>
    <dgm:cxn modelId="{F14152E9-33A3-4F4D-A58E-DA1948953834}" type="presOf" srcId="{8272ABCC-B6DE-4269-8803-FB5FA341C233}" destId="{AAE625CE-4D07-4FAA-84F7-95DA409D46AB}" srcOrd="0" destOrd="0" presId="urn:microsoft.com/office/officeart/2005/8/layout/list1"/>
    <dgm:cxn modelId="{01DE75B3-4926-4CAF-818E-23F5A9E3F17D}" srcId="{EC1D2A96-F848-49CA-9B40-3FC283372A90}" destId="{8E5CFCBF-658B-4F4A-923C-85BCF93B99D3}" srcOrd="2" destOrd="0" parTransId="{612191A9-200A-461F-8BA5-07A470A64196}" sibTransId="{3CE366C8-6287-4F40-AA9B-FE2BECD87C4F}"/>
    <dgm:cxn modelId="{05E698C2-B3B3-4D0E-A041-BD241DFEDFC2}" type="presOf" srcId="{8E5CFCBF-658B-4F4A-923C-85BCF93B99D3}" destId="{2F58D663-41DA-498A-9CAC-48732C6A04FF}" srcOrd="0" destOrd="2" presId="urn:microsoft.com/office/officeart/2005/8/layout/list1"/>
    <dgm:cxn modelId="{BCA06596-4A9B-4DAA-9A5A-E52BCC5DC170}" type="presOf" srcId="{4A0D402D-27A9-4C7E-9AE1-14CCCE706E20}" destId="{AAE625CE-4D07-4FAA-84F7-95DA409D46AB}" srcOrd="0" destOrd="3" presId="urn:microsoft.com/office/officeart/2005/8/layout/list1"/>
    <dgm:cxn modelId="{A20AF5FA-BEA7-4A36-AC70-28FABC3E7D15}" srcId="{C2BEC522-A6C2-4724-B7BF-4737B8AB608C}" destId="{C3E7390E-7694-48F1-AAE1-4426B2CA2AB1}" srcOrd="1" destOrd="0" parTransId="{B4E6E53A-E727-4735-8717-25BB3E369882}" sibTransId="{5023D478-453B-4897-8DE2-AA0683FF1114}"/>
    <dgm:cxn modelId="{F23B5854-845D-42A1-AC9D-1F53651A7F57}" type="presOf" srcId="{C3E7390E-7694-48F1-AAE1-4426B2CA2AB1}" destId="{AAE625CE-4D07-4FAA-84F7-95DA409D46AB}" srcOrd="0" destOrd="1" presId="urn:microsoft.com/office/officeart/2005/8/layout/list1"/>
    <dgm:cxn modelId="{36A1D156-4C5A-46D1-926C-23B2DEC34B70}" srcId="{EC1D2A96-F848-49CA-9B40-3FC283372A90}" destId="{FF9ADD50-2C19-431A-9900-F945D9AD80F0}" srcOrd="4" destOrd="0" parTransId="{5488CE9F-707D-4556-BE98-547663E9C749}" sibTransId="{6FCE5ACB-B35F-4319-B0E1-394BF8F876E9}"/>
    <dgm:cxn modelId="{78564705-C65E-42B5-AB2B-C4DA41BFB986}" srcId="{EC1D2A96-F848-49CA-9B40-3FC283372A90}" destId="{C42F3514-C01A-43D4-923B-56B6F671B076}" srcOrd="0" destOrd="0" parTransId="{05AB9353-7354-4CEC-AE7B-8AF9DAA50632}" sibTransId="{F11A93A7-48A0-4694-873C-425ACB6EF0DE}"/>
    <dgm:cxn modelId="{6E56BFFF-ED90-460E-861F-E5D0A98221E9}" type="presOf" srcId="{526159AB-7B72-4F4B-96D5-3B9977F35BF1}" destId="{D70E8DFB-2989-43A7-947A-7CBFF3985359}" srcOrd="1" destOrd="0" presId="urn:microsoft.com/office/officeart/2005/8/layout/list1"/>
    <dgm:cxn modelId="{1E57F0A0-5703-4CBB-9A68-649DE1B675D4}" srcId="{C2BEC522-A6C2-4724-B7BF-4737B8AB608C}" destId="{0161F095-5ED0-49A0-BF52-DB9B6B4BAD12}" srcOrd="2" destOrd="0" parTransId="{BC7293AE-F377-4A4F-ABF2-6578C67282B0}" sibTransId="{82B9E182-3512-447F-99BE-7C61045869B5}"/>
    <dgm:cxn modelId="{89730EB4-0790-4191-8447-50665619A0A8}" type="presOf" srcId="{E5DAB886-F054-4EE0-892A-ADB33E063C4A}" destId="{2F58D663-41DA-498A-9CAC-48732C6A04FF}" srcOrd="0" destOrd="3" presId="urn:microsoft.com/office/officeart/2005/8/layout/list1"/>
    <dgm:cxn modelId="{C72C336A-31CA-4FF3-9742-C501A646CAC5}" srcId="{C2BEC522-A6C2-4724-B7BF-4737B8AB608C}" destId="{06E37560-74BF-4716-823B-58B268ED99F0}" srcOrd="4" destOrd="0" parTransId="{C605BE95-0666-4882-90C7-5B82E9E7CD27}" sibTransId="{EBFE0401-D55C-445E-ADE9-D86A5C791576}"/>
    <dgm:cxn modelId="{7E8070BC-7173-4348-9D91-EA34798F397B}" srcId="{59AC5709-3CBA-4D38-8F48-FAD12B94F95E}" destId="{EC1D2A96-F848-49CA-9B40-3FC283372A90}" srcOrd="0" destOrd="0" parTransId="{22939C8F-E24E-476F-B4AB-FAF18D0A094C}" sibTransId="{B8E61057-13CE-44AE-AC68-917557E73E44}"/>
    <dgm:cxn modelId="{B64980FB-19F5-4096-817A-7532259982B0}" type="presOf" srcId="{C2BEC522-A6C2-4724-B7BF-4737B8AB608C}" destId="{6EC66DF3-90C5-4A9D-A8D1-9E81DDE0201B}" srcOrd="1" destOrd="0" presId="urn:microsoft.com/office/officeart/2005/8/layout/list1"/>
    <dgm:cxn modelId="{63B9A864-5B11-4163-B672-2ACF8050F226}" srcId="{EC1D2A96-F848-49CA-9B40-3FC283372A90}" destId="{65E20DBC-9E9B-473D-BDF8-12A1ECA1D7F9}" srcOrd="5" destOrd="0" parTransId="{FA6529BE-22D6-46E2-9088-E04C22E989B7}" sibTransId="{ADCBAF16-CB28-473E-B452-4545774164BA}"/>
    <dgm:cxn modelId="{62EEAAC5-0329-4C7C-9F31-FB7440563F70}" srcId="{526159AB-7B72-4F4B-96D5-3B9977F35BF1}" destId="{FF2871A1-B0CE-4154-ABE9-A71EDEE90682}" srcOrd="2" destOrd="0" parTransId="{6D50BF35-6822-4E13-AA24-BE7BC0911BD9}" sibTransId="{7DFFF18F-08F0-49BC-9231-25958E77D0DB}"/>
    <dgm:cxn modelId="{B04B4B22-09FB-4C61-8EFB-5F3BF0278930}" type="presOf" srcId="{EC1D2A96-F848-49CA-9B40-3FC283372A90}" destId="{9D8DD466-BE76-4994-B0E5-B6DCACB52BFA}" srcOrd="0" destOrd="0" presId="urn:microsoft.com/office/officeart/2005/8/layout/list1"/>
    <dgm:cxn modelId="{C276A904-164A-4438-9D5B-83743786335E}" type="presOf" srcId="{0161F095-5ED0-49A0-BF52-DB9B6B4BAD12}" destId="{AAE625CE-4D07-4FAA-84F7-95DA409D46AB}" srcOrd="0" destOrd="2" presId="urn:microsoft.com/office/officeart/2005/8/layout/list1"/>
    <dgm:cxn modelId="{C3E5A738-45CD-40C7-B8D6-205F29A7320E}" type="presOf" srcId="{65E20DBC-9E9B-473D-BDF8-12A1ECA1D7F9}" destId="{2F58D663-41DA-498A-9CAC-48732C6A04FF}" srcOrd="0" destOrd="5" presId="urn:microsoft.com/office/officeart/2005/8/layout/list1"/>
    <dgm:cxn modelId="{55BCCDEF-E42F-4A98-A82E-0D69FCEA3B3A}" type="presOf" srcId="{C2BEC522-A6C2-4724-B7BF-4737B8AB608C}" destId="{D43B97E4-4CA0-495A-B825-BB82F048B20C}" srcOrd="0" destOrd="0" presId="urn:microsoft.com/office/officeart/2005/8/layout/list1"/>
    <dgm:cxn modelId="{30E39D4A-B374-4CB3-8CE3-8678919D5766}" srcId="{526159AB-7B72-4F4B-96D5-3B9977F35BF1}" destId="{C37B0DC4-BD08-46C9-B77F-297120CAA55C}" srcOrd="4" destOrd="0" parTransId="{9FC63BDE-6AEC-43FB-BA68-93F275F54C6F}" sibTransId="{A94A7A46-CA10-49C5-81F2-EDA00C05AA23}"/>
    <dgm:cxn modelId="{327B4FDA-7361-4214-AEA3-228C38139CB5}" srcId="{526159AB-7B72-4F4B-96D5-3B9977F35BF1}" destId="{48403053-E76D-45E7-BA40-1FF132B7289B}" srcOrd="0" destOrd="0" parTransId="{44C54F7F-828C-4551-860A-64EA93CDB8C3}" sibTransId="{B20B56B0-7E1E-4A6A-8C9C-6023F8D22A57}"/>
    <dgm:cxn modelId="{3AD5B27E-7202-4093-8F0B-46C4748043D5}" srcId="{EC1D2A96-F848-49CA-9B40-3FC283372A90}" destId="{E5DAB886-F054-4EE0-892A-ADB33E063C4A}" srcOrd="3" destOrd="0" parTransId="{B6E1031F-4D96-438C-A12D-751162A7009D}" sibTransId="{E7BE2AF4-98F8-415B-9656-2C49E220293F}"/>
    <dgm:cxn modelId="{3B8AA179-2F94-471F-AD87-06D32A8616B6}" type="presParOf" srcId="{C5594085-1E0C-4FD2-8C96-1C329CA4DE26}" destId="{8CE4A04F-BEEC-4548-B174-D42D599663DB}" srcOrd="0" destOrd="0" presId="urn:microsoft.com/office/officeart/2005/8/layout/list1"/>
    <dgm:cxn modelId="{916C1C0D-106A-4BC8-8088-C82600BA4053}" type="presParOf" srcId="{8CE4A04F-BEEC-4548-B174-D42D599663DB}" destId="{9D8DD466-BE76-4994-B0E5-B6DCACB52BFA}" srcOrd="0" destOrd="0" presId="urn:microsoft.com/office/officeart/2005/8/layout/list1"/>
    <dgm:cxn modelId="{DCC9530F-90BB-424F-A91A-2F0042B55808}" type="presParOf" srcId="{8CE4A04F-BEEC-4548-B174-D42D599663DB}" destId="{E91ACD77-8A9B-482A-B766-2D8B95ED3392}" srcOrd="1" destOrd="0" presId="urn:microsoft.com/office/officeart/2005/8/layout/list1"/>
    <dgm:cxn modelId="{F05A4C77-4199-4308-83A9-F2D76A2408BC}" type="presParOf" srcId="{C5594085-1E0C-4FD2-8C96-1C329CA4DE26}" destId="{B8B87F3F-B0F9-4C47-B6F0-88508A186F2B}" srcOrd="1" destOrd="0" presId="urn:microsoft.com/office/officeart/2005/8/layout/list1"/>
    <dgm:cxn modelId="{E4E43A81-B5C4-4187-BB04-4B5F7007C2C4}" type="presParOf" srcId="{C5594085-1E0C-4FD2-8C96-1C329CA4DE26}" destId="{2F58D663-41DA-498A-9CAC-48732C6A04FF}" srcOrd="2" destOrd="0" presId="urn:microsoft.com/office/officeart/2005/8/layout/list1"/>
    <dgm:cxn modelId="{DFA265BC-5218-41C2-B77D-1B33B41A4B2D}" type="presParOf" srcId="{C5594085-1E0C-4FD2-8C96-1C329CA4DE26}" destId="{0E956DAB-3D42-4069-9F8F-881CDA85DBA7}" srcOrd="3" destOrd="0" presId="urn:microsoft.com/office/officeart/2005/8/layout/list1"/>
    <dgm:cxn modelId="{A3F8A8A3-2310-442E-8ED4-896D18AC2FD6}" type="presParOf" srcId="{C5594085-1E0C-4FD2-8C96-1C329CA4DE26}" destId="{B1808E14-AC24-40A0-9DDA-6C09C2BD1C94}" srcOrd="4" destOrd="0" presId="urn:microsoft.com/office/officeart/2005/8/layout/list1"/>
    <dgm:cxn modelId="{B4951C0A-336B-46BE-8D16-6BBCC26834CE}" type="presParOf" srcId="{B1808E14-AC24-40A0-9DDA-6C09C2BD1C94}" destId="{D43B97E4-4CA0-495A-B825-BB82F048B20C}" srcOrd="0" destOrd="0" presId="urn:microsoft.com/office/officeart/2005/8/layout/list1"/>
    <dgm:cxn modelId="{798BCF66-E825-491A-9D80-CC189BD29D9F}" type="presParOf" srcId="{B1808E14-AC24-40A0-9DDA-6C09C2BD1C94}" destId="{6EC66DF3-90C5-4A9D-A8D1-9E81DDE0201B}" srcOrd="1" destOrd="0" presId="urn:microsoft.com/office/officeart/2005/8/layout/list1"/>
    <dgm:cxn modelId="{4D86ED7A-ED2B-4D84-9452-B3F7561D0782}" type="presParOf" srcId="{C5594085-1E0C-4FD2-8C96-1C329CA4DE26}" destId="{90F9DEB2-FB69-48D6-8F59-0DBFF5724661}" srcOrd="5" destOrd="0" presId="urn:microsoft.com/office/officeart/2005/8/layout/list1"/>
    <dgm:cxn modelId="{06F8E688-491A-4B2A-9698-21AD1C610E0B}" type="presParOf" srcId="{C5594085-1E0C-4FD2-8C96-1C329CA4DE26}" destId="{AAE625CE-4D07-4FAA-84F7-95DA409D46AB}" srcOrd="6" destOrd="0" presId="urn:microsoft.com/office/officeart/2005/8/layout/list1"/>
    <dgm:cxn modelId="{7E569829-1264-4711-B804-A41AEF6518C0}" type="presParOf" srcId="{C5594085-1E0C-4FD2-8C96-1C329CA4DE26}" destId="{74CDA328-36DA-4C06-A71B-43D278BC3B24}" srcOrd="7" destOrd="0" presId="urn:microsoft.com/office/officeart/2005/8/layout/list1"/>
    <dgm:cxn modelId="{475DEE61-F2FF-4174-A867-4365A56B9AFA}" type="presParOf" srcId="{C5594085-1E0C-4FD2-8C96-1C329CA4DE26}" destId="{7CEC8A22-D675-4303-BE67-D79213627CB7}" srcOrd="8" destOrd="0" presId="urn:microsoft.com/office/officeart/2005/8/layout/list1"/>
    <dgm:cxn modelId="{553188A1-A137-4136-88FD-08ED5B7DFB9A}" type="presParOf" srcId="{7CEC8A22-D675-4303-BE67-D79213627CB7}" destId="{24CB4003-BCB6-4072-AB1E-BEC777CD4500}" srcOrd="0" destOrd="0" presId="urn:microsoft.com/office/officeart/2005/8/layout/list1"/>
    <dgm:cxn modelId="{7695A40D-7E13-4719-BF5B-2BFED9A1C8E3}" type="presParOf" srcId="{7CEC8A22-D675-4303-BE67-D79213627CB7}" destId="{D70E8DFB-2989-43A7-947A-7CBFF3985359}" srcOrd="1" destOrd="0" presId="urn:microsoft.com/office/officeart/2005/8/layout/list1"/>
    <dgm:cxn modelId="{9BD3B415-8891-4C3A-830E-B82921669CFC}" type="presParOf" srcId="{C5594085-1E0C-4FD2-8C96-1C329CA4DE26}" destId="{08DF8A2B-38BF-43C7-8196-2C3C6C22610A}" srcOrd="9" destOrd="0" presId="urn:microsoft.com/office/officeart/2005/8/layout/list1"/>
    <dgm:cxn modelId="{82E4CC11-80E5-46F5-AAC6-D24781B6FAA8}" type="presParOf" srcId="{C5594085-1E0C-4FD2-8C96-1C329CA4DE26}" destId="{B533DEC8-1AAC-427A-B9AE-3FCA13FC936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243E984-1FAD-418F-B4A9-4F6BBFCCBE21}"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4EB60AA2-11CB-4761-8E0E-EF83CFDE3AE7}">
      <dgm:prSet phldrT="[Text]"/>
      <dgm:spPr/>
      <dgm:t>
        <a:bodyPr/>
        <a:lstStyle/>
        <a:p>
          <a:r>
            <a:rPr lang="en-US" b="0" dirty="0"/>
            <a:t>An approach to </a:t>
          </a:r>
          <a:r>
            <a:rPr lang="en-US" b="0" dirty="0" smtClean="0"/>
            <a:t>creative problem solving</a:t>
          </a:r>
          <a:endParaRPr lang="en-GB" b="0" dirty="0"/>
        </a:p>
      </dgm:t>
    </dgm:pt>
    <dgm:pt modelId="{52C23FFA-FFD0-4789-9AC4-37AB214AEC32}" type="parTrans" cxnId="{73A97904-44DC-4851-B413-F9EEBDC79C88}">
      <dgm:prSet/>
      <dgm:spPr/>
      <dgm:t>
        <a:bodyPr/>
        <a:lstStyle/>
        <a:p>
          <a:endParaRPr lang="en-GB"/>
        </a:p>
      </dgm:t>
    </dgm:pt>
    <dgm:pt modelId="{E8161A39-7967-4015-90AA-F53BC61C6E69}" type="sibTrans" cxnId="{73A97904-44DC-4851-B413-F9EEBDC79C88}">
      <dgm:prSet/>
      <dgm:spPr/>
      <dgm:t>
        <a:bodyPr/>
        <a:lstStyle/>
        <a:p>
          <a:endParaRPr lang="en-GB"/>
        </a:p>
      </dgm:t>
    </dgm:pt>
    <dgm:pt modelId="{EF4DB629-B144-44BF-AD6A-DFE452DED074}">
      <dgm:prSet/>
      <dgm:spPr/>
      <dgm:t>
        <a:bodyPr/>
        <a:lstStyle/>
        <a:p>
          <a:r>
            <a:rPr lang="en-US" b="0" dirty="0"/>
            <a:t>The </a:t>
          </a:r>
          <a:r>
            <a:rPr lang="en-US" b="0" dirty="0" smtClean="0"/>
            <a:t>Process Model stages</a:t>
          </a:r>
          <a:endParaRPr lang="en-GB" b="0" dirty="0"/>
        </a:p>
      </dgm:t>
    </dgm:pt>
    <dgm:pt modelId="{BD046B80-694D-40A9-A16D-55473D61CA43}" type="parTrans" cxnId="{C0FF9DD8-297D-4E26-9D7A-4280D488D6BF}">
      <dgm:prSet/>
      <dgm:spPr/>
      <dgm:t>
        <a:bodyPr/>
        <a:lstStyle/>
        <a:p>
          <a:endParaRPr lang="en-GB"/>
        </a:p>
      </dgm:t>
    </dgm:pt>
    <dgm:pt modelId="{5158166A-CFA6-4876-B65A-6EFA84D6BECA}" type="sibTrans" cxnId="{C0FF9DD8-297D-4E26-9D7A-4280D488D6BF}">
      <dgm:prSet/>
      <dgm:spPr/>
      <dgm:t>
        <a:bodyPr/>
        <a:lstStyle/>
        <a:p>
          <a:endParaRPr lang="en-GB"/>
        </a:p>
      </dgm:t>
    </dgm:pt>
    <dgm:pt modelId="{ACF35047-A821-4015-84E2-054642B4BA9F}">
      <dgm:prSet/>
      <dgm:spPr/>
      <dgm:t>
        <a:bodyPr/>
        <a:lstStyle/>
        <a:p>
          <a:r>
            <a:rPr lang="en-GB" b="0" dirty="0" smtClean="0"/>
            <a:t>Objectives of the Process Model</a:t>
          </a:r>
          <a:endParaRPr lang="en-GB" b="0" dirty="0"/>
        </a:p>
      </dgm:t>
    </dgm:pt>
    <dgm:pt modelId="{5AD8CB6F-DF5B-425F-A75A-2EB11D8C76C0}" type="parTrans" cxnId="{FE953B8C-8BC7-4B8B-BF1B-B1465A598414}">
      <dgm:prSet/>
      <dgm:spPr/>
      <dgm:t>
        <a:bodyPr/>
        <a:lstStyle/>
        <a:p>
          <a:endParaRPr lang="en-GB"/>
        </a:p>
      </dgm:t>
    </dgm:pt>
    <dgm:pt modelId="{1CF59534-9A7D-4ED6-9E00-5625E05B0707}" type="sibTrans" cxnId="{FE953B8C-8BC7-4B8B-BF1B-B1465A598414}">
      <dgm:prSet/>
      <dgm:spPr/>
      <dgm:t>
        <a:bodyPr/>
        <a:lstStyle/>
        <a:p>
          <a:endParaRPr lang="en-GB"/>
        </a:p>
      </dgm:t>
    </dgm:pt>
    <dgm:pt modelId="{E0A49261-137A-42FA-9515-A675C38011CF}">
      <dgm:prSet/>
      <dgm:spPr/>
      <dgm:t>
        <a:bodyPr/>
        <a:lstStyle/>
        <a:p>
          <a:r>
            <a:rPr lang="en-GB" b="0" dirty="0" smtClean="0"/>
            <a:t>Procedure and Techniques used</a:t>
          </a:r>
          <a:endParaRPr lang="en-GB" b="0" dirty="0"/>
        </a:p>
      </dgm:t>
    </dgm:pt>
    <dgm:pt modelId="{1ED22F45-18F4-4859-B643-DE8BF5A739FF}" type="parTrans" cxnId="{E74F7C80-9258-4D67-996D-E3317F6F5732}">
      <dgm:prSet/>
      <dgm:spPr/>
      <dgm:t>
        <a:bodyPr/>
        <a:lstStyle/>
        <a:p>
          <a:endParaRPr lang="en-GB"/>
        </a:p>
      </dgm:t>
    </dgm:pt>
    <dgm:pt modelId="{2CDB19FE-2FF0-4A3C-83C5-D1D099D7B40F}" type="sibTrans" cxnId="{E74F7C80-9258-4D67-996D-E3317F6F5732}">
      <dgm:prSet/>
      <dgm:spPr/>
      <dgm:t>
        <a:bodyPr/>
        <a:lstStyle/>
        <a:p>
          <a:endParaRPr lang="en-GB"/>
        </a:p>
      </dgm:t>
    </dgm:pt>
    <dgm:pt modelId="{BEB894F0-339D-4BF6-97D9-9A2F973BF90B}" type="pres">
      <dgm:prSet presAssocID="{A243E984-1FAD-418F-B4A9-4F6BBFCCBE21}" presName="linear" presStyleCnt="0">
        <dgm:presLayoutVars>
          <dgm:dir/>
          <dgm:animLvl val="lvl"/>
          <dgm:resizeHandles val="exact"/>
        </dgm:presLayoutVars>
      </dgm:prSet>
      <dgm:spPr/>
      <dgm:t>
        <a:bodyPr/>
        <a:lstStyle/>
        <a:p>
          <a:endParaRPr lang="en-GB"/>
        </a:p>
      </dgm:t>
    </dgm:pt>
    <dgm:pt modelId="{B299A626-54FC-4B6D-A128-089AF9B39FF0}" type="pres">
      <dgm:prSet presAssocID="{4EB60AA2-11CB-4761-8E0E-EF83CFDE3AE7}" presName="parentLin" presStyleCnt="0"/>
      <dgm:spPr/>
      <dgm:t>
        <a:bodyPr/>
        <a:lstStyle/>
        <a:p>
          <a:endParaRPr lang="en-GB"/>
        </a:p>
      </dgm:t>
    </dgm:pt>
    <dgm:pt modelId="{AE13F0B5-8E01-47CD-BE0B-E4A88AE24A0E}" type="pres">
      <dgm:prSet presAssocID="{4EB60AA2-11CB-4761-8E0E-EF83CFDE3AE7}" presName="parentLeftMargin" presStyleLbl="node1" presStyleIdx="0" presStyleCnt="4"/>
      <dgm:spPr/>
      <dgm:t>
        <a:bodyPr/>
        <a:lstStyle/>
        <a:p>
          <a:endParaRPr lang="en-GB"/>
        </a:p>
      </dgm:t>
    </dgm:pt>
    <dgm:pt modelId="{526737AA-E726-47A4-8110-FEBE8B78F275}" type="pres">
      <dgm:prSet presAssocID="{4EB60AA2-11CB-4761-8E0E-EF83CFDE3AE7}" presName="parentText" presStyleLbl="node1" presStyleIdx="0" presStyleCnt="4">
        <dgm:presLayoutVars>
          <dgm:chMax val="0"/>
          <dgm:bulletEnabled val="1"/>
        </dgm:presLayoutVars>
      </dgm:prSet>
      <dgm:spPr/>
      <dgm:t>
        <a:bodyPr/>
        <a:lstStyle/>
        <a:p>
          <a:endParaRPr lang="en-GB"/>
        </a:p>
      </dgm:t>
    </dgm:pt>
    <dgm:pt modelId="{11AACF83-7971-4B14-AF7E-8A3D28BA292D}" type="pres">
      <dgm:prSet presAssocID="{4EB60AA2-11CB-4761-8E0E-EF83CFDE3AE7}" presName="negativeSpace" presStyleCnt="0"/>
      <dgm:spPr/>
      <dgm:t>
        <a:bodyPr/>
        <a:lstStyle/>
        <a:p>
          <a:endParaRPr lang="en-GB"/>
        </a:p>
      </dgm:t>
    </dgm:pt>
    <dgm:pt modelId="{53FDDA09-2621-49E4-A8AD-FED8714F68FF}" type="pres">
      <dgm:prSet presAssocID="{4EB60AA2-11CB-4761-8E0E-EF83CFDE3AE7}" presName="childText" presStyleLbl="conFgAcc1" presStyleIdx="0" presStyleCnt="4">
        <dgm:presLayoutVars>
          <dgm:bulletEnabled val="1"/>
        </dgm:presLayoutVars>
      </dgm:prSet>
      <dgm:spPr/>
      <dgm:t>
        <a:bodyPr/>
        <a:lstStyle/>
        <a:p>
          <a:endParaRPr lang="en-GB"/>
        </a:p>
      </dgm:t>
    </dgm:pt>
    <dgm:pt modelId="{5748915F-CB7F-4438-A06F-AA352F824F3F}" type="pres">
      <dgm:prSet presAssocID="{E8161A39-7967-4015-90AA-F53BC61C6E69}" presName="spaceBetweenRectangles" presStyleCnt="0"/>
      <dgm:spPr/>
      <dgm:t>
        <a:bodyPr/>
        <a:lstStyle/>
        <a:p>
          <a:endParaRPr lang="en-GB"/>
        </a:p>
      </dgm:t>
    </dgm:pt>
    <dgm:pt modelId="{39B8480A-CCCE-4760-BD7A-1A2DCADC5E73}" type="pres">
      <dgm:prSet presAssocID="{EF4DB629-B144-44BF-AD6A-DFE452DED074}" presName="parentLin" presStyleCnt="0"/>
      <dgm:spPr/>
      <dgm:t>
        <a:bodyPr/>
        <a:lstStyle/>
        <a:p>
          <a:endParaRPr lang="en-GB"/>
        </a:p>
      </dgm:t>
    </dgm:pt>
    <dgm:pt modelId="{FF3FE5AA-279F-463D-B14B-758C52DAFF9D}" type="pres">
      <dgm:prSet presAssocID="{EF4DB629-B144-44BF-AD6A-DFE452DED074}" presName="parentLeftMargin" presStyleLbl="node1" presStyleIdx="0" presStyleCnt="4"/>
      <dgm:spPr/>
      <dgm:t>
        <a:bodyPr/>
        <a:lstStyle/>
        <a:p>
          <a:endParaRPr lang="en-GB"/>
        </a:p>
      </dgm:t>
    </dgm:pt>
    <dgm:pt modelId="{1473F660-A48E-4CC5-93C3-51C280254668}" type="pres">
      <dgm:prSet presAssocID="{EF4DB629-B144-44BF-AD6A-DFE452DED074}" presName="parentText" presStyleLbl="node1" presStyleIdx="1" presStyleCnt="4">
        <dgm:presLayoutVars>
          <dgm:chMax val="0"/>
          <dgm:bulletEnabled val="1"/>
        </dgm:presLayoutVars>
      </dgm:prSet>
      <dgm:spPr/>
      <dgm:t>
        <a:bodyPr/>
        <a:lstStyle/>
        <a:p>
          <a:endParaRPr lang="en-GB"/>
        </a:p>
      </dgm:t>
    </dgm:pt>
    <dgm:pt modelId="{5A075A70-E93E-4A5A-8976-B084910596B1}" type="pres">
      <dgm:prSet presAssocID="{EF4DB629-B144-44BF-AD6A-DFE452DED074}" presName="negativeSpace" presStyleCnt="0"/>
      <dgm:spPr/>
      <dgm:t>
        <a:bodyPr/>
        <a:lstStyle/>
        <a:p>
          <a:endParaRPr lang="en-GB"/>
        </a:p>
      </dgm:t>
    </dgm:pt>
    <dgm:pt modelId="{00307CE4-98D9-40CF-8588-EB8D9D2D7199}" type="pres">
      <dgm:prSet presAssocID="{EF4DB629-B144-44BF-AD6A-DFE452DED074}" presName="childText" presStyleLbl="conFgAcc1" presStyleIdx="1" presStyleCnt="4">
        <dgm:presLayoutVars>
          <dgm:bulletEnabled val="1"/>
        </dgm:presLayoutVars>
      </dgm:prSet>
      <dgm:spPr/>
      <dgm:t>
        <a:bodyPr/>
        <a:lstStyle/>
        <a:p>
          <a:endParaRPr lang="en-GB"/>
        </a:p>
      </dgm:t>
    </dgm:pt>
    <dgm:pt modelId="{E28726FA-EC48-4215-8DA2-64B617391F99}" type="pres">
      <dgm:prSet presAssocID="{5158166A-CFA6-4876-B65A-6EFA84D6BECA}" presName="spaceBetweenRectangles" presStyleCnt="0"/>
      <dgm:spPr/>
    </dgm:pt>
    <dgm:pt modelId="{381ACEA9-EEA9-4EE1-A71E-26470EDAA558}" type="pres">
      <dgm:prSet presAssocID="{ACF35047-A821-4015-84E2-054642B4BA9F}" presName="parentLin" presStyleCnt="0"/>
      <dgm:spPr/>
    </dgm:pt>
    <dgm:pt modelId="{B80B34D5-EF29-4B69-B905-90BCD3150139}" type="pres">
      <dgm:prSet presAssocID="{ACF35047-A821-4015-84E2-054642B4BA9F}" presName="parentLeftMargin" presStyleLbl="node1" presStyleIdx="1" presStyleCnt="4"/>
      <dgm:spPr/>
      <dgm:t>
        <a:bodyPr/>
        <a:lstStyle/>
        <a:p>
          <a:endParaRPr lang="en-GB"/>
        </a:p>
      </dgm:t>
    </dgm:pt>
    <dgm:pt modelId="{D2B2C552-D069-45C8-842A-D35E28DD3E79}" type="pres">
      <dgm:prSet presAssocID="{ACF35047-A821-4015-84E2-054642B4BA9F}" presName="parentText" presStyleLbl="node1" presStyleIdx="2" presStyleCnt="4">
        <dgm:presLayoutVars>
          <dgm:chMax val="0"/>
          <dgm:bulletEnabled val="1"/>
        </dgm:presLayoutVars>
      </dgm:prSet>
      <dgm:spPr/>
      <dgm:t>
        <a:bodyPr/>
        <a:lstStyle/>
        <a:p>
          <a:endParaRPr lang="en-GB"/>
        </a:p>
      </dgm:t>
    </dgm:pt>
    <dgm:pt modelId="{6A27A9C1-D7B0-43AC-ACEF-10732E17ACE7}" type="pres">
      <dgm:prSet presAssocID="{ACF35047-A821-4015-84E2-054642B4BA9F}" presName="negativeSpace" presStyleCnt="0"/>
      <dgm:spPr/>
    </dgm:pt>
    <dgm:pt modelId="{09BBDF65-F335-4A87-8917-569FC0D612BB}" type="pres">
      <dgm:prSet presAssocID="{ACF35047-A821-4015-84E2-054642B4BA9F}" presName="childText" presStyleLbl="conFgAcc1" presStyleIdx="2" presStyleCnt="4">
        <dgm:presLayoutVars>
          <dgm:bulletEnabled val="1"/>
        </dgm:presLayoutVars>
      </dgm:prSet>
      <dgm:spPr/>
    </dgm:pt>
    <dgm:pt modelId="{850DE7FA-065E-4485-81F9-7DC2EA5FD474}" type="pres">
      <dgm:prSet presAssocID="{1CF59534-9A7D-4ED6-9E00-5625E05B0707}" presName="spaceBetweenRectangles" presStyleCnt="0"/>
      <dgm:spPr/>
    </dgm:pt>
    <dgm:pt modelId="{18F3F6B5-EFA6-4DE9-8864-4F4B833F0206}" type="pres">
      <dgm:prSet presAssocID="{E0A49261-137A-42FA-9515-A675C38011CF}" presName="parentLin" presStyleCnt="0"/>
      <dgm:spPr/>
    </dgm:pt>
    <dgm:pt modelId="{EA276AE2-1239-45E5-9694-75B438E22ADA}" type="pres">
      <dgm:prSet presAssocID="{E0A49261-137A-42FA-9515-A675C38011CF}" presName="parentLeftMargin" presStyleLbl="node1" presStyleIdx="2" presStyleCnt="4"/>
      <dgm:spPr/>
      <dgm:t>
        <a:bodyPr/>
        <a:lstStyle/>
        <a:p>
          <a:endParaRPr lang="en-GB"/>
        </a:p>
      </dgm:t>
    </dgm:pt>
    <dgm:pt modelId="{DCEC8866-A758-4ABE-B807-D21AA5B1EA69}" type="pres">
      <dgm:prSet presAssocID="{E0A49261-137A-42FA-9515-A675C38011CF}" presName="parentText" presStyleLbl="node1" presStyleIdx="3" presStyleCnt="4">
        <dgm:presLayoutVars>
          <dgm:chMax val="0"/>
          <dgm:bulletEnabled val="1"/>
        </dgm:presLayoutVars>
      </dgm:prSet>
      <dgm:spPr/>
      <dgm:t>
        <a:bodyPr/>
        <a:lstStyle/>
        <a:p>
          <a:endParaRPr lang="en-GB"/>
        </a:p>
      </dgm:t>
    </dgm:pt>
    <dgm:pt modelId="{1C9B30DE-E22C-4B74-9628-4DD1414191AA}" type="pres">
      <dgm:prSet presAssocID="{E0A49261-137A-42FA-9515-A675C38011CF}" presName="negativeSpace" presStyleCnt="0"/>
      <dgm:spPr/>
    </dgm:pt>
    <dgm:pt modelId="{D2DE6FF6-84EC-4F45-B066-40AE3100AEA0}" type="pres">
      <dgm:prSet presAssocID="{E0A49261-137A-42FA-9515-A675C38011CF}" presName="childText" presStyleLbl="conFgAcc1" presStyleIdx="3" presStyleCnt="4">
        <dgm:presLayoutVars>
          <dgm:bulletEnabled val="1"/>
        </dgm:presLayoutVars>
      </dgm:prSet>
      <dgm:spPr/>
    </dgm:pt>
  </dgm:ptLst>
  <dgm:cxnLst>
    <dgm:cxn modelId="{73A97904-44DC-4851-B413-F9EEBDC79C88}" srcId="{A243E984-1FAD-418F-B4A9-4F6BBFCCBE21}" destId="{4EB60AA2-11CB-4761-8E0E-EF83CFDE3AE7}" srcOrd="0" destOrd="0" parTransId="{52C23FFA-FFD0-4789-9AC4-37AB214AEC32}" sibTransId="{E8161A39-7967-4015-90AA-F53BC61C6E69}"/>
    <dgm:cxn modelId="{8239E462-19A3-4256-B268-1749C348EBCE}" type="presOf" srcId="{4EB60AA2-11CB-4761-8E0E-EF83CFDE3AE7}" destId="{AE13F0B5-8E01-47CD-BE0B-E4A88AE24A0E}" srcOrd="0" destOrd="0" presId="urn:microsoft.com/office/officeart/2005/8/layout/list1"/>
    <dgm:cxn modelId="{A388EE94-C2C1-494D-B569-FCFF639B7C5C}" type="presOf" srcId="{EF4DB629-B144-44BF-AD6A-DFE452DED074}" destId="{FF3FE5AA-279F-463D-B14B-758C52DAFF9D}" srcOrd="0" destOrd="0" presId="urn:microsoft.com/office/officeart/2005/8/layout/list1"/>
    <dgm:cxn modelId="{F29AB439-148E-4E6A-9146-2BE43BA25791}" type="presOf" srcId="{4EB60AA2-11CB-4761-8E0E-EF83CFDE3AE7}" destId="{526737AA-E726-47A4-8110-FEBE8B78F275}" srcOrd="1" destOrd="0" presId="urn:microsoft.com/office/officeart/2005/8/layout/list1"/>
    <dgm:cxn modelId="{C0FF9DD8-297D-4E26-9D7A-4280D488D6BF}" srcId="{A243E984-1FAD-418F-B4A9-4F6BBFCCBE21}" destId="{EF4DB629-B144-44BF-AD6A-DFE452DED074}" srcOrd="1" destOrd="0" parTransId="{BD046B80-694D-40A9-A16D-55473D61CA43}" sibTransId="{5158166A-CFA6-4876-B65A-6EFA84D6BECA}"/>
    <dgm:cxn modelId="{55B5A177-C5F0-458F-9F38-7DB6ACA841AE}" type="presOf" srcId="{ACF35047-A821-4015-84E2-054642B4BA9F}" destId="{D2B2C552-D069-45C8-842A-D35E28DD3E79}" srcOrd="1" destOrd="0" presId="urn:microsoft.com/office/officeart/2005/8/layout/list1"/>
    <dgm:cxn modelId="{FE953B8C-8BC7-4B8B-BF1B-B1465A598414}" srcId="{A243E984-1FAD-418F-B4A9-4F6BBFCCBE21}" destId="{ACF35047-A821-4015-84E2-054642B4BA9F}" srcOrd="2" destOrd="0" parTransId="{5AD8CB6F-DF5B-425F-A75A-2EB11D8C76C0}" sibTransId="{1CF59534-9A7D-4ED6-9E00-5625E05B0707}"/>
    <dgm:cxn modelId="{15FE73CE-4FD0-4DA7-8610-74C5170F9AB7}" type="presOf" srcId="{ACF35047-A821-4015-84E2-054642B4BA9F}" destId="{B80B34D5-EF29-4B69-B905-90BCD3150139}" srcOrd="0" destOrd="0" presId="urn:microsoft.com/office/officeart/2005/8/layout/list1"/>
    <dgm:cxn modelId="{E74F7C80-9258-4D67-996D-E3317F6F5732}" srcId="{A243E984-1FAD-418F-B4A9-4F6BBFCCBE21}" destId="{E0A49261-137A-42FA-9515-A675C38011CF}" srcOrd="3" destOrd="0" parTransId="{1ED22F45-18F4-4859-B643-DE8BF5A739FF}" sibTransId="{2CDB19FE-2FF0-4A3C-83C5-D1D099D7B40F}"/>
    <dgm:cxn modelId="{88ACA5F3-0885-438C-9007-A85795BB7B10}" type="presOf" srcId="{E0A49261-137A-42FA-9515-A675C38011CF}" destId="{EA276AE2-1239-45E5-9694-75B438E22ADA}" srcOrd="0" destOrd="0" presId="urn:microsoft.com/office/officeart/2005/8/layout/list1"/>
    <dgm:cxn modelId="{2C1E7FC5-9071-43D2-B503-3D94C748A47E}" type="presOf" srcId="{A243E984-1FAD-418F-B4A9-4F6BBFCCBE21}" destId="{BEB894F0-339D-4BF6-97D9-9A2F973BF90B}" srcOrd="0" destOrd="0" presId="urn:microsoft.com/office/officeart/2005/8/layout/list1"/>
    <dgm:cxn modelId="{08AD6378-57AC-4570-ABE0-31F91A98A438}" type="presOf" srcId="{EF4DB629-B144-44BF-AD6A-DFE452DED074}" destId="{1473F660-A48E-4CC5-93C3-51C280254668}" srcOrd="1" destOrd="0" presId="urn:microsoft.com/office/officeart/2005/8/layout/list1"/>
    <dgm:cxn modelId="{C2B040AC-039F-4EDA-BB59-66494095D621}" type="presOf" srcId="{E0A49261-137A-42FA-9515-A675C38011CF}" destId="{DCEC8866-A758-4ABE-B807-D21AA5B1EA69}" srcOrd="1" destOrd="0" presId="urn:microsoft.com/office/officeart/2005/8/layout/list1"/>
    <dgm:cxn modelId="{03B4D2AE-2CCB-4BF5-A0F6-D5C9D723865A}" type="presParOf" srcId="{BEB894F0-339D-4BF6-97D9-9A2F973BF90B}" destId="{B299A626-54FC-4B6D-A128-089AF9B39FF0}" srcOrd="0" destOrd="0" presId="urn:microsoft.com/office/officeart/2005/8/layout/list1"/>
    <dgm:cxn modelId="{32BD8E3B-463C-46CD-8534-5A151C2051C4}" type="presParOf" srcId="{B299A626-54FC-4B6D-A128-089AF9B39FF0}" destId="{AE13F0B5-8E01-47CD-BE0B-E4A88AE24A0E}" srcOrd="0" destOrd="0" presId="urn:microsoft.com/office/officeart/2005/8/layout/list1"/>
    <dgm:cxn modelId="{3CC27889-E014-40E6-BC66-4E5E6D6F590D}" type="presParOf" srcId="{B299A626-54FC-4B6D-A128-089AF9B39FF0}" destId="{526737AA-E726-47A4-8110-FEBE8B78F275}" srcOrd="1" destOrd="0" presId="urn:microsoft.com/office/officeart/2005/8/layout/list1"/>
    <dgm:cxn modelId="{6D4324A8-AADA-43D0-B136-26E75A18DA7E}" type="presParOf" srcId="{BEB894F0-339D-4BF6-97D9-9A2F973BF90B}" destId="{11AACF83-7971-4B14-AF7E-8A3D28BA292D}" srcOrd="1" destOrd="0" presId="urn:microsoft.com/office/officeart/2005/8/layout/list1"/>
    <dgm:cxn modelId="{C929F17D-C439-4449-807D-4231F4356ACA}" type="presParOf" srcId="{BEB894F0-339D-4BF6-97D9-9A2F973BF90B}" destId="{53FDDA09-2621-49E4-A8AD-FED8714F68FF}" srcOrd="2" destOrd="0" presId="urn:microsoft.com/office/officeart/2005/8/layout/list1"/>
    <dgm:cxn modelId="{1E40F050-CC13-48B5-BD1A-67E19AEB69FB}" type="presParOf" srcId="{BEB894F0-339D-4BF6-97D9-9A2F973BF90B}" destId="{5748915F-CB7F-4438-A06F-AA352F824F3F}" srcOrd="3" destOrd="0" presId="urn:microsoft.com/office/officeart/2005/8/layout/list1"/>
    <dgm:cxn modelId="{3CB471C4-53F7-491F-8010-2B6ADC328470}" type="presParOf" srcId="{BEB894F0-339D-4BF6-97D9-9A2F973BF90B}" destId="{39B8480A-CCCE-4760-BD7A-1A2DCADC5E73}" srcOrd="4" destOrd="0" presId="urn:microsoft.com/office/officeart/2005/8/layout/list1"/>
    <dgm:cxn modelId="{A75ABFB9-DBEC-47A0-95C6-B668A00A2ACA}" type="presParOf" srcId="{39B8480A-CCCE-4760-BD7A-1A2DCADC5E73}" destId="{FF3FE5AA-279F-463D-B14B-758C52DAFF9D}" srcOrd="0" destOrd="0" presId="urn:microsoft.com/office/officeart/2005/8/layout/list1"/>
    <dgm:cxn modelId="{05677685-1D0E-47BD-842A-0FF7F406F021}" type="presParOf" srcId="{39B8480A-CCCE-4760-BD7A-1A2DCADC5E73}" destId="{1473F660-A48E-4CC5-93C3-51C280254668}" srcOrd="1" destOrd="0" presId="urn:microsoft.com/office/officeart/2005/8/layout/list1"/>
    <dgm:cxn modelId="{56809645-0888-49BE-B8C1-EA5BA3397736}" type="presParOf" srcId="{BEB894F0-339D-4BF6-97D9-9A2F973BF90B}" destId="{5A075A70-E93E-4A5A-8976-B084910596B1}" srcOrd="5" destOrd="0" presId="urn:microsoft.com/office/officeart/2005/8/layout/list1"/>
    <dgm:cxn modelId="{013C3490-A03B-45E8-B718-ECFD91C512D6}" type="presParOf" srcId="{BEB894F0-339D-4BF6-97D9-9A2F973BF90B}" destId="{00307CE4-98D9-40CF-8588-EB8D9D2D7199}" srcOrd="6" destOrd="0" presId="urn:microsoft.com/office/officeart/2005/8/layout/list1"/>
    <dgm:cxn modelId="{0E917017-B21C-4DF6-9855-6389B7464C57}" type="presParOf" srcId="{BEB894F0-339D-4BF6-97D9-9A2F973BF90B}" destId="{E28726FA-EC48-4215-8DA2-64B617391F99}" srcOrd="7" destOrd="0" presId="urn:microsoft.com/office/officeart/2005/8/layout/list1"/>
    <dgm:cxn modelId="{A803E7D2-1333-48F0-BA6E-1A1DCF2B3014}" type="presParOf" srcId="{BEB894F0-339D-4BF6-97D9-9A2F973BF90B}" destId="{381ACEA9-EEA9-4EE1-A71E-26470EDAA558}" srcOrd="8" destOrd="0" presId="urn:microsoft.com/office/officeart/2005/8/layout/list1"/>
    <dgm:cxn modelId="{C939CF12-6CC3-4F6F-9616-2531FABA4C11}" type="presParOf" srcId="{381ACEA9-EEA9-4EE1-A71E-26470EDAA558}" destId="{B80B34D5-EF29-4B69-B905-90BCD3150139}" srcOrd="0" destOrd="0" presId="urn:microsoft.com/office/officeart/2005/8/layout/list1"/>
    <dgm:cxn modelId="{F1CCC3C5-0D38-43AA-BDBA-F13D77B67511}" type="presParOf" srcId="{381ACEA9-EEA9-4EE1-A71E-26470EDAA558}" destId="{D2B2C552-D069-45C8-842A-D35E28DD3E79}" srcOrd="1" destOrd="0" presId="urn:microsoft.com/office/officeart/2005/8/layout/list1"/>
    <dgm:cxn modelId="{1DB3FB2B-6C74-4A8C-8755-BDAA4E692C77}" type="presParOf" srcId="{BEB894F0-339D-4BF6-97D9-9A2F973BF90B}" destId="{6A27A9C1-D7B0-43AC-ACEF-10732E17ACE7}" srcOrd="9" destOrd="0" presId="urn:microsoft.com/office/officeart/2005/8/layout/list1"/>
    <dgm:cxn modelId="{A97F4F23-8583-46EC-BB6B-A0CFB78A5805}" type="presParOf" srcId="{BEB894F0-339D-4BF6-97D9-9A2F973BF90B}" destId="{09BBDF65-F335-4A87-8917-569FC0D612BB}" srcOrd="10" destOrd="0" presId="urn:microsoft.com/office/officeart/2005/8/layout/list1"/>
    <dgm:cxn modelId="{6F630AB2-B92C-4824-8539-35C6CD6B1790}" type="presParOf" srcId="{BEB894F0-339D-4BF6-97D9-9A2F973BF90B}" destId="{850DE7FA-065E-4485-81F9-7DC2EA5FD474}" srcOrd="11" destOrd="0" presId="urn:microsoft.com/office/officeart/2005/8/layout/list1"/>
    <dgm:cxn modelId="{9BFB638B-A07E-4D42-91FD-000BF78A9DA9}" type="presParOf" srcId="{BEB894F0-339D-4BF6-97D9-9A2F973BF90B}" destId="{18F3F6B5-EFA6-4DE9-8864-4F4B833F0206}" srcOrd="12" destOrd="0" presId="urn:microsoft.com/office/officeart/2005/8/layout/list1"/>
    <dgm:cxn modelId="{FE84126C-3ADB-4402-BD2C-D144AF99120B}" type="presParOf" srcId="{18F3F6B5-EFA6-4DE9-8864-4F4B833F0206}" destId="{EA276AE2-1239-45E5-9694-75B438E22ADA}" srcOrd="0" destOrd="0" presId="urn:microsoft.com/office/officeart/2005/8/layout/list1"/>
    <dgm:cxn modelId="{4A13DACC-1BDD-4EAF-A60C-4049E7C5E5A5}" type="presParOf" srcId="{18F3F6B5-EFA6-4DE9-8864-4F4B833F0206}" destId="{DCEC8866-A758-4ABE-B807-D21AA5B1EA69}" srcOrd="1" destOrd="0" presId="urn:microsoft.com/office/officeart/2005/8/layout/list1"/>
    <dgm:cxn modelId="{1EC4A507-D89B-4C61-AD8D-6031AE263AF5}" type="presParOf" srcId="{BEB894F0-339D-4BF6-97D9-9A2F973BF90B}" destId="{1C9B30DE-E22C-4B74-9628-4DD1414191AA}" srcOrd="13" destOrd="0" presId="urn:microsoft.com/office/officeart/2005/8/layout/list1"/>
    <dgm:cxn modelId="{2F216FEA-2DA1-479F-8872-2079CCD11D5A}" type="presParOf" srcId="{BEB894F0-339D-4BF6-97D9-9A2F973BF90B}" destId="{D2DE6FF6-84EC-4F45-B066-40AE3100AEA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smtClean="0"/>
            <a:t>Consider the problems with business change projects.</a:t>
          </a:r>
        </a:p>
        <a:p>
          <a:pPr rtl="0"/>
          <a:r>
            <a:rPr lang="en-US" b="0" dirty="0" smtClean="0"/>
            <a:t>Why do they fail?</a:t>
          </a:r>
          <a:endParaRPr lang="en-US"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2264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AEADA776-751C-43DD-AC81-4EE7F0CB79BA}" type="presOf" srcId="{0E441F1C-46DD-4695-B505-9A2E2EABA05D}" destId="{D18CF671-309A-494F-879B-5477DD919331}" srcOrd="0" destOrd="0" presId="urn:microsoft.com/office/officeart/2005/8/layout/vList2"/>
    <dgm:cxn modelId="{ABF01425-4FD2-4E21-BB9F-5996A73FCB90}" type="presOf" srcId="{29630A8D-4C78-4C86-B4B5-DE3DD0A9431B}" destId="{609F183F-7574-4A88-ACCC-9BA514CBE7B6}" srcOrd="0" destOrd="0" presId="urn:microsoft.com/office/officeart/2005/8/layout/vList2"/>
    <dgm:cxn modelId="{24E39B6A-4FA5-4E25-AC03-AD469E817E5E}"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AD265F-A8F5-4D5A-BF51-4FABA29ADE12}" type="doc">
      <dgm:prSet loTypeId="urn:microsoft.com/office/officeart/2005/8/layout/process1" loCatId="process" qsTypeId="urn:microsoft.com/office/officeart/2005/8/quickstyle/simple4" qsCatId="simple" csTypeId="urn:microsoft.com/office/officeart/2005/8/colors/accent0_3" csCatId="mainScheme" phldr="1"/>
      <dgm:spPr/>
    </dgm:pt>
    <dgm:pt modelId="{946A1A2B-692F-4A6C-8394-08FA7B43CF41}">
      <dgm:prSet phldrT="[Text]" custT="1"/>
      <dgm:spPr/>
      <dgm:t>
        <a:bodyPr/>
        <a:lstStyle/>
        <a:p>
          <a:r>
            <a:rPr lang="en-GB" sz="2400" b="1" dirty="0" smtClean="0"/>
            <a:t>Preparation</a:t>
          </a:r>
          <a:endParaRPr lang="en-GB" sz="2400" b="1" dirty="0"/>
        </a:p>
      </dgm:t>
    </dgm:pt>
    <dgm:pt modelId="{AED15BED-2068-4C66-9130-44661D5E44F7}" type="parTrans" cxnId="{52BD2D63-5AED-4E54-9AE7-40E91154E3D8}">
      <dgm:prSet/>
      <dgm:spPr/>
      <dgm:t>
        <a:bodyPr/>
        <a:lstStyle/>
        <a:p>
          <a:endParaRPr lang="en-GB" sz="2400"/>
        </a:p>
      </dgm:t>
    </dgm:pt>
    <dgm:pt modelId="{02C72410-27A4-47F3-BCC1-5F17BCE5C13D}" type="sibTrans" cxnId="{52BD2D63-5AED-4E54-9AE7-40E91154E3D8}">
      <dgm:prSet custT="1"/>
      <dgm:spPr/>
      <dgm:t>
        <a:bodyPr/>
        <a:lstStyle/>
        <a:p>
          <a:endParaRPr lang="en-GB" sz="1800"/>
        </a:p>
      </dgm:t>
    </dgm:pt>
    <dgm:pt modelId="{0899AB68-D54F-45BF-BCE8-407927E816B3}">
      <dgm:prSet phldrT="[Text]" custT="1"/>
      <dgm:spPr/>
      <dgm:t>
        <a:bodyPr/>
        <a:lstStyle/>
        <a:p>
          <a:r>
            <a:rPr lang="en-GB" sz="2400" b="1" dirty="0" smtClean="0"/>
            <a:t>Conduct</a:t>
          </a:r>
          <a:endParaRPr lang="en-GB" sz="2400" b="1" dirty="0"/>
        </a:p>
      </dgm:t>
    </dgm:pt>
    <dgm:pt modelId="{91FFF4B0-668C-40BB-93F3-52C18A176BFC}" type="parTrans" cxnId="{1DFCF624-DD55-4F16-BEA5-A1FC5A3B8C61}">
      <dgm:prSet/>
      <dgm:spPr/>
      <dgm:t>
        <a:bodyPr/>
        <a:lstStyle/>
        <a:p>
          <a:endParaRPr lang="en-GB" sz="2400"/>
        </a:p>
      </dgm:t>
    </dgm:pt>
    <dgm:pt modelId="{95806330-E290-428B-941D-4270EC5FA68D}" type="sibTrans" cxnId="{1DFCF624-DD55-4F16-BEA5-A1FC5A3B8C61}">
      <dgm:prSet custT="1"/>
      <dgm:spPr/>
      <dgm:t>
        <a:bodyPr/>
        <a:lstStyle/>
        <a:p>
          <a:endParaRPr lang="en-GB" sz="1800"/>
        </a:p>
      </dgm:t>
    </dgm:pt>
    <dgm:pt modelId="{7860DABB-CB15-4406-A246-E14C1D420368}">
      <dgm:prSet phldrT="[Text]" custT="1"/>
      <dgm:spPr/>
      <dgm:t>
        <a:bodyPr/>
        <a:lstStyle/>
        <a:p>
          <a:r>
            <a:rPr lang="en-GB" sz="2400" b="1" dirty="0" smtClean="0"/>
            <a:t>Follow up</a:t>
          </a:r>
          <a:endParaRPr lang="en-GB" sz="2400" b="1" dirty="0"/>
        </a:p>
      </dgm:t>
    </dgm:pt>
    <dgm:pt modelId="{27FB72B3-A5AC-4217-984B-71246B8F684E}" type="parTrans" cxnId="{69708167-7E51-46E9-9C40-C7794EEFED4E}">
      <dgm:prSet/>
      <dgm:spPr/>
      <dgm:t>
        <a:bodyPr/>
        <a:lstStyle/>
        <a:p>
          <a:endParaRPr lang="en-GB" sz="2400"/>
        </a:p>
      </dgm:t>
    </dgm:pt>
    <dgm:pt modelId="{A7B6EB40-2F51-4734-AE26-5EE339762F5D}" type="sibTrans" cxnId="{69708167-7E51-46E9-9C40-C7794EEFED4E}">
      <dgm:prSet/>
      <dgm:spPr/>
      <dgm:t>
        <a:bodyPr/>
        <a:lstStyle/>
        <a:p>
          <a:endParaRPr lang="en-GB" sz="2400"/>
        </a:p>
      </dgm:t>
    </dgm:pt>
    <dgm:pt modelId="{4255B82A-3222-4061-9D9B-4689997DF995}">
      <dgm:prSet phldrT="[Text]" custT="1"/>
      <dgm:spPr/>
      <dgm:t>
        <a:bodyPr/>
        <a:lstStyle/>
        <a:p>
          <a:r>
            <a:rPr lang="en-GB" sz="1800" dirty="0" smtClean="0"/>
            <a:t>Who? (STOP)</a:t>
          </a:r>
          <a:endParaRPr lang="en-GB" sz="1800" dirty="0"/>
        </a:p>
      </dgm:t>
    </dgm:pt>
    <dgm:pt modelId="{35CA7769-4358-4CE8-BE9D-D33AE7598F5C}" type="parTrans" cxnId="{EF77AB78-7595-4D92-A6C0-FA8613CB4989}">
      <dgm:prSet/>
      <dgm:spPr/>
      <dgm:t>
        <a:bodyPr/>
        <a:lstStyle/>
        <a:p>
          <a:endParaRPr lang="en-GB" sz="2400"/>
        </a:p>
      </dgm:t>
    </dgm:pt>
    <dgm:pt modelId="{A4A71F20-E807-43BB-B1E1-1C37461ADFAC}" type="sibTrans" cxnId="{EF77AB78-7595-4D92-A6C0-FA8613CB4989}">
      <dgm:prSet/>
      <dgm:spPr/>
      <dgm:t>
        <a:bodyPr/>
        <a:lstStyle/>
        <a:p>
          <a:endParaRPr lang="en-GB" sz="2400"/>
        </a:p>
      </dgm:t>
    </dgm:pt>
    <dgm:pt modelId="{01BA2D77-F69D-4A7B-BA26-924C4067FF12}">
      <dgm:prSet phldrT="[Text]" custT="1"/>
      <dgm:spPr/>
      <dgm:t>
        <a:bodyPr/>
        <a:lstStyle/>
        <a:p>
          <a:r>
            <a:rPr lang="en-GB" sz="1800" dirty="0" smtClean="0"/>
            <a:t>Open</a:t>
          </a:r>
          <a:endParaRPr lang="en-GB" sz="1800" dirty="0"/>
        </a:p>
      </dgm:t>
    </dgm:pt>
    <dgm:pt modelId="{A70E8587-0C34-4646-BF02-B278BF253B69}" type="parTrans" cxnId="{BF314B01-AACB-4FD3-BBFF-C6659F778F07}">
      <dgm:prSet/>
      <dgm:spPr/>
      <dgm:t>
        <a:bodyPr/>
        <a:lstStyle/>
        <a:p>
          <a:endParaRPr lang="en-GB" sz="2400"/>
        </a:p>
      </dgm:t>
    </dgm:pt>
    <dgm:pt modelId="{32CA050B-7FDA-4D24-B30D-FB424F5766F5}" type="sibTrans" cxnId="{BF314B01-AACB-4FD3-BBFF-C6659F778F07}">
      <dgm:prSet/>
      <dgm:spPr/>
      <dgm:t>
        <a:bodyPr/>
        <a:lstStyle/>
        <a:p>
          <a:endParaRPr lang="en-GB" sz="2400"/>
        </a:p>
      </dgm:t>
    </dgm:pt>
    <dgm:pt modelId="{A9FA2779-12C3-4719-9FCB-88C1C7213FCB}">
      <dgm:prSet phldrT="[Text]" custT="1"/>
      <dgm:spPr/>
      <dgm:t>
        <a:bodyPr/>
        <a:lstStyle/>
        <a:p>
          <a:r>
            <a:rPr lang="en-GB" sz="1800" dirty="0" smtClean="0"/>
            <a:t>Write up notes</a:t>
          </a:r>
          <a:endParaRPr lang="en-GB" sz="1800" dirty="0"/>
        </a:p>
      </dgm:t>
    </dgm:pt>
    <dgm:pt modelId="{8D52E6E4-A04A-4B3B-BA48-6645CC5EB4E2}" type="parTrans" cxnId="{C51F99A6-687C-4164-8551-788E6E3F856F}">
      <dgm:prSet/>
      <dgm:spPr/>
      <dgm:t>
        <a:bodyPr/>
        <a:lstStyle/>
        <a:p>
          <a:endParaRPr lang="en-GB" sz="2400"/>
        </a:p>
      </dgm:t>
    </dgm:pt>
    <dgm:pt modelId="{4564FF70-B283-454E-A752-C08920780951}" type="sibTrans" cxnId="{C51F99A6-687C-4164-8551-788E6E3F856F}">
      <dgm:prSet/>
      <dgm:spPr/>
      <dgm:t>
        <a:bodyPr/>
        <a:lstStyle/>
        <a:p>
          <a:endParaRPr lang="en-GB" sz="2400"/>
        </a:p>
      </dgm:t>
    </dgm:pt>
    <dgm:pt modelId="{B0B0BBC0-B6E8-406A-8C77-CDFE22603636}">
      <dgm:prSet phldrT="[Text]" custT="1"/>
      <dgm:spPr/>
      <dgm:t>
        <a:bodyPr/>
        <a:lstStyle/>
        <a:p>
          <a:r>
            <a:rPr lang="en-GB" sz="1800" dirty="0" smtClean="0"/>
            <a:t>Why?</a:t>
          </a:r>
          <a:endParaRPr lang="en-GB" sz="1800" dirty="0"/>
        </a:p>
      </dgm:t>
    </dgm:pt>
    <dgm:pt modelId="{26F7EF80-C9DC-4A88-ACA0-CD6DBF93E32E}" type="parTrans" cxnId="{DBFD40A2-0714-44CF-9B5F-245A1008E3D2}">
      <dgm:prSet/>
      <dgm:spPr/>
      <dgm:t>
        <a:bodyPr/>
        <a:lstStyle/>
        <a:p>
          <a:endParaRPr lang="en-GB" sz="2400"/>
        </a:p>
      </dgm:t>
    </dgm:pt>
    <dgm:pt modelId="{9AB2BC35-AEC0-4697-83AB-D5EB2EA48456}" type="sibTrans" cxnId="{DBFD40A2-0714-44CF-9B5F-245A1008E3D2}">
      <dgm:prSet/>
      <dgm:spPr/>
      <dgm:t>
        <a:bodyPr/>
        <a:lstStyle/>
        <a:p>
          <a:endParaRPr lang="en-GB" sz="2400"/>
        </a:p>
      </dgm:t>
    </dgm:pt>
    <dgm:pt modelId="{EC342CAA-A6C6-4C60-96D2-8ADB9148172A}">
      <dgm:prSet phldrT="[Text]" custT="1"/>
      <dgm:spPr/>
      <dgm:t>
        <a:bodyPr/>
        <a:lstStyle/>
        <a:p>
          <a:r>
            <a:rPr lang="en-GB" sz="1800" dirty="0" smtClean="0"/>
            <a:t>What?</a:t>
          </a:r>
          <a:endParaRPr lang="en-GB" sz="1800" dirty="0"/>
        </a:p>
      </dgm:t>
    </dgm:pt>
    <dgm:pt modelId="{06462C75-55ED-45B5-B562-668CF67BCDCE}" type="parTrans" cxnId="{EB25F6FC-B695-499A-8C70-204EC2D748C1}">
      <dgm:prSet/>
      <dgm:spPr/>
      <dgm:t>
        <a:bodyPr/>
        <a:lstStyle/>
        <a:p>
          <a:endParaRPr lang="en-GB" sz="2400"/>
        </a:p>
      </dgm:t>
    </dgm:pt>
    <dgm:pt modelId="{41CED594-DE9A-4B73-AC25-0D3089553092}" type="sibTrans" cxnId="{EB25F6FC-B695-499A-8C70-204EC2D748C1}">
      <dgm:prSet/>
      <dgm:spPr/>
      <dgm:t>
        <a:bodyPr/>
        <a:lstStyle/>
        <a:p>
          <a:endParaRPr lang="en-GB" sz="2400"/>
        </a:p>
      </dgm:t>
    </dgm:pt>
    <dgm:pt modelId="{9FAB5572-B771-4E99-9E3F-5631FB773A5F}">
      <dgm:prSet phldrT="[Text]" custT="1"/>
      <dgm:spPr/>
      <dgm:t>
        <a:bodyPr/>
        <a:lstStyle/>
        <a:p>
          <a:r>
            <a:rPr lang="en-GB" sz="1800" dirty="0" smtClean="0"/>
            <a:t>When? And where? </a:t>
          </a:r>
          <a:endParaRPr lang="en-GB" sz="1800" dirty="0"/>
        </a:p>
      </dgm:t>
    </dgm:pt>
    <dgm:pt modelId="{DFA0A3EA-E3F3-488D-91D2-53B2627D1F98}" type="parTrans" cxnId="{0AC2D5B3-4CBA-4567-9F11-EA4B6FEE8495}">
      <dgm:prSet/>
      <dgm:spPr/>
      <dgm:t>
        <a:bodyPr/>
        <a:lstStyle/>
        <a:p>
          <a:endParaRPr lang="en-GB" sz="2400"/>
        </a:p>
      </dgm:t>
    </dgm:pt>
    <dgm:pt modelId="{052C4C78-D8E7-4679-88DA-191B4B47A4E9}" type="sibTrans" cxnId="{0AC2D5B3-4CBA-4567-9F11-EA4B6FEE8495}">
      <dgm:prSet/>
      <dgm:spPr/>
      <dgm:t>
        <a:bodyPr/>
        <a:lstStyle/>
        <a:p>
          <a:endParaRPr lang="en-GB" sz="2400"/>
        </a:p>
      </dgm:t>
    </dgm:pt>
    <dgm:pt modelId="{B7B33C5F-E82D-479C-9069-5517ECA96B44}">
      <dgm:prSet phldrT="[Text]" custT="1"/>
      <dgm:spPr/>
      <dgm:t>
        <a:bodyPr/>
        <a:lstStyle/>
        <a:p>
          <a:r>
            <a:rPr lang="en-GB" sz="1800" dirty="0" smtClean="0"/>
            <a:t>Body of the interview</a:t>
          </a:r>
          <a:endParaRPr lang="en-GB" sz="1800" dirty="0"/>
        </a:p>
      </dgm:t>
    </dgm:pt>
    <dgm:pt modelId="{C1C5A689-AAE7-4AFD-9617-A19CA8C188C0}" type="parTrans" cxnId="{50385E69-A111-46D1-BFE4-FCF85E06956B}">
      <dgm:prSet/>
      <dgm:spPr/>
      <dgm:t>
        <a:bodyPr/>
        <a:lstStyle/>
        <a:p>
          <a:endParaRPr lang="en-GB" sz="2400"/>
        </a:p>
      </dgm:t>
    </dgm:pt>
    <dgm:pt modelId="{4C0D2981-ACE3-4649-967B-CC9A81527C48}" type="sibTrans" cxnId="{50385E69-A111-46D1-BFE4-FCF85E06956B}">
      <dgm:prSet/>
      <dgm:spPr/>
      <dgm:t>
        <a:bodyPr/>
        <a:lstStyle/>
        <a:p>
          <a:endParaRPr lang="en-GB" sz="2400"/>
        </a:p>
      </dgm:t>
    </dgm:pt>
    <dgm:pt modelId="{0BACF877-37F4-41B1-9B00-B3468B447B86}">
      <dgm:prSet phldrT="[Text]" custT="1"/>
      <dgm:spPr/>
      <dgm:t>
        <a:bodyPr/>
        <a:lstStyle/>
        <a:p>
          <a:r>
            <a:rPr lang="en-GB" sz="1800" dirty="0" smtClean="0"/>
            <a:t>Close</a:t>
          </a:r>
          <a:endParaRPr lang="en-GB" sz="1800" dirty="0"/>
        </a:p>
      </dgm:t>
    </dgm:pt>
    <dgm:pt modelId="{9E2DB728-7D86-45ED-A9CB-E5404BCFDF2B}" type="parTrans" cxnId="{AA640820-7504-4B09-BEFA-D14A9B51F2EC}">
      <dgm:prSet/>
      <dgm:spPr/>
      <dgm:t>
        <a:bodyPr/>
        <a:lstStyle/>
        <a:p>
          <a:endParaRPr lang="en-GB" sz="2400"/>
        </a:p>
      </dgm:t>
    </dgm:pt>
    <dgm:pt modelId="{BDEE2956-ECF0-4B03-B60C-2C61E43576B0}" type="sibTrans" cxnId="{AA640820-7504-4B09-BEFA-D14A9B51F2EC}">
      <dgm:prSet/>
      <dgm:spPr/>
      <dgm:t>
        <a:bodyPr/>
        <a:lstStyle/>
        <a:p>
          <a:endParaRPr lang="en-GB" sz="2400"/>
        </a:p>
      </dgm:t>
    </dgm:pt>
    <dgm:pt modelId="{90159265-6A6C-4F54-9BD3-7291F3635BC0}">
      <dgm:prSet phldrT="[Text]" custT="1"/>
      <dgm:spPr/>
      <dgm:t>
        <a:bodyPr/>
        <a:lstStyle/>
        <a:p>
          <a:r>
            <a:rPr lang="en-GB" sz="1800" dirty="0" smtClean="0"/>
            <a:t>Distribute and check</a:t>
          </a:r>
          <a:endParaRPr lang="en-GB" sz="1800" dirty="0"/>
        </a:p>
      </dgm:t>
    </dgm:pt>
    <dgm:pt modelId="{0C8B94F3-6AAA-4854-9F0C-DF42FCCF9D4A}" type="parTrans" cxnId="{4800D624-B77C-479C-A84F-79DFDD78F946}">
      <dgm:prSet/>
      <dgm:spPr/>
      <dgm:t>
        <a:bodyPr/>
        <a:lstStyle/>
        <a:p>
          <a:endParaRPr lang="en-GB" sz="2400"/>
        </a:p>
      </dgm:t>
    </dgm:pt>
    <dgm:pt modelId="{0812200A-9DAC-42E3-8D39-0F9D2DCAEE81}" type="sibTrans" cxnId="{4800D624-B77C-479C-A84F-79DFDD78F946}">
      <dgm:prSet/>
      <dgm:spPr/>
      <dgm:t>
        <a:bodyPr/>
        <a:lstStyle/>
        <a:p>
          <a:endParaRPr lang="en-GB" sz="2400"/>
        </a:p>
      </dgm:t>
    </dgm:pt>
    <dgm:pt modelId="{0D07939D-741A-4112-B312-46FF32EF0E14}" type="pres">
      <dgm:prSet presAssocID="{BEAD265F-A8F5-4D5A-BF51-4FABA29ADE12}" presName="Name0" presStyleCnt="0">
        <dgm:presLayoutVars>
          <dgm:dir/>
          <dgm:resizeHandles val="exact"/>
        </dgm:presLayoutVars>
      </dgm:prSet>
      <dgm:spPr/>
    </dgm:pt>
    <dgm:pt modelId="{50F81BFF-858B-44EF-A99A-04DE9B5E60D4}" type="pres">
      <dgm:prSet presAssocID="{946A1A2B-692F-4A6C-8394-08FA7B43CF41}" presName="node" presStyleLbl="node1" presStyleIdx="0" presStyleCnt="3">
        <dgm:presLayoutVars>
          <dgm:bulletEnabled val="1"/>
        </dgm:presLayoutVars>
      </dgm:prSet>
      <dgm:spPr/>
      <dgm:t>
        <a:bodyPr/>
        <a:lstStyle/>
        <a:p>
          <a:endParaRPr lang="en-GB"/>
        </a:p>
      </dgm:t>
    </dgm:pt>
    <dgm:pt modelId="{C98FA397-6E54-4761-A7D4-8812E4B12CE9}" type="pres">
      <dgm:prSet presAssocID="{02C72410-27A4-47F3-BCC1-5F17BCE5C13D}" presName="sibTrans" presStyleLbl="sibTrans2D1" presStyleIdx="0" presStyleCnt="2"/>
      <dgm:spPr/>
      <dgm:t>
        <a:bodyPr/>
        <a:lstStyle/>
        <a:p>
          <a:endParaRPr lang="en-GB"/>
        </a:p>
      </dgm:t>
    </dgm:pt>
    <dgm:pt modelId="{44E1594D-4D80-4D3E-B43B-635C4CF4D538}" type="pres">
      <dgm:prSet presAssocID="{02C72410-27A4-47F3-BCC1-5F17BCE5C13D}" presName="connectorText" presStyleLbl="sibTrans2D1" presStyleIdx="0" presStyleCnt="2"/>
      <dgm:spPr/>
      <dgm:t>
        <a:bodyPr/>
        <a:lstStyle/>
        <a:p>
          <a:endParaRPr lang="en-GB"/>
        </a:p>
      </dgm:t>
    </dgm:pt>
    <dgm:pt modelId="{3EADBBFF-59CA-4EE6-ADEB-198ACFF6EBBC}" type="pres">
      <dgm:prSet presAssocID="{0899AB68-D54F-45BF-BCE8-407927E816B3}" presName="node" presStyleLbl="node1" presStyleIdx="1" presStyleCnt="3">
        <dgm:presLayoutVars>
          <dgm:bulletEnabled val="1"/>
        </dgm:presLayoutVars>
      </dgm:prSet>
      <dgm:spPr/>
      <dgm:t>
        <a:bodyPr/>
        <a:lstStyle/>
        <a:p>
          <a:endParaRPr lang="en-GB"/>
        </a:p>
      </dgm:t>
    </dgm:pt>
    <dgm:pt modelId="{06643AE8-6138-42A5-BF3C-53F94E8FF882}" type="pres">
      <dgm:prSet presAssocID="{95806330-E290-428B-941D-4270EC5FA68D}" presName="sibTrans" presStyleLbl="sibTrans2D1" presStyleIdx="1" presStyleCnt="2"/>
      <dgm:spPr/>
      <dgm:t>
        <a:bodyPr/>
        <a:lstStyle/>
        <a:p>
          <a:endParaRPr lang="en-GB"/>
        </a:p>
      </dgm:t>
    </dgm:pt>
    <dgm:pt modelId="{97EC304A-F2F7-4E58-A5E0-97ACA0B8F6F0}" type="pres">
      <dgm:prSet presAssocID="{95806330-E290-428B-941D-4270EC5FA68D}" presName="connectorText" presStyleLbl="sibTrans2D1" presStyleIdx="1" presStyleCnt="2"/>
      <dgm:spPr/>
      <dgm:t>
        <a:bodyPr/>
        <a:lstStyle/>
        <a:p>
          <a:endParaRPr lang="en-GB"/>
        </a:p>
      </dgm:t>
    </dgm:pt>
    <dgm:pt modelId="{69109706-BFF0-4834-A058-317F3C09491B}" type="pres">
      <dgm:prSet presAssocID="{7860DABB-CB15-4406-A246-E14C1D420368}" presName="node" presStyleLbl="node1" presStyleIdx="2" presStyleCnt="3">
        <dgm:presLayoutVars>
          <dgm:bulletEnabled val="1"/>
        </dgm:presLayoutVars>
      </dgm:prSet>
      <dgm:spPr/>
      <dgm:t>
        <a:bodyPr/>
        <a:lstStyle/>
        <a:p>
          <a:endParaRPr lang="en-GB"/>
        </a:p>
      </dgm:t>
    </dgm:pt>
  </dgm:ptLst>
  <dgm:cxnLst>
    <dgm:cxn modelId="{AA640820-7504-4B09-BEFA-D14A9B51F2EC}" srcId="{0899AB68-D54F-45BF-BCE8-407927E816B3}" destId="{0BACF877-37F4-41B1-9B00-B3468B447B86}" srcOrd="2" destOrd="0" parTransId="{9E2DB728-7D86-45ED-A9CB-E5404BCFDF2B}" sibTransId="{BDEE2956-ECF0-4B03-B60C-2C61E43576B0}"/>
    <dgm:cxn modelId="{366F41CE-4AF0-43DB-86DF-74AF3513AEA1}" type="presOf" srcId="{02C72410-27A4-47F3-BCC1-5F17BCE5C13D}" destId="{C98FA397-6E54-4761-A7D4-8812E4B12CE9}" srcOrd="0" destOrd="0" presId="urn:microsoft.com/office/officeart/2005/8/layout/process1"/>
    <dgm:cxn modelId="{C1550A6C-DA2C-4E48-B5B3-7998D8369A05}" type="presOf" srcId="{90159265-6A6C-4F54-9BD3-7291F3635BC0}" destId="{69109706-BFF0-4834-A058-317F3C09491B}" srcOrd="0" destOrd="2" presId="urn:microsoft.com/office/officeart/2005/8/layout/process1"/>
    <dgm:cxn modelId="{FD50414A-1BA6-4D80-BD23-58AE41BD1978}" type="presOf" srcId="{7860DABB-CB15-4406-A246-E14C1D420368}" destId="{69109706-BFF0-4834-A058-317F3C09491B}" srcOrd="0" destOrd="0" presId="urn:microsoft.com/office/officeart/2005/8/layout/process1"/>
    <dgm:cxn modelId="{0B90CB08-EB1F-49E8-9768-988EC836EE0A}" type="presOf" srcId="{4255B82A-3222-4061-9D9B-4689997DF995}" destId="{50F81BFF-858B-44EF-A99A-04DE9B5E60D4}" srcOrd="0" destOrd="1" presId="urn:microsoft.com/office/officeart/2005/8/layout/process1"/>
    <dgm:cxn modelId="{D48DF4CE-B9B2-48CD-A3F6-25D18B3F2945}" type="presOf" srcId="{B7B33C5F-E82D-479C-9069-5517ECA96B44}" destId="{3EADBBFF-59CA-4EE6-ADEB-198ACFF6EBBC}" srcOrd="0" destOrd="2" presId="urn:microsoft.com/office/officeart/2005/8/layout/process1"/>
    <dgm:cxn modelId="{E08AE6F4-D409-4CC0-8313-0396D049D25F}" type="presOf" srcId="{946A1A2B-692F-4A6C-8394-08FA7B43CF41}" destId="{50F81BFF-858B-44EF-A99A-04DE9B5E60D4}" srcOrd="0" destOrd="0" presId="urn:microsoft.com/office/officeart/2005/8/layout/process1"/>
    <dgm:cxn modelId="{EB25F6FC-B695-499A-8C70-204EC2D748C1}" srcId="{946A1A2B-692F-4A6C-8394-08FA7B43CF41}" destId="{EC342CAA-A6C6-4C60-96D2-8ADB9148172A}" srcOrd="2" destOrd="0" parTransId="{06462C75-55ED-45B5-B562-668CF67BCDCE}" sibTransId="{41CED594-DE9A-4B73-AC25-0D3089553092}"/>
    <dgm:cxn modelId="{975E76AE-1C90-4E04-9425-8A355562F04B}" type="presOf" srcId="{01BA2D77-F69D-4A7B-BA26-924C4067FF12}" destId="{3EADBBFF-59CA-4EE6-ADEB-198ACFF6EBBC}" srcOrd="0" destOrd="1" presId="urn:microsoft.com/office/officeart/2005/8/layout/process1"/>
    <dgm:cxn modelId="{69708167-7E51-46E9-9C40-C7794EEFED4E}" srcId="{BEAD265F-A8F5-4D5A-BF51-4FABA29ADE12}" destId="{7860DABB-CB15-4406-A246-E14C1D420368}" srcOrd="2" destOrd="0" parTransId="{27FB72B3-A5AC-4217-984B-71246B8F684E}" sibTransId="{A7B6EB40-2F51-4734-AE26-5EE339762F5D}"/>
    <dgm:cxn modelId="{400991DB-F914-4B55-9292-2F42B40D42FC}" type="presOf" srcId="{A9FA2779-12C3-4719-9FCB-88C1C7213FCB}" destId="{69109706-BFF0-4834-A058-317F3C09491B}" srcOrd="0" destOrd="1" presId="urn:microsoft.com/office/officeart/2005/8/layout/process1"/>
    <dgm:cxn modelId="{E01938E2-5222-43E2-B3FD-1FE9732C4794}" type="presOf" srcId="{0BACF877-37F4-41B1-9B00-B3468B447B86}" destId="{3EADBBFF-59CA-4EE6-ADEB-198ACFF6EBBC}" srcOrd="0" destOrd="3" presId="urn:microsoft.com/office/officeart/2005/8/layout/process1"/>
    <dgm:cxn modelId="{E5884BCF-CACA-43DD-8CA3-20F54714CB07}" type="presOf" srcId="{95806330-E290-428B-941D-4270EC5FA68D}" destId="{06643AE8-6138-42A5-BF3C-53F94E8FF882}" srcOrd="0" destOrd="0" presId="urn:microsoft.com/office/officeart/2005/8/layout/process1"/>
    <dgm:cxn modelId="{50385E69-A111-46D1-BFE4-FCF85E06956B}" srcId="{0899AB68-D54F-45BF-BCE8-407927E816B3}" destId="{B7B33C5F-E82D-479C-9069-5517ECA96B44}" srcOrd="1" destOrd="0" parTransId="{C1C5A689-AAE7-4AFD-9617-A19CA8C188C0}" sibTransId="{4C0D2981-ACE3-4649-967B-CC9A81527C48}"/>
    <dgm:cxn modelId="{EF77AB78-7595-4D92-A6C0-FA8613CB4989}" srcId="{946A1A2B-692F-4A6C-8394-08FA7B43CF41}" destId="{4255B82A-3222-4061-9D9B-4689997DF995}" srcOrd="0" destOrd="0" parTransId="{35CA7769-4358-4CE8-BE9D-D33AE7598F5C}" sibTransId="{A4A71F20-E807-43BB-B1E1-1C37461ADFAC}"/>
    <dgm:cxn modelId="{1DFCF624-DD55-4F16-BEA5-A1FC5A3B8C61}" srcId="{BEAD265F-A8F5-4D5A-BF51-4FABA29ADE12}" destId="{0899AB68-D54F-45BF-BCE8-407927E816B3}" srcOrd="1" destOrd="0" parTransId="{91FFF4B0-668C-40BB-93F3-52C18A176BFC}" sibTransId="{95806330-E290-428B-941D-4270EC5FA68D}"/>
    <dgm:cxn modelId="{0AC2D5B3-4CBA-4567-9F11-EA4B6FEE8495}" srcId="{946A1A2B-692F-4A6C-8394-08FA7B43CF41}" destId="{9FAB5572-B771-4E99-9E3F-5631FB773A5F}" srcOrd="3" destOrd="0" parTransId="{DFA0A3EA-E3F3-488D-91D2-53B2627D1F98}" sibTransId="{052C4C78-D8E7-4679-88DA-191B4B47A4E9}"/>
    <dgm:cxn modelId="{870E5056-8293-4EC2-B11A-69E390D98361}" type="presOf" srcId="{B0B0BBC0-B6E8-406A-8C77-CDFE22603636}" destId="{50F81BFF-858B-44EF-A99A-04DE9B5E60D4}" srcOrd="0" destOrd="2" presId="urn:microsoft.com/office/officeart/2005/8/layout/process1"/>
    <dgm:cxn modelId="{57ACEDF4-CE09-450E-96EC-6A2C7B44AA40}" type="presOf" srcId="{EC342CAA-A6C6-4C60-96D2-8ADB9148172A}" destId="{50F81BFF-858B-44EF-A99A-04DE9B5E60D4}" srcOrd="0" destOrd="3" presId="urn:microsoft.com/office/officeart/2005/8/layout/process1"/>
    <dgm:cxn modelId="{F346F396-E367-4F37-A6D9-D73DE9613123}" type="presOf" srcId="{9FAB5572-B771-4E99-9E3F-5631FB773A5F}" destId="{50F81BFF-858B-44EF-A99A-04DE9B5E60D4}" srcOrd="0" destOrd="4" presId="urn:microsoft.com/office/officeart/2005/8/layout/process1"/>
    <dgm:cxn modelId="{9C19DD6A-020A-45DC-8669-190236D3ADA2}" type="presOf" srcId="{02C72410-27A4-47F3-BCC1-5F17BCE5C13D}" destId="{44E1594D-4D80-4D3E-B43B-635C4CF4D538}" srcOrd="1" destOrd="0" presId="urn:microsoft.com/office/officeart/2005/8/layout/process1"/>
    <dgm:cxn modelId="{4800D624-B77C-479C-A84F-79DFDD78F946}" srcId="{7860DABB-CB15-4406-A246-E14C1D420368}" destId="{90159265-6A6C-4F54-9BD3-7291F3635BC0}" srcOrd="1" destOrd="0" parTransId="{0C8B94F3-6AAA-4854-9F0C-DF42FCCF9D4A}" sibTransId="{0812200A-9DAC-42E3-8D39-0F9D2DCAEE81}"/>
    <dgm:cxn modelId="{DD4FDFF4-58CC-4B9D-A1AE-A80ABE13DDD8}" type="presOf" srcId="{BEAD265F-A8F5-4D5A-BF51-4FABA29ADE12}" destId="{0D07939D-741A-4112-B312-46FF32EF0E14}" srcOrd="0" destOrd="0" presId="urn:microsoft.com/office/officeart/2005/8/layout/process1"/>
    <dgm:cxn modelId="{52BD2D63-5AED-4E54-9AE7-40E91154E3D8}" srcId="{BEAD265F-A8F5-4D5A-BF51-4FABA29ADE12}" destId="{946A1A2B-692F-4A6C-8394-08FA7B43CF41}" srcOrd="0" destOrd="0" parTransId="{AED15BED-2068-4C66-9130-44661D5E44F7}" sibTransId="{02C72410-27A4-47F3-BCC1-5F17BCE5C13D}"/>
    <dgm:cxn modelId="{BF314B01-AACB-4FD3-BBFF-C6659F778F07}" srcId="{0899AB68-D54F-45BF-BCE8-407927E816B3}" destId="{01BA2D77-F69D-4A7B-BA26-924C4067FF12}" srcOrd="0" destOrd="0" parTransId="{A70E8587-0C34-4646-BF02-B278BF253B69}" sibTransId="{32CA050B-7FDA-4D24-B30D-FB424F5766F5}"/>
    <dgm:cxn modelId="{532F8752-247F-4B26-BE5D-AA42922DD47D}" type="presOf" srcId="{0899AB68-D54F-45BF-BCE8-407927E816B3}" destId="{3EADBBFF-59CA-4EE6-ADEB-198ACFF6EBBC}" srcOrd="0" destOrd="0" presId="urn:microsoft.com/office/officeart/2005/8/layout/process1"/>
    <dgm:cxn modelId="{DBFD40A2-0714-44CF-9B5F-245A1008E3D2}" srcId="{946A1A2B-692F-4A6C-8394-08FA7B43CF41}" destId="{B0B0BBC0-B6E8-406A-8C77-CDFE22603636}" srcOrd="1" destOrd="0" parTransId="{26F7EF80-C9DC-4A88-ACA0-CD6DBF93E32E}" sibTransId="{9AB2BC35-AEC0-4697-83AB-D5EB2EA48456}"/>
    <dgm:cxn modelId="{B30C7B71-0898-4299-ADAF-ECC1847B402C}" type="presOf" srcId="{95806330-E290-428B-941D-4270EC5FA68D}" destId="{97EC304A-F2F7-4E58-A5E0-97ACA0B8F6F0}" srcOrd="1" destOrd="0" presId="urn:microsoft.com/office/officeart/2005/8/layout/process1"/>
    <dgm:cxn modelId="{C51F99A6-687C-4164-8551-788E6E3F856F}" srcId="{7860DABB-CB15-4406-A246-E14C1D420368}" destId="{A9FA2779-12C3-4719-9FCB-88C1C7213FCB}" srcOrd="0" destOrd="0" parTransId="{8D52E6E4-A04A-4B3B-BA48-6645CC5EB4E2}" sibTransId="{4564FF70-B283-454E-A752-C08920780951}"/>
    <dgm:cxn modelId="{D6C44B95-E0DF-4979-B55F-646ED8EA3494}" type="presParOf" srcId="{0D07939D-741A-4112-B312-46FF32EF0E14}" destId="{50F81BFF-858B-44EF-A99A-04DE9B5E60D4}" srcOrd="0" destOrd="0" presId="urn:microsoft.com/office/officeart/2005/8/layout/process1"/>
    <dgm:cxn modelId="{40BAB93A-2074-4614-AD14-2E26CA97F5D8}" type="presParOf" srcId="{0D07939D-741A-4112-B312-46FF32EF0E14}" destId="{C98FA397-6E54-4761-A7D4-8812E4B12CE9}" srcOrd="1" destOrd="0" presId="urn:microsoft.com/office/officeart/2005/8/layout/process1"/>
    <dgm:cxn modelId="{9A8A131B-6E5E-402A-A7C8-2CD051ED0AEE}" type="presParOf" srcId="{C98FA397-6E54-4761-A7D4-8812E4B12CE9}" destId="{44E1594D-4D80-4D3E-B43B-635C4CF4D538}" srcOrd="0" destOrd="0" presId="urn:microsoft.com/office/officeart/2005/8/layout/process1"/>
    <dgm:cxn modelId="{764DECE1-BA7F-4357-A67A-D39652BB20CD}" type="presParOf" srcId="{0D07939D-741A-4112-B312-46FF32EF0E14}" destId="{3EADBBFF-59CA-4EE6-ADEB-198ACFF6EBBC}" srcOrd="2" destOrd="0" presId="urn:microsoft.com/office/officeart/2005/8/layout/process1"/>
    <dgm:cxn modelId="{99850573-96B1-4D60-8305-712F6DC0A90C}" type="presParOf" srcId="{0D07939D-741A-4112-B312-46FF32EF0E14}" destId="{06643AE8-6138-42A5-BF3C-53F94E8FF882}" srcOrd="3" destOrd="0" presId="urn:microsoft.com/office/officeart/2005/8/layout/process1"/>
    <dgm:cxn modelId="{C6B0CACA-B804-4FD8-AEED-54C23F49B3EF}" type="presParOf" srcId="{06643AE8-6138-42A5-BF3C-53F94E8FF882}" destId="{97EC304A-F2F7-4E58-A5E0-97ACA0B8F6F0}" srcOrd="0" destOrd="0" presId="urn:microsoft.com/office/officeart/2005/8/layout/process1"/>
    <dgm:cxn modelId="{F91594E5-3CEA-44E8-807D-D2FAD7CFCB35}" type="presParOf" srcId="{0D07939D-741A-4112-B312-46FF32EF0E14}" destId="{69109706-BFF0-4834-A058-317F3C09491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AD265F-A8F5-4D5A-BF51-4FABA29ADE12}" type="doc">
      <dgm:prSet loTypeId="urn:microsoft.com/office/officeart/2005/8/layout/lProcess2" loCatId="list" qsTypeId="urn:microsoft.com/office/officeart/2005/8/quickstyle/simple4" qsCatId="simple" csTypeId="urn:microsoft.com/office/officeart/2005/8/colors/accent0_3" csCatId="mainScheme" phldr="1"/>
      <dgm:spPr/>
    </dgm:pt>
    <dgm:pt modelId="{946A1A2B-692F-4A6C-8394-08FA7B43CF41}">
      <dgm:prSet phldrT="[Text]" custT="1"/>
      <dgm:spPr/>
      <dgm:t>
        <a:bodyPr/>
        <a:lstStyle/>
        <a:p>
          <a:r>
            <a:rPr lang="en-GB" sz="2000" b="1" dirty="0" smtClean="0"/>
            <a:t>Formal Observation</a:t>
          </a:r>
          <a:endParaRPr lang="en-GB" sz="2000" b="1" dirty="0"/>
        </a:p>
      </dgm:t>
    </dgm:pt>
    <dgm:pt modelId="{AED15BED-2068-4C66-9130-44661D5E44F7}" type="parTrans" cxnId="{52BD2D63-5AED-4E54-9AE7-40E91154E3D8}">
      <dgm:prSet/>
      <dgm:spPr/>
      <dgm:t>
        <a:bodyPr/>
        <a:lstStyle/>
        <a:p>
          <a:endParaRPr lang="en-GB" sz="2400"/>
        </a:p>
      </dgm:t>
    </dgm:pt>
    <dgm:pt modelId="{02C72410-27A4-47F3-BCC1-5F17BCE5C13D}" type="sibTrans" cxnId="{52BD2D63-5AED-4E54-9AE7-40E91154E3D8}">
      <dgm:prSet custT="1"/>
      <dgm:spPr/>
      <dgm:t>
        <a:bodyPr/>
        <a:lstStyle/>
        <a:p>
          <a:endParaRPr lang="en-GB" sz="1800"/>
        </a:p>
      </dgm:t>
    </dgm:pt>
    <dgm:pt modelId="{0899AB68-D54F-45BF-BCE8-407927E816B3}">
      <dgm:prSet phldrT="[Text]" custT="1"/>
      <dgm:spPr/>
      <dgm:t>
        <a:bodyPr/>
        <a:lstStyle/>
        <a:p>
          <a:r>
            <a:rPr lang="en-GB" sz="2000" b="1" dirty="0" smtClean="0"/>
            <a:t>Protocol Analysis</a:t>
          </a:r>
          <a:endParaRPr lang="en-GB" sz="2000" b="1" dirty="0"/>
        </a:p>
      </dgm:t>
    </dgm:pt>
    <dgm:pt modelId="{91FFF4B0-668C-40BB-93F3-52C18A176BFC}" type="parTrans" cxnId="{1DFCF624-DD55-4F16-BEA5-A1FC5A3B8C61}">
      <dgm:prSet/>
      <dgm:spPr/>
      <dgm:t>
        <a:bodyPr/>
        <a:lstStyle/>
        <a:p>
          <a:endParaRPr lang="en-GB" sz="2400"/>
        </a:p>
      </dgm:t>
    </dgm:pt>
    <dgm:pt modelId="{95806330-E290-428B-941D-4270EC5FA68D}" type="sibTrans" cxnId="{1DFCF624-DD55-4F16-BEA5-A1FC5A3B8C61}">
      <dgm:prSet custT="1"/>
      <dgm:spPr/>
      <dgm:t>
        <a:bodyPr/>
        <a:lstStyle/>
        <a:p>
          <a:endParaRPr lang="en-GB" sz="1800"/>
        </a:p>
      </dgm:t>
    </dgm:pt>
    <dgm:pt modelId="{7860DABB-CB15-4406-A246-E14C1D420368}">
      <dgm:prSet phldrT="[Text]" custT="1"/>
      <dgm:spPr/>
      <dgm:t>
        <a:bodyPr/>
        <a:lstStyle/>
        <a:p>
          <a:r>
            <a:rPr lang="en-GB" sz="2000" b="1" dirty="0" smtClean="0"/>
            <a:t>Shadowing</a:t>
          </a:r>
          <a:endParaRPr lang="en-GB" sz="2400" b="1" dirty="0"/>
        </a:p>
      </dgm:t>
    </dgm:pt>
    <dgm:pt modelId="{27FB72B3-A5AC-4217-984B-71246B8F684E}" type="parTrans" cxnId="{69708167-7E51-46E9-9C40-C7794EEFED4E}">
      <dgm:prSet/>
      <dgm:spPr/>
      <dgm:t>
        <a:bodyPr/>
        <a:lstStyle/>
        <a:p>
          <a:endParaRPr lang="en-GB" sz="2400"/>
        </a:p>
      </dgm:t>
    </dgm:pt>
    <dgm:pt modelId="{A7B6EB40-2F51-4734-AE26-5EE339762F5D}" type="sibTrans" cxnId="{69708167-7E51-46E9-9C40-C7794EEFED4E}">
      <dgm:prSet/>
      <dgm:spPr/>
      <dgm:t>
        <a:bodyPr/>
        <a:lstStyle/>
        <a:p>
          <a:endParaRPr lang="en-GB" sz="2400"/>
        </a:p>
      </dgm:t>
    </dgm:pt>
    <dgm:pt modelId="{4255B82A-3222-4061-9D9B-4689997DF995}">
      <dgm:prSet phldrT="[Text]" custT="1"/>
      <dgm:spPr/>
      <dgm:t>
        <a:bodyPr/>
        <a:lstStyle/>
        <a:p>
          <a:r>
            <a:rPr lang="en-GB" sz="1600" dirty="0" smtClean="0"/>
            <a:t>Watch a task</a:t>
          </a:r>
          <a:endParaRPr lang="en-GB" sz="1600" dirty="0"/>
        </a:p>
      </dgm:t>
    </dgm:pt>
    <dgm:pt modelId="{35CA7769-4358-4CE8-BE9D-D33AE7598F5C}" type="parTrans" cxnId="{EF77AB78-7595-4D92-A6C0-FA8613CB4989}">
      <dgm:prSet/>
      <dgm:spPr/>
      <dgm:t>
        <a:bodyPr/>
        <a:lstStyle/>
        <a:p>
          <a:endParaRPr lang="en-GB" sz="2400"/>
        </a:p>
      </dgm:t>
    </dgm:pt>
    <dgm:pt modelId="{A4A71F20-E807-43BB-B1E1-1C37461ADFAC}" type="sibTrans" cxnId="{EF77AB78-7595-4D92-A6C0-FA8613CB4989}">
      <dgm:prSet/>
      <dgm:spPr/>
      <dgm:t>
        <a:bodyPr/>
        <a:lstStyle/>
        <a:p>
          <a:endParaRPr lang="en-GB" sz="2400"/>
        </a:p>
      </dgm:t>
    </dgm:pt>
    <dgm:pt modelId="{01BA2D77-F69D-4A7B-BA26-924C4067FF12}">
      <dgm:prSet phldrT="[Text]" custT="1"/>
      <dgm:spPr/>
      <dgm:t>
        <a:bodyPr/>
        <a:lstStyle/>
        <a:p>
          <a:r>
            <a:rPr lang="en-GB" sz="1600" dirty="0" smtClean="0"/>
            <a:t>Describing each step for a task</a:t>
          </a:r>
          <a:endParaRPr lang="en-GB" sz="1600" dirty="0"/>
        </a:p>
      </dgm:t>
    </dgm:pt>
    <dgm:pt modelId="{A70E8587-0C34-4646-BF02-B278BF253B69}" type="parTrans" cxnId="{BF314B01-AACB-4FD3-BBFF-C6659F778F07}">
      <dgm:prSet/>
      <dgm:spPr/>
      <dgm:t>
        <a:bodyPr/>
        <a:lstStyle/>
        <a:p>
          <a:endParaRPr lang="en-GB" sz="2400"/>
        </a:p>
      </dgm:t>
    </dgm:pt>
    <dgm:pt modelId="{32CA050B-7FDA-4D24-B30D-FB424F5766F5}" type="sibTrans" cxnId="{BF314B01-AACB-4FD3-BBFF-C6659F778F07}">
      <dgm:prSet/>
      <dgm:spPr/>
      <dgm:t>
        <a:bodyPr/>
        <a:lstStyle/>
        <a:p>
          <a:endParaRPr lang="en-GB" sz="2400"/>
        </a:p>
      </dgm:t>
    </dgm:pt>
    <dgm:pt modelId="{A9FA2779-12C3-4719-9FCB-88C1C7213FCB}">
      <dgm:prSet phldrT="[Text]" custT="1"/>
      <dgm:spPr/>
      <dgm:t>
        <a:bodyPr/>
        <a:lstStyle/>
        <a:p>
          <a:r>
            <a:rPr lang="en-GB" sz="1600" dirty="0" smtClean="0"/>
            <a:t>Following a user</a:t>
          </a:r>
          <a:endParaRPr lang="en-GB" sz="1600" dirty="0"/>
        </a:p>
      </dgm:t>
    </dgm:pt>
    <dgm:pt modelId="{8D52E6E4-A04A-4B3B-BA48-6645CC5EB4E2}" type="parTrans" cxnId="{C51F99A6-687C-4164-8551-788E6E3F856F}">
      <dgm:prSet/>
      <dgm:spPr/>
      <dgm:t>
        <a:bodyPr/>
        <a:lstStyle/>
        <a:p>
          <a:endParaRPr lang="en-GB" sz="2400"/>
        </a:p>
      </dgm:t>
    </dgm:pt>
    <dgm:pt modelId="{4564FF70-B283-454E-A752-C08920780951}" type="sibTrans" cxnId="{C51F99A6-687C-4164-8551-788E6E3F856F}">
      <dgm:prSet/>
      <dgm:spPr/>
      <dgm:t>
        <a:bodyPr/>
        <a:lstStyle/>
        <a:p>
          <a:endParaRPr lang="en-GB" sz="2400"/>
        </a:p>
      </dgm:t>
    </dgm:pt>
    <dgm:pt modelId="{BB82B16F-CCDF-4089-8AD7-C5BF0A60DAE3}">
      <dgm:prSet phldrT="[Text]" custT="1"/>
      <dgm:spPr/>
      <dgm:t>
        <a:bodyPr/>
        <a:lstStyle/>
        <a:p>
          <a:r>
            <a:rPr lang="en-GB" sz="1600" dirty="0" smtClean="0"/>
            <a:t>Needs prep</a:t>
          </a:r>
          <a:endParaRPr lang="en-GB" sz="1600" dirty="0"/>
        </a:p>
      </dgm:t>
    </dgm:pt>
    <dgm:pt modelId="{9AFFBE4B-2658-4462-80B3-0651C47B8F13}" type="parTrans" cxnId="{EC275C68-6BE6-418F-87CD-30DE1268B90D}">
      <dgm:prSet/>
      <dgm:spPr/>
      <dgm:t>
        <a:bodyPr/>
        <a:lstStyle/>
        <a:p>
          <a:endParaRPr lang="en-GB"/>
        </a:p>
      </dgm:t>
    </dgm:pt>
    <dgm:pt modelId="{9B80D571-3468-4B94-A619-A27679C29715}" type="sibTrans" cxnId="{EC275C68-6BE6-418F-87CD-30DE1268B90D}">
      <dgm:prSet/>
      <dgm:spPr/>
      <dgm:t>
        <a:bodyPr/>
        <a:lstStyle/>
        <a:p>
          <a:endParaRPr lang="en-GB"/>
        </a:p>
      </dgm:t>
    </dgm:pt>
    <dgm:pt modelId="{8206D210-A50A-4111-B59D-CC7086BD34B3}">
      <dgm:prSet phldrT="[Text]" custT="1"/>
      <dgm:spPr/>
      <dgm:t>
        <a:bodyPr/>
        <a:lstStyle/>
        <a:p>
          <a:r>
            <a:rPr lang="en-GB" sz="1600" dirty="0" smtClean="0"/>
            <a:t>Can uncover tacit information</a:t>
          </a:r>
          <a:endParaRPr lang="en-GB" sz="1600" dirty="0"/>
        </a:p>
      </dgm:t>
    </dgm:pt>
    <dgm:pt modelId="{5657098E-BEF6-449E-BD8D-78D6FA662E79}" type="parTrans" cxnId="{6F7A81FF-CE45-4FA3-BF5F-24CC6370F995}">
      <dgm:prSet/>
      <dgm:spPr/>
      <dgm:t>
        <a:bodyPr/>
        <a:lstStyle/>
        <a:p>
          <a:endParaRPr lang="en-GB"/>
        </a:p>
      </dgm:t>
    </dgm:pt>
    <dgm:pt modelId="{69647D4F-2F48-4760-B84A-996DC51E35A2}" type="sibTrans" cxnId="{6F7A81FF-CE45-4FA3-BF5F-24CC6370F995}">
      <dgm:prSet/>
      <dgm:spPr/>
      <dgm:t>
        <a:bodyPr/>
        <a:lstStyle/>
        <a:p>
          <a:endParaRPr lang="en-GB"/>
        </a:p>
      </dgm:t>
    </dgm:pt>
    <dgm:pt modelId="{517B6E25-5291-46A3-BA91-838988DCA78E}">
      <dgm:prSet phldrT="[Text]" custT="1"/>
      <dgm:spPr/>
      <dgm:t>
        <a:bodyPr/>
        <a:lstStyle/>
        <a:p>
          <a:r>
            <a:rPr lang="en-GB" sz="1600" dirty="0" smtClean="0"/>
            <a:t>Suited to manual tasks</a:t>
          </a:r>
          <a:endParaRPr lang="en-GB" sz="1600" dirty="0"/>
        </a:p>
      </dgm:t>
    </dgm:pt>
    <dgm:pt modelId="{34B6D019-1A4C-4DEC-A250-D2FBD1EB48FC}" type="parTrans" cxnId="{4615345D-438D-483F-8E7F-602DAE3C870C}">
      <dgm:prSet/>
      <dgm:spPr/>
      <dgm:t>
        <a:bodyPr/>
        <a:lstStyle/>
        <a:p>
          <a:endParaRPr lang="en-GB"/>
        </a:p>
      </dgm:t>
    </dgm:pt>
    <dgm:pt modelId="{98853B8C-3245-46B4-A35F-6255F7FF1045}" type="sibTrans" cxnId="{4615345D-438D-483F-8E7F-602DAE3C870C}">
      <dgm:prSet/>
      <dgm:spPr/>
      <dgm:t>
        <a:bodyPr/>
        <a:lstStyle/>
        <a:p>
          <a:endParaRPr lang="en-GB"/>
        </a:p>
      </dgm:t>
    </dgm:pt>
    <dgm:pt modelId="{75347292-A71F-4EB3-9B81-419E11AFCF2D}">
      <dgm:prSet phldrT="[Text]" custT="1"/>
      <dgm:spPr/>
      <dgm:t>
        <a:bodyPr/>
        <a:lstStyle/>
        <a:p>
          <a:r>
            <a:rPr lang="en-GB" sz="1600" dirty="0" smtClean="0"/>
            <a:t>E.g. Learning to drive</a:t>
          </a:r>
          <a:endParaRPr lang="en-GB" sz="1600" dirty="0"/>
        </a:p>
      </dgm:t>
    </dgm:pt>
    <dgm:pt modelId="{F606B445-45B7-4A28-9C10-DE9DFFA60655}" type="parTrans" cxnId="{94807580-4E82-4140-865F-169DAF07E9E4}">
      <dgm:prSet/>
      <dgm:spPr/>
      <dgm:t>
        <a:bodyPr/>
        <a:lstStyle/>
        <a:p>
          <a:endParaRPr lang="en-GB"/>
        </a:p>
      </dgm:t>
    </dgm:pt>
    <dgm:pt modelId="{DB1A3810-20C3-4F24-8ECF-5E1ACECA8787}" type="sibTrans" cxnId="{94807580-4E82-4140-865F-169DAF07E9E4}">
      <dgm:prSet/>
      <dgm:spPr/>
      <dgm:t>
        <a:bodyPr/>
        <a:lstStyle/>
        <a:p>
          <a:endParaRPr lang="en-GB"/>
        </a:p>
      </dgm:t>
    </dgm:pt>
    <dgm:pt modelId="{5A5EB27D-3C10-493E-8D59-66F7487C3541}">
      <dgm:prSet phldrT="[Text]" custT="1"/>
      <dgm:spPr/>
      <dgm:t>
        <a:bodyPr/>
        <a:lstStyle/>
        <a:p>
          <a:r>
            <a:rPr lang="en-GB" sz="1600" dirty="0" smtClean="0"/>
            <a:t>Uncovers tacit knowledge</a:t>
          </a:r>
          <a:endParaRPr lang="en-GB" sz="1600" dirty="0"/>
        </a:p>
      </dgm:t>
    </dgm:pt>
    <dgm:pt modelId="{53512345-E7A5-4F76-BBB0-026239D8085E}" type="parTrans" cxnId="{3C60DC2F-41A7-49F5-8BBD-009C1D7BF576}">
      <dgm:prSet/>
      <dgm:spPr/>
      <dgm:t>
        <a:bodyPr/>
        <a:lstStyle/>
        <a:p>
          <a:endParaRPr lang="en-GB"/>
        </a:p>
      </dgm:t>
    </dgm:pt>
    <dgm:pt modelId="{3ED6CD06-4D6C-44D8-998E-53383524648A}" type="sibTrans" cxnId="{3C60DC2F-41A7-49F5-8BBD-009C1D7BF576}">
      <dgm:prSet/>
      <dgm:spPr/>
      <dgm:t>
        <a:bodyPr/>
        <a:lstStyle/>
        <a:p>
          <a:endParaRPr lang="en-GB"/>
        </a:p>
      </dgm:t>
    </dgm:pt>
    <dgm:pt modelId="{5BCF7AB1-EF6F-422E-A74B-92281741F135}">
      <dgm:prSet phldrT="[Text]" custT="1"/>
      <dgm:spPr/>
      <dgm:t>
        <a:bodyPr/>
        <a:lstStyle/>
        <a:p>
          <a:r>
            <a:rPr lang="en-GB" sz="2000" b="1" dirty="0" smtClean="0"/>
            <a:t>Ethnographic Studies</a:t>
          </a:r>
          <a:endParaRPr lang="en-GB" sz="2000" b="1" dirty="0"/>
        </a:p>
      </dgm:t>
    </dgm:pt>
    <dgm:pt modelId="{B74BFBAB-092B-40CC-81D2-FA189BDD442A}" type="parTrans" cxnId="{DD836A58-A99E-4510-8B87-975C9C1B124D}">
      <dgm:prSet/>
      <dgm:spPr/>
      <dgm:t>
        <a:bodyPr/>
        <a:lstStyle/>
        <a:p>
          <a:endParaRPr lang="en-GB"/>
        </a:p>
      </dgm:t>
    </dgm:pt>
    <dgm:pt modelId="{000AAC7F-9F95-49D9-8682-E5DCD3DA2A65}" type="sibTrans" cxnId="{DD836A58-A99E-4510-8B87-975C9C1B124D}">
      <dgm:prSet/>
      <dgm:spPr/>
      <dgm:t>
        <a:bodyPr/>
        <a:lstStyle/>
        <a:p>
          <a:endParaRPr lang="en-GB"/>
        </a:p>
      </dgm:t>
    </dgm:pt>
    <dgm:pt modelId="{E2C088AC-5AF9-4751-A8B9-82F80172AC9A}">
      <dgm:prSet phldrT="[Text]" custT="1"/>
      <dgm:spPr/>
      <dgm:t>
        <a:bodyPr/>
        <a:lstStyle/>
        <a:p>
          <a:r>
            <a:rPr lang="en-GB" sz="1600" dirty="0" smtClean="0"/>
            <a:t>Extended period of time</a:t>
          </a:r>
          <a:endParaRPr lang="en-GB" sz="1600" dirty="0"/>
        </a:p>
      </dgm:t>
    </dgm:pt>
    <dgm:pt modelId="{7C53EB97-3E1A-47FB-B54B-A73B589A76B4}" type="parTrans" cxnId="{737DDB9B-9C47-499D-8341-0872EF657BF1}">
      <dgm:prSet/>
      <dgm:spPr/>
      <dgm:t>
        <a:bodyPr/>
        <a:lstStyle/>
        <a:p>
          <a:endParaRPr lang="en-GB"/>
        </a:p>
      </dgm:t>
    </dgm:pt>
    <dgm:pt modelId="{14099F33-EB1A-431B-999D-BDAA7FD1D51D}" type="sibTrans" cxnId="{737DDB9B-9C47-499D-8341-0872EF657BF1}">
      <dgm:prSet/>
      <dgm:spPr/>
      <dgm:t>
        <a:bodyPr/>
        <a:lstStyle/>
        <a:p>
          <a:endParaRPr lang="en-GB"/>
        </a:p>
      </dgm:t>
    </dgm:pt>
    <dgm:pt modelId="{AC63BAAF-BB26-46B6-898F-968841AE8A31}">
      <dgm:prSet phldrT="[Text]" custT="1"/>
      <dgm:spPr/>
      <dgm:t>
        <a:bodyPr/>
        <a:lstStyle/>
        <a:p>
          <a:r>
            <a:rPr lang="en-GB" sz="1600" dirty="0" smtClean="0"/>
            <a:t>Can unravel complexity</a:t>
          </a:r>
          <a:endParaRPr lang="en-GB" sz="1600" dirty="0"/>
        </a:p>
      </dgm:t>
    </dgm:pt>
    <dgm:pt modelId="{93C0FE2D-C91A-49E5-8B7A-0F1F5D52BE03}" type="parTrans" cxnId="{14A4E541-AF86-4D02-8960-2DF8581E21F0}">
      <dgm:prSet/>
      <dgm:spPr/>
      <dgm:t>
        <a:bodyPr/>
        <a:lstStyle/>
        <a:p>
          <a:endParaRPr lang="en-GB"/>
        </a:p>
      </dgm:t>
    </dgm:pt>
    <dgm:pt modelId="{4D53349B-75CE-4437-99D7-176B48EA6D4D}" type="sibTrans" cxnId="{14A4E541-AF86-4D02-8960-2DF8581E21F0}">
      <dgm:prSet/>
      <dgm:spPr/>
      <dgm:t>
        <a:bodyPr/>
        <a:lstStyle/>
        <a:p>
          <a:endParaRPr lang="en-GB"/>
        </a:p>
      </dgm:t>
    </dgm:pt>
    <dgm:pt modelId="{10791D32-B67D-416B-85E1-57DB94F876EB}" type="pres">
      <dgm:prSet presAssocID="{BEAD265F-A8F5-4D5A-BF51-4FABA29ADE12}" presName="theList" presStyleCnt="0">
        <dgm:presLayoutVars>
          <dgm:dir/>
          <dgm:animLvl val="lvl"/>
          <dgm:resizeHandles val="exact"/>
        </dgm:presLayoutVars>
      </dgm:prSet>
      <dgm:spPr/>
    </dgm:pt>
    <dgm:pt modelId="{B483C7A9-6582-4C27-9BE3-BF65074B4FA8}" type="pres">
      <dgm:prSet presAssocID="{946A1A2B-692F-4A6C-8394-08FA7B43CF41}" presName="compNode" presStyleCnt="0"/>
      <dgm:spPr/>
    </dgm:pt>
    <dgm:pt modelId="{F719C131-564E-42FB-8CE5-48585D6ACC0A}" type="pres">
      <dgm:prSet presAssocID="{946A1A2B-692F-4A6C-8394-08FA7B43CF41}" presName="aNode" presStyleLbl="bgShp" presStyleIdx="0" presStyleCnt="4"/>
      <dgm:spPr/>
      <dgm:t>
        <a:bodyPr/>
        <a:lstStyle/>
        <a:p>
          <a:endParaRPr lang="en-GB"/>
        </a:p>
      </dgm:t>
    </dgm:pt>
    <dgm:pt modelId="{A4FCDECE-9068-41D2-B220-79F588325691}" type="pres">
      <dgm:prSet presAssocID="{946A1A2B-692F-4A6C-8394-08FA7B43CF41}" presName="textNode" presStyleLbl="bgShp" presStyleIdx="0" presStyleCnt="4"/>
      <dgm:spPr/>
      <dgm:t>
        <a:bodyPr/>
        <a:lstStyle/>
        <a:p>
          <a:endParaRPr lang="en-GB"/>
        </a:p>
      </dgm:t>
    </dgm:pt>
    <dgm:pt modelId="{D77281D0-52FB-478C-BF47-B2F999506CBF}" type="pres">
      <dgm:prSet presAssocID="{946A1A2B-692F-4A6C-8394-08FA7B43CF41}" presName="compChildNode" presStyleCnt="0"/>
      <dgm:spPr/>
    </dgm:pt>
    <dgm:pt modelId="{88E143FF-B933-4938-BD67-96A8FBE81484}" type="pres">
      <dgm:prSet presAssocID="{946A1A2B-692F-4A6C-8394-08FA7B43CF41}" presName="theInnerList" presStyleCnt="0"/>
      <dgm:spPr/>
    </dgm:pt>
    <dgm:pt modelId="{254D04AD-45E2-452E-87C1-69B51FE17264}" type="pres">
      <dgm:prSet presAssocID="{4255B82A-3222-4061-9D9B-4689997DF995}" presName="childNode" presStyleLbl="node1" presStyleIdx="0" presStyleCnt="10">
        <dgm:presLayoutVars>
          <dgm:bulletEnabled val="1"/>
        </dgm:presLayoutVars>
      </dgm:prSet>
      <dgm:spPr/>
      <dgm:t>
        <a:bodyPr/>
        <a:lstStyle/>
        <a:p>
          <a:endParaRPr lang="en-GB"/>
        </a:p>
      </dgm:t>
    </dgm:pt>
    <dgm:pt modelId="{5294F1B1-8679-4013-88B0-79E4A228D4A4}" type="pres">
      <dgm:prSet presAssocID="{4255B82A-3222-4061-9D9B-4689997DF995}" presName="aSpace2" presStyleCnt="0"/>
      <dgm:spPr/>
    </dgm:pt>
    <dgm:pt modelId="{08B3E182-1DFE-429C-B57E-4E88B78103FB}" type="pres">
      <dgm:prSet presAssocID="{BB82B16F-CCDF-4089-8AD7-C5BF0A60DAE3}" presName="childNode" presStyleLbl="node1" presStyleIdx="1" presStyleCnt="10">
        <dgm:presLayoutVars>
          <dgm:bulletEnabled val="1"/>
        </dgm:presLayoutVars>
      </dgm:prSet>
      <dgm:spPr/>
      <dgm:t>
        <a:bodyPr/>
        <a:lstStyle/>
        <a:p>
          <a:endParaRPr lang="en-GB"/>
        </a:p>
      </dgm:t>
    </dgm:pt>
    <dgm:pt modelId="{A2792493-AECF-4859-8709-A744AB898330}" type="pres">
      <dgm:prSet presAssocID="{BB82B16F-CCDF-4089-8AD7-C5BF0A60DAE3}" presName="aSpace2" presStyleCnt="0"/>
      <dgm:spPr/>
    </dgm:pt>
    <dgm:pt modelId="{9595D61B-85B2-4D63-9856-C06C52A24BAC}" type="pres">
      <dgm:prSet presAssocID="{517B6E25-5291-46A3-BA91-838988DCA78E}" presName="childNode" presStyleLbl="node1" presStyleIdx="2" presStyleCnt="10">
        <dgm:presLayoutVars>
          <dgm:bulletEnabled val="1"/>
        </dgm:presLayoutVars>
      </dgm:prSet>
      <dgm:spPr/>
      <dgm:t>
        <a:bodyPr/>
        <a:lstStyle/>
        <a:p>
          <a:endParaRPr lang="en-GB"/>
        </a:p>
      </dgm:t>
    </dgm:pt>
    <dgm:pt modelId="{98C93D8D-3437-43CF-973B-304C917B6F0C}" type="pres">
      <dgm:prSet presAssocID="{946A1A2B-692F-4A6C-8394-08FA7B43CF41}" presName="aSpace" presStyleCnt="0"/>
      <dgm:spPr/>
    </dgm:pt>
    <dgm:pt modelId="{D974676E-0D83-4D81-A9E8-4E54EEB83BC9}" type="pres">
      <dgm:prSet presAssocID="{0899AB68-D54F-45BF-BCE8-407927E816B3}" presName="compNode" presStyleCnt="0"/>
      <dgm:spPr/>
    </dgm:pt>
    <dgm:pt modelId="{8D1B5903-9A3A-4339-A3F5-98AD73A7F597}" type="pres">
      <dgm:prSet presAssocID="{0899AB68-D54F-45BF-BCE8-407927E816B3}" presName="aNode" presStyleLbl="bgShp" presStyleIdx="1" presStyleCnt="4"/>
      <dgm:spPr/>
      <dgm:t>
        <a:bodyPr/>
        <a:lstStyle/>
        <a:p>
          <a:endParaRPr lang="en-GB"/>
        </a:p>
      </dgm:t>
    </dgm:pt>
    <dgm:pt modelId="{E1678C73-CB96-417C-A8D4-36E722750CEB}" type="pres">
      <dgm:prSet presAssocID="{0899AB68-D54F-45BF-BCE8-407927E816B3}" presName="textNode" presStyleLbl="bgShp" presStyleIdx="1" presStyleCnt="4"/>
      <dgm:spPr/>
      <dgm:t>
        <a:bodyPr/>
        <a:lstStyle/>
        <a:p>
          <a:endParaRPr lang="en-GB"/>
        </a:p>
      </dgm:t>
    </dgm:pt>
    <dgm:pt modelId="{4E16FC18-2CDD-4419-B527-C45EEBC5BCE9}" type="pres">
      <dgm:prSet presAssocID="{0899AB68-D54F-45BF-BCE8-407927E816B3}" presName="compChildNode" presStyleCnt="0"/>
      <dgm:spPr/>
    </dgm:pt>
    <dgm:pt modelId="{64FC59A9-56DA-483E-B424-9170C5B6681D}" type="pres">
      <dgm:prSet presAssocID="{0899AB68-D54F-45BF-BCE8-407927E816B3}" presName="theInnerList" presStyleCnt="0"/>
      <dgm:spPr/>
    </dgm:pt>
    <dgm:pt modelId="{C1E7B61A-72BC-4B59-9E4E-50349B29801A}" type="pres">
      <dgm:prSet presAssocID="{01BA2D77-F69D-4A7B-BA26-924C4067FF12}" presName="childNode" presStyleLbl="node1" presStyleIdx="3" presStyleCnt="10">
        <dgm:presLayoutVars>
          <dgm:bulletEnabled val="1"/>
        </dgm:presLayoutVars>
      </dgm:prSet>
      <dgm:spPr/>
      <dgm:t>
        <a:bodyPr/>
        <a:lstStyle/>
        <a:p>
          <a:endParaRPr lang="en-GB"/>
        </a:p>
      </dgm:t>
    </dgm:pt>
    <dgm:pt modelId="{7EB62EFF-9412-47D1-8459-8A9C13C3E1EB}" type="pres">
      <dgm:prSet presAssocID="{01BA2D77-F69D-4A7B-BA26-924C4067FF12}" presName="aSpace2" presStyleCnt="0"/>
      <dgm:spPr/>
    </dgm:pt>
    <dgm:pt modelId="{2C0AF5E5-2452-4364-B3E8-FE3895D7DDF5}" type="pres">
      <dgm:prSet presAssocID="{8206D210-A50A-4111-B59D-CC7086BD34B3}" presName="childNode" presStyleLbl="node1" presStyleIdx="4" presStyleCnt="10">
        <dgm:presLayoutVars>
          <dgm:bulletEnabled val="1"/>
        </dgm:presLayoutVars>
      </dgm:prSet>
      <dgm:spPr/>
      <dgm:t>
        <a:bodyPr/>
        <a:lstStyle/>
        <a:p>
          <a:endParaRPr lang="en-GB"/>
        </a:p>
      </dgm:t>
    </dgm:pt>
    <dgm:pt modelId="{957928F0-D998-4518-B7F9-446CB2CBB189}" type="pres">
      <dgm:prSet presAssocID="{8206D210-A50A-4111-B59D-CC7086BD34B3}" presName="aSpace2" presStyleCnt="0"/>
      <dgm:spPr/>
    </dgm:pt>
    <dgm:pt modelId="{B3790949-5B5B-420C-86E2-2F46938803FA}" type="pres">
      <dgm:prSet presAssocID="{75347292-A71F-4EB3-9B81-419E11AFCF2D}" presName="childNode" presStyleLbl="node1" presStyleIdx="5" presStyleCnt="10">
        <dgm:presLayoutVars>
          <dgm:bulletEnabled val="1"/>
        </dgm:presLayoutVars>
      </dgm:prSet>
      <dgm:spPr/>
      <dgm:t>
        <a:bodyPr/>
        <a:lstStyle/>
        <a:p>
          <a:endParaRPr lang="en-GB"/>
        </a:p>
      </dgm:t>
    </dgm:pt>
    <dgm:pt modelId="{154B8F38-E7C5-4DB6-A1A0-748C64A84041}" type="pres">
      <dgm:prSet presAssocID="{0899AB68-D54F-45BF-BCE8-407927E816B3}" presName="aSpace" presStyleCnt="0"/>
      <dgm:spPr/>
    </dgm:pt>
    <dgm:pt modelId="{258C38D1-0EAC-4E70-B452-EDE73C877489}" type="pres">
      <dgm:prSet presAssocID="{7860DABB-CB15-4406-A246-E14C1D420368}" presName="compNode" presStyleCnt="0"/>
      <dgm:spPr/>
    </dgm:pt>
    <dgm:pt modelId="{45400472-3382-40EF-8089-A77DC9B76851}" type="pres">
      <dgm:prSet presAssocID="{7860DABB-CB15-4406-A246-E14C1D420368}" presName="aNode" presStyleLbl="bgShp" presStyleIdx="2" presStyleCnt="4"/>
      <dgm:spPr/>
      <dgm:t>
        <a:bodyPr/>
        <a:lstStyle/>
        <a:p>
          <a:endParaRPr lang="en-GB"/>
        </a:p>
      </dgm:t>
    </dgm:pt>
    <dgm:pt modelId="{50740A93-519B-41D3-8181-1BE4A0317066}" type="pres">
      <dgm:prSet presAssocID="{7860DABB-CB15-4406-A246-E14C1D420368}" presName="textNode" presStyleLbl="bgShp" presStyleIdx="2" presStyleCnt="4"/>
      <dgm:spPr/>
      <dgm:t>
        <a:bodyPr/>
        <a:lstStyle/>
        <a:p>
          <a:endParaRPr lang="en-GB"/>
        </a:p>
      </dgm:t>
    </dgm:pt>
    <dgm:pt modelId="{EEC101F7-2443-4D0B-8DAB-25C8DC54F346}" type="pres">
      <dgm:prSet presAssocID="{7860DABB-CB15-4406-A246-E14C1D420368}" presName="compChildNode" presStyleCnt="0"/>
      <dgm:spPr/>
    </dgm:pt>
    <dgm:pt modelId="{A272C01D-A463-4BB3-BDBB-7F11D91FF775}" type="pres">
      <dgm:prSet presAssocID="{7860DABB-CB15-4406-A246-E14C1D420368}" presName="theInnerList" presStyleCnt="0"/>
      <dgm:spPr/>
    </dgm:pt>
    <dgm:pt modelId="{5F7386D5-890F-4EF8-9BAE-02ADB58766D8}" type="pres">
      <dgm:prSet presAssocID="{A9FA2779-12C3-4719-9FCB-88C1C7213FCB}" presName="childNode" presStyleLbl="node1" presStyleIdx="6" presStyleCnt="10">
        <dgm:presLayoutVars>
          <dgm:bulletEnabled val="1"/>
        </dgm:presLayoutVars>
      </dgm:prSet>
      <dgm:spPr/>
      <dgm:t>
        <a:bodyPr/>
        <a:lstStyle/>
        <a:p>
          <a:endParaRPr lang="en-GB"/>
        </a:p>
      </dgm:t>
    </dgm:pt>
    <dgm:pt modelId="{F6E4D3E5-9243-41BF-9D4D-1001CA4D7BD8}" type="pres">
      <dgm:prSet presAssocID="{A9FA2779-12C3-4719-9FCB-88C1C7213FCB}" presName="aSpace2" presStyleCnt="0"/>
      <dgm:spPr/>
    </dgm:pt>
    <dgm:pt modelId="{FF80F257-A139-4A91-9C6F-82DB7C3C5ED2}" type="pres">
      <dgm:prSet presAssocID="{5A5EB27D-3C10-493E-8D59-66F7487C3541}" presName="childNode" presStyleLbl="node1" presStyleIdx="7" presStyleCnt="10">
        <dgm:presLayoutVars>
          <dgm:bulletEnabled val="1"/>
        </dgm:presLayoutVars>
      </dgm:prSet>
      <dgm:spPr/>
      <dgm:t>
        <a:bodyPr/>
        <a:lstStyle/>
        <a:p>
          <a:endParaRPr lang="en-GB"/>
        </a:p>
      </dgm:t>
    </dgm:pt>
    <dgm:pt modelId="{5BFB5837-143E-40A5-983C-300DF629600F}" type="pres">
      <dgm:prSet presAssocID="{7860DABB-CB15-4406-A246-E14C1D420368}" presName="aSpace" presStyleCnt="0"/>
      <dgm:spPr/>
    </dgm:pt>
    <dgm:pt modelId="{87F01191-A6C7-4DC5-83BE-AD01A4B32E3B}" type="pres">
      <dgm:prSet presAssocID="{5BCF7AB1-EF6F-422E-A74B-92281741F135}" presName="compNode" presStyleCnt="0"/>
      <dgm:spPr/>
    </dgm:pt>
    <dgm:pt modelId="{D5E3EF8D-8304-4419-836B-B45E2CF7D61C}" type="pres">
      <dgm:prSet presAssocID="{5BCF7AB1-EF6F-422E-A74B-92281741F135}" presName="aNode" presStyleLbl="bgShp" presStyleIdx="3" presStyleCnt="4"/>
      <dgm:spPr/>
      <dgm:t>
        <a:bodyPr/>
        <a:lstStyle/>
        <a:p>
          <a:endParaRPr lang="en-GB"/>
        </a:p>
      </dgm:t>
    </dgm:pt>
    <dgm:pt modelId="{CCFE3088-27F4-43FF-BC01-1CB27F42789D}" type="pres">
      <dgm:prSet presAssocID="{5BCF7AB1-EF6F-422E-A74B-92281741F135}" presName="textNode" presStyleLbl="bgShp" presStyleIdx="3" presStyleCnt="4"/>
      <dgm:spPr/>
      <dgm:t>
        <a:bodyPr/>
        <a:lstStyle/>
        <a:p>
          <a:endParaRPr lang="en-GB"/>
        </a:p>
      </dgm:t>
    </dgm:pt>
    <dgm:pt modelId="{0D355A02-CB62-4A04-BA46-1186AD9D2A65}" type="pres">
      <dgm:prSet presAssocID="{5BCF7AB1-EF6F-422E-A74B-92281741F135}" presName="compChildNode" presStyleCnt="0"/>
      <dgm:spPr/>
    </dgm:pt>
    <dgm:pt modelId="{FFD10775-E206-4B4D-8B56-64BAED8E3CA8}" type="pres">
      <dgm:prSet presAssocID="{5BCF7AB1-EF6F-422E-A74B-92281741F135}" presName="theInnerList" presStyleCnt="0"/>
      <dgm:spPr/>
    </dgm:pt>
    <dgm:pt modelId="{3F49E201-C605-425D-9A00-8896EC423E2E}" type="pres">
      <dgm:prSet presAssocID="{E2C088AC-5AF9-4751-A8B9-82F80172AC9A}" presName="childNode" presStyleLbl="node1" presStyleIdx="8" presStyleCnt="10">
        <dgm:presLayoutVars>
          <dgm:bulletEnabled val="1"/>
        </dgm:presLayoutVars>
      </dgm:prSet>
      <dgm:spPr/>
      <dgm:t>
        <a:bodyPr/>
        <a:lstStyle/>
        <a:p>
          <a:endParaRPr lang="en-GB"/>
        </a:p>
      </dgm:t>
    </dgm:pt>
    <dgm:pt modelId="{8258E6BB-CFF9-46FC-9045-E72F31F6D508}" type="pres">
      <dgm:prSet presAssocID="{E2C088AC-5AF9-4751-A8B9-82F80172AC9A}" presName="aSpace2" presStyleCnt="0"/>
      <dgm:spPr/>
    </dgm:pt>
    <dgm:pt modelId="{C73A0F65-99FB-46DF-806F-0B36ABDC489C}" type="pres">
      <dgm:prSet presAssocID="{AC63BAAF-BB26-46B6-898F-968841AE8A31}" presName="childNode" presStyleLbl="node1" presStyleIdx="9" presStyleCnt="10">
        <dgm:presLayoutVars>
          <dgm:bulletEnabled val="1"/>
        </dgm:presLayoutVars>
      </dgm:prSet>
      <dgm:spPr/>
      <dgm:t>
        <a:bodyPr/>
        <a:lstStyle/>
        <a:p>
          <a:endParaRPr lang="en-GB"/>
        </a:p>
      </dgm:t>
    </dgm:pt>
  </dgm:ptLst>
  <dgm:cxnLst>
    <dgm:cxn modelId="{7CEC6E5E-AB72-4FB3-AAB8-BE1B3A857699}" type="presOf" srcId="{5BCF7AB1-EF6F-422E-A74B-92281741F135}" destId="{CCFE3088-27F4-43FF-BC01-1CB27F42789D}" srcOrd="1" destOrd="0" presId="urn:microsoft.com/office/officeart/2005/8/layout/lProcess2"/>
    <dgm:cxn modelId="{209FE0F4-C7B8-4798-8F7F-BBE0F491A51A}" type="presOf" srcId="{517B6E25-5291-46A3-BA91-838988DCA78E}" destId="{9595D61B-85B2-4D63-9856-C06C52A24BAC}" srcOrd="0" destOrd="0" presId="urn:microsoft.com/office/officeart/2005/8/layout/lProcess2"/>
    <dgm:cxn modelId="{A7D232AE-F892-4B83-AB5B-25849356C14B}" type="presOf" srcId="{75347292-A71F-4EB3-9B81-419E11AFCF2D}" destId="{B3790949-5B5B-420C-86E2-2F46938803FA}" srcOrd="0" destOrd="0" presId="urn:microsoft.com/office/officeart/2005/8/layout/lProcess2"/>
    <dgm:cxn modelId="{52BD2D63-5AED-4E54-9AE7-40E91154E3D8}" srcId="{BEAD265F-A8F5-4D5A-BF51-4FABA29ADE12}" destId="{946A1A2B-692F-4A6C-8394-08FA7B43CF41}" srcOrd="0" destOrd="0" parTransId="{AED15BED-2068-4C66-9130-44661D5E44F7}" sibTransId="{02C72410-27A4-47F3-BCC1-5F17BCE5C13D}"/>
    <dgm:cxn modelId="{DFE10DA7-9E50-4565-8C48-0B80C152C36A}" type="presOf" srcId="{BB82B16F-CCDF-4089-8AD7-C5BF0A60DAE3}" destId="{08B3E182-1DFE-429C-B57E-4E88B78103FB}" srcOrd="0" destOrd="0" presId="urn:microsoft.com/office/officeart/2005/8/layout/lProcess2"/>
    <dgm:cxn modelId="{39E96268-134D-4C17-AA5A-C5B1AC74DCDD}" type="presOf" srcId="{E2C088AC-5AF9-4751-A8B9-82F80172AC9A}" destId="{3F49E201-C605-425D-9A00-8896EC423E2E}" srcOrd="0" destOrd="0" presId="urn:microsoft.com/office/officeart/2005/8/layout/lProcess2"/>
    <dgm:cxn modelId="{C2AD42CC-9A8F-4D64-9735-9A072C4C49C7}" type="presOf" srcId="{0899AB68-D54F-45BF-BCE8-407927E816B3}" destId="{E1678C73-CB96-417C-A8D4-36E722750CEB}" srcOrd="1" destOrd="0" presId="urn:microsoft.com/office/officeart/2005/8/layout/lProcess2"/>
    <dgm:cxn modelId="{0323498F-9DB3-48E0-ABED-A87AEEB046B8}" type="presOf" srcId="{946A1A2B-692F-4A6C-8394-08FA7B43CF41}" destId="{F719C131-564E-42FB-8CE5-48585D6ACC0A}" srcOrd="0" destOrd="0" presId="urn:microsoft.com/office/officeart/2005/8/layout/lProcess2"/>
    <dgm:cxn modelId="{D13A55BB-2B63-47C2-9145-20ACA5B07073}" type="presOf" srcId="{7860DABB-CB15-4406-A246-E14C1D420368}" destId="{50740A93-519B-41D3-8181-1BE4A0317066}" srcOrd="1" destOrd="0" presId="urn:microsoft.com/office/officeart/2005/8/layout/lProcess2"/>
    <dgm:cxn modelId="{6F7A81FF-CE45-4FA3-BF5F-24CC6370F995}" srcId="{0899AB68-D54F-45BF-BCE8-407927E816B3}" destId="{8206D210-A50A-4111-B59D-CC7086BD34B3}" srcOrd="1" destOrd="0" parTransId="{5657098E-BEF6-449E-BD8D-78D6FA662E79}" sibTransId="{69647D4F-2F48-4760-B84A-996DC51E35A2}"/>
    <dgm:cxn modelId="{14A4E541-AF86-4D02-8960-2DF8581E21F0}" srcId="{5BCF7AB1-EF6F-422E-A74B-92281741F135}" destId="{AC63BAAF-BB26-46B6-898F-968841AE8A31}" srcOrd="1" destOrd="0" parTransId="{93C0FE2D-C91A-49E5-8B7A-0F1F5D52BE03}" sibTransId="{4D53349B-75CE-4437-99D7-176B48EA6D4D}"/>
    <dgm:cxn modelId="{EC275C68-6BE6-418F-87CD-30DE1268B90D}" srcId="{946A1A2B-692F-4A6C-8394-08FA7B43CF41}" destId="{BB82B16F-CCDF-4089-8AD7-C5BF0A60DAE3}" srcOrd="1" destOrd="0" parTransId="{9AFFBE4B-2658-4462-80B3-0651C47B8F13}" sibTransId="{9B80D571-3468-4B94-A619-A27679C29715}"/>
    <dgm:cxn modelId="{BF314B01-AACB-4FD3-BBFF-C6659F778F07}" srcId="{0899AB68-D54F-45BF-BCE8-407927E816B3}" destId="{01BA2D77-F69D-4A7B-BA26-924C4067FF12}" srcOrd="0" destOrd="0" parTransId="{A70E8587-0C34-4646-BF02-B278BF253B69}" sibTransId="{32CA050B-7FDA-4D24-B30D-FB424F5766F5}"/>
    <dgm:cxn modelId="{BB306EA3-2809-4B90-A360-9591D672D8EA}" type="presOf" srcId="{4255B82A-3222-4061-9D9B-4689997DF995}" destId="{254D04AD-45E2-452E-87C1-69B51FE17264}" srcOrd="0" destOrd="0" presId="urn:microsoft.com/office/officeart/2005/8/layout/lProcess2"/>
    <dgm:cxn modelId="{1C081DC5-9266-414F-AD62-467AF0CE6E89}" type="presOf" srcId="{A9FA2779-12C3-4719-9FCB-88C1C7213FCB}" destId="{5F7386D5-890F-4EF8-9BAE-02ADB58766D8}" srcOrd="0" destOrd="0" presId="urn:microsoft.com/office/officeart/2005/8/layout/lProcess2"/>
    <dgm:cxn modelId="{EF77AB78-7595-4D92-A6C0-FA8613CB4989}" srcId="{946A1A2B-692F-4A6C-8394-08FA7B43CF41}" destId="{4255B82A-3222-4061-9D9B-4689997DF995}" srcOrd="0" destOrd="0" parTransId="{35CA7769-4358-4CE8-BE9D-D33AE7598F5C}" sibTransId="{A4A71F20-E807-43BB-B1E1-1C37461ADFAC}"/>
    <dgm:cxn modelId="{8135276D-5E84-4D41-823D-96933ECCFF12}" type="presOf" srcId="{BEAD265F-A8F5-4D5A-BF51-4FABA29ADE12}" destId="{10791D32-B67D-416B-85E1-57DB94F876EB}" srcOrd="0" destOrd="0" presId="urn:microsoft.com/office/officeart/2005/8/layout/lProcess2"/>
    <dgm:cxn modelId="{94807580-4E82-4140-865F-169DAF07E9E4}" srcId="{0899AB68-D54F-45BF-BCE8-407927E816B3}" destId="{75347292-A71F-4EB3-9B81-419E11AFCF2D}" srcOrd="2" destOrd="0" parTransId="{F606B445-45B7-4A28-9C10-DE9DFFA60655}" sibTransId="{DB1A3810-20C3-4F24-8ECF-5E1ACECA8787}"/>
    <dgm:cxn modelId="{8F0BE816-58EA-4C78-AD48-ECE253D72682}" type="presOf" srcId="{5BCF7AB1-EF6F-422E-A74B-92281741F135}" destId="{D5E3EF8D-8304-4419-836B-B45E2CF7D61C}" srcOrd="0" destOrd="0" presId="urn:microsoft.com/office/officeart/2005/8/layout/lProcess2"/>
    <dgm:cxn modelId="{82C0637D-760F-450B-9DCB-6675CF554384}" type="presOf" srcId="{5A5EB27D-3C10-493E-8D59-66F7487C3541}" destId="{FF80F257-A139-4A91-9C6F-82DB7C3C5ED2}" srcOrd="0" destOrd="0" presId="urn:microsoft.com/office/officeart/2005/8/layout/lProcess2"/>
    <dgm:cxn modelId="{4615345D-438D-483F-8E7F-602DAE3C870C}" srcId="{946A1A2B-692F-4A6C-8394-08FA7B43CF41}" destId="{517B6E25-5291-46A3-BA91-838988DCA78E}" srcOrd="2" destOrd="0" parTransId="{34B6D019-1A4C-4DEC-A250-D2FBD1EB48FC}" sibTransId="{98853B8C-3245-46B4-A35F-6255F7FF1045}"/>
    <dgm:cxn modelId="{DD836A58-A99E-4510-8B87-975C9C1B124D}" srcId="{BEAD265F-A8F5-4D5A-BF51-4FABA29ADE12}" destId="{5BCF7AB1-EF6F-422E-A74B-92281741F135}" srcOrd="3" destOrd="0" parTransId="{B74BFBAB-092B-40CC-81D2-FA189BDD442A}" sibTransId="{000AAC7F-9F95-49D9-8682-E5DCD3DA2A65}"/>
    <dgm:cxn modelId="{E5A62C77-A20F-4DB4-8718-2050BEFEE472}" type="presOf" srcId="{0899AB68-D54F-45BF-BCE8-407927E816B3}" destId="{8D1B5903-9A3A-4339-A3F5-98AD73A7F597}" srcOrd="0" destOrd="0" presId="urn:microsoft.com/office/officeart/2005/8/layout/lProcess2"/>
    <dgm:cxn modelId="{69708167-7E51-46E9-9C40-C7794EEFED4E}" srcId="{BEAD265F-A8F5-4D5A-BF51-4FABA29ADE12}" destId="{7860DABB-CB15-4406-A246-E14C1D420368}" srcOrd="2" destOrd="0" parTransId="{27FB72B3-A5AC-4217-984B-71246B8F684E}" sibTransId="{A7B6EB40-2F51-4734-AE26-5EE339762F5D}"/>
    <dgm:cxn modelId="{3C60DC2F-41A7-49F5-8BBD-009C1D7BF576}" srcId="{7860DABB-CB15-4406-A246-E14C1D420368}" destId="{5A5EB27D-3C10-493E-8D59-66F7487C3541}" srcOrd="1" destOrd="0" parTransId="{53512345-E7A5-4F76-BBB0-026239D8085E}" sibTransId="{3ED6CD06-4D6C-44D8-998E-53383524648A}"/>
    <dgm:cxn modelId="{6CBF41DB-717A-4A40-BF3A-C15836CA31CF}" type="presOf" srcId="{AC63BAAF-BB26-46B6-898F-968841AE8A31}" destId="{C73A0F65-99FB-46DF-806F-0B36ABDC489C}" srcOrd="0" destOrd="0" presId="urn:microsoft.com/office/officeart/2005/8/layout/lProcess2"/>
    <dgm:cxn modelId="{59C3373F-25A4-4127-8537-097DBFFB6F3E}" type="presOf" srcId="{01BA2D77-F69D-4A7B-BA26-924C4067FF12}" destId="{C1E7B61A-72BC-4B59-9E4E-50349B29801A}" srcOrd="0" destOrd="0" presId="urn:microsoft.com/office/officeart/2005/8/layout/lProcess2"/>
    <dgm:cxn modelId="{C51F99A6-687C-4164-8551-788E6E3F856F}" srcId="{7860DABB-CB15-4406-A246-E14C1D420368}" destId="{A9FA2779-12C3-4719-9FCB-88C1C7213FCB}" srcOrd="0" destOrd="0" parTransId="{8D52E6E4-A04A-4B3B-BA48-6645CC5EB4E2}" sibTransId="{4564FF70-B283-454E-A752-C08920780951}"/>
    <dgm:cxn modelId="{895024BA-77D4-4B9D-B7B3-E7C0C0B63989}" type="presOf" srcId="{946A1A2B-692F-4A6C-8394-08FA7B43CF41}" destId="{A4FCDECE-9068-41D2-B220-79F588325691}" srcOrd="1" destOrd="0" presId="urn:microsoft.com/office/officeart/2005/8/layout/lProcess2"/>
    <dgm:cxn modelId="{1DFCF624-DD55-4F16-BEA5-A1FC5A3B8C61}" srcId="{BEAD265F-A8F5-4D5A-BF51-4FABA29ADE12}" destId="{0899AB68-D54F-45BF-BCE8-407927E816B3}" srcOrd="1" destOrd="0" parTransId="{91FFF4B0-668C-40BB-93F3-52C18A176BFC}" sibTransId="{95806330-E290-428B-941D-4270EC5FA68D}"/>
    <dgm:cxn modelId="{4CDE77DA-B580-41A2-B326-E32ADFAECADF}" type="presOf" srcId="{7860DABB-CB15-4406-A246-E14C1D420368}" destId="{45400472-3382-40EF-8089-A77DC9B76851}" srcOrd="0" destOrd="0" presId="urn:microsoft.com/office/officeart/2005/8/layout/lProcess2"/>
    <dgm:cxn modelId="{67A737BB-6BB9-4106-92BC-510DB11768D6}" type="presOf" srcId="{8206D210-A50A-4111-B59D-CC7086BD34B3}" destId="{2C0AF5E5-2452-4364-B3E8-FE3895D7DDF5}" srcOrd="0" destOrd="0" presId="urn:microsoft.com/office/officeart/2005/8/layout/lProcess2"/>
    <dgm:cxn modelId="{737DDB9B-9C47-499D-8341-0872EF657BF1}" srcId="{5BCF7AB1-EF6F-422E-A74B-92281741F135}" destId="{E2C088AC-5AF9-4751-A8B9-82F80172AC9A}" srcOrd="0" destOrd="0" parTransId="{7C53EB97-3E1A-47FB-B54B-A73B589A76B4}" sibTransId="{14099F33-EB1A-431B-999D-BDAA7FD1D51D}"/>
    <dgm:cxn modelId="{2E37F3F6-9EF0-4D61-A867-35AA7E73F085}" type="presParOf" srcId="{10791D32-B67D-416B-85E1-57DB94F876EB}" destId="{B483C7A9-6582-4C27-9BE3-BF65074B4FA8}" srcOrd="0" destOrd="0" presId="urn:microsoft.com/office/officeart/2005/8/layout/lProcess2"/>
    <dgm:cxn modelId="{E8702FCE-3231-49E0-B69B-4A70747C2A16}" type="presParOf" srcId="{B483C7A9-6582-4C27-9BE3-BF65074B4FA8}" destId="{F719C131-564E-42FB-8CE5-48585D6ACC0A}" srcOrd="0" destOrd="0" presId="urn:microsoft.com/office/officeart/2005/8/layout/lProcess2"/>
    <dgm:cxn modelId="{F02A1FA1-C553-453D-8925-AD14DFDAD982}" type="presParOf" srcId="{B483C7A9-6582-4C27-9BE3-BF65074B4FA8}" destId="{A4FCDECE-9068-41D2-B220-79F588325691}" srcOrd="1" destOrd="0" presId="urn:microsoft.com/office/officeart/2005/8/layout/lProcess2"/>
    <dgm:cxn modelId="{4AF30CC2-F10E-4B38-A526-41D33A8B81D8}" type="presParOf" srcId="{B483C7A9-6582-4C27-9BE3-BF65074B4FA8}" destId="{D77281D0-52FB-478C-BF47-B2F999506CBF}" srcOrd="2" destOrd="0" presId="urn:microsoft.com/office/officeart/2005/8/layout/lProcess2"/>
    <dgm:cxn modelId="{27AA4A32-56F6-4D2E-8D2E-3D9215B2022B}" type="presParOf" srcId="{D77281D0-52FB-478C-BF47-B2F999506CBF}" destId="{88E143FF-B933-4938-BD67-96A8FBE81484}" srcOrd="0" destOrd="0" presId="urn:microsoft.com/office/officeart/2005/8/layout/lProcess2"/>
    <dgm:cxn modelId="{9380FBDA-3A20-41DD-B7F7-4F7EF4B7A4C7}" type="presParOf" srcId="{88E143FF-B933-4938-BD67-96A8FBE81484}" destId="{254D04AD-45E2-452E-87C1-69B51FE17264}" srcOrd="0" destOrd="0" presId="urn:microsoft.com/office/officeart/2005/8/layout/lProcess2"/>
    <dgm:cxn modelId="{6EB25A5C-7BBA-4469-9F4F-D51B60767A16}" type="presParOf" srcId="{88E143FF-B933-4938-BD67-96A8FBE81484}" destId="{5294F1B1-8679-4013-88B0-79E4A228D4A4}" srcOrd="1" destOrd="0" presId="urn:microsoft.com/office/officeart/2005/8/layout/lProcess2"/>
    <dgm:cxn modelId="{AA06F894-08B3-48F3-BE2C-367D1D720F09}" type="presParOf" srcId="{88E143FF-B933-4938-BD67-96A8FBE81484}" destId="{08B3E182-1DFE-429C-B57E-4E88B78103FB}" srcOrd="2" destOrd="0" presId="urn:microsoft.com/office/officeart/2005/8/layout/lProcess2"/>
    <dgm:cxn modelId="{A959EA3A-D218-44F7-A372-A02ED7DE5B5E}" type="presParOf" srcId="{88E143FF-B933-4938-BD67-96A8FBE81484}" destId="{A2792493-AECF-4859-8709-A744AB898330}" srcOrd="3" destOrd="0" presId="urn:microsoft.com/office/officeart/2005/8/layout/lProcess2"/>
    <dgm:cxn modelId="{A8A10762-B40E-4AC6-8503-9BA208EEFB0F}" type="presParOf" srcId="{88E143FF-B933-4938-BD67-96A8FBE81484}" destId="{9595D61B-85B2-4D63-9856-C06C52A24BAC}" srcOrd="4" destOrd="0" presId="urn:microsoft.com/office/officeart/2005/8/layout/lProcess2"/>
    <dgm:cxn modelId="{54EAD7A2-C4C9-4037-9D6C-6273C25C19B3}" type="presParOf" srcId="{10791D32-B67D-416B-85E1-57DB94F876EB}" destId="{98C93D8D-3437-43CF-973B-304C917B6F0C}" srcOrd="1" destOrd="0" presId="urn:microsoft.com/office/officeart/2005/8/layout/lProcess2"/>
    <dgm:cxn modelId="{A4420B0D-1245-4F38-9998-9083DAE6F6AC}" type="presParOf" srcId="{10791D32-B67D-416B-85E1-57DB94F876EB}" destId="{D974676E-0D83-4D81-A9E8-4E54EEB83BC9}" srcOrd="2" destOrd="0" presId="urn:microsoft.com/office/officeart/2005/8/layout/lProcess2"/>
    <dgm:cxn modelId="{74D279C5-2D3C-4776-A06F-2666FDF2D0FB}" type="presParOf" srcId="{D974676E-0D83-4D81-A9E8-4E54EEB83BC9}" destId="{8D1B5903-9A3A-4339-A3F5-98AD73A7F597}" srcOrd="0" destOrd="0" presId="urn:microsoft.com/office/officeart/2005/8/layout/lProcess2"/>
    <dgm:cxn modelId="{940ED13E-032F-4FD9-B82E-102E31CCFD56}" type="presParOf" srcId="{D974676E-0D83-4D81-A9E8-4E54EEB83BC9}" destId="{E1678C73-CB96-417C-A8D4-36E722750CEB}" srcOrd="1" destOrd="0" presId="urn:microsoft.com/office/officeart/2005/8/layout/lProcess2"/>
    <dgm:cxn modelId="{48975D7A-0CE5-4BD7-B43F-ECED266334C0}" type="presParOf" srcId="{D974676E-0D83-4D81-A9E8-4E54EEB83BC9}" destId="{4E16FC18-2CDD-4419-B527-C45EEBC5BCE9}" srcOrd="2" destOrd="0" presId="urn:microsoft.com/office/officeart/2005/8/layout/lProcess2"/>
    <dgm:cxn modelId="{0B66697B-3577-4E43-97A4-6EAC0DB95F81}" type="presParOf" srcId="{4E16FC18-2CDD-4419-B527-C45EEBC5BCE9}" destId="{64FC59A9-56DA-483E-B424-9170C5B6681D}" srcOrd="0" destOrd="0" presId="urn:microsoft.com/office/officeart/2005/8/layout/lProcess2"/>
    <dgm:cxn modelId="{5227945C-DF89-4AE3-BED1-30F6D5BEF281}" type="presParOf" srcId="{64FC59A9-56DA-483E-B424-9170C5B6681D}" destId="{C1E7B61A-72BC-4B59-9E4E-50349B29801A}" srcOrd="0" destOrd="0" presId="urn:microsoft.com/office/officeart/2005/8/layout/lProcess2"/>
    <dgm:cxn modelId="{0551A4F8-E9DF-43AE-9F7F-A16C3116B281}" type="presParOf" srcId="{64FC59A9-56DA-483E-B424-9170C5B6681D}" destId="{7EB62EFF-9412-47D1-8459-8A9C13C3E1EB}" srcOrd="1" destOrd="0" presId="urn:microsoft.com/office/officeart/2005/8/layout/lProcess2"/>
    <dgm:cxn modelId="{18110743-BF15-4FCA-B749-0D67AFDD61DF}" type="presParOf" srcId="{64FC59A9-56DA-483E-B424-9170C5B6681D}" destId="{2C0AF5E5-2452-4364-B3E8-FE3895D7DDF5}" srcOrd="2" destOrd="0" presId="urn:microsoft.com/office/officeart/2005/8/layout/lProcess2"/>
    <dgm:cxn modelId="{F1FC65CB-0C3A-40AB-98C9-FD6F22615B32}" type="presParOf" srcId="{64FC59A9-56DA-483E-B424-9170C5B6681D}" destId="{957928F0-D998-4518-B7F9-446CB2CBB189}" srcOrd="3" destOrd="0" presId="urn:microsoft.com/office/officeart/2005/8/layout/lProcess2"/>
    <dgm:cxn modelId="{B2C3ECB0-B7E2-4466-B402-7E87AB642820}" type="presParOf" srcId="{64FC59A9-56DA-483E-B424-9170C5B6681D}" destId="{B3790949-5B5B-420C-86E2-2F46938803FA}" srcOrd="4" destOrd="0" presId="urn:microsoft.com/office/officeart/2005/8/layout/lProcess2"/>
    <dgm:cxn modelId="{F32F844F-50B5-416B-BDED-176BC38812DB}" type="presParOf" srcId="{10791D32-B67D-416B-85E1-57DB94F876EB}" destId="{154B8F38-E7C5-4DB6-A1A0-748C64A84041}" srcOrd="3" destOrd="0" presId="urn:microsoft.com/office/officeart/2005/8/layout/lProcess2"/>
    <dgm:cxn modelId="{D660176E-7A42-437B-84D2-AB449252E11D}" type="presParOf" srcId="{10791D32-B67D-416B-85E1-57DB94F876EB}" destId="{258C38D1-0EAC-4E70-B452-EDE73C877489}" srcOrd="4" destOrd="0" presId="urn:microsoft.com/office/officeart/2005/8/layout/lProcess2"/>
    <dgm:cxn modelId="{FE579961-8EE0-46FF-BD7B-043EDF5567B8}" type="presParOf" srcId="{258C38D1-0EAC-4E70-B452-EDE73C877489}" destId="{45400472-3382-40EF-8089-A77DC9B76851}" srcOrd="0" destOrd="0" presId="urn:microsoft.com/office/officeart/2005/8/layout/lProcess2"/>
    <dgm:cxn modelId="{89F1E377-A746-4995-A25F-A0BC2D3C20F8}" type="presParOf" srcId="{258C38D1-0EAC-4E70-B452-EDE73C877489}" destId="{50740A93-519B-41D3-8181-1BE4A0317066}" srcOrd="1" destOrd="0" presId="urn:microsoft.com/office/officeart/2005/8/layout/lProcess2"/>
    <dgm:cxn modelId="{0A5384A9-FCF1-4474-A06D-4F981CA19148}" type="presParOf" srcId="{258C38D1-0EAC-4E70-B452-EDE73C877489}" destId="{EEC101F7-2443-4D0B-8DAB-25C8DC54F346}" srcOrd="2" destOrd="0" presId="urn:microsoft.com/office/officeart/2005/8/layout/lProcess2"/>
    <dgm:cxn modelId="{71FB8473-DA3C-49FA-B922-CA2C902BFDC9}" type="presParOf" srcId="{EEC101F7-2443-4D0B-8DAB-25C8DC54F346}" destId="{A272C01D-A463-4BB3-BDBB-7F11D91FF775}" srcOrd="0" destOrd="0" presId="urn:microsoft.com/office/officeart/2005/8/layout/lProcess2"/>
    <dgm:cxn modelId="{041C7A93-1B7C-463C-A6C5-5850C23C6EE1}" type="presParOf" srcId="{A272C01D-A463-4BB3-BDBB-7F11D91FF775}" destId="{5F7386D5-890F-4EF8-9BAE-02ADB58766D8}" srcOrd="0" destOrd="0" presId="urn:microsoft.com/office/officeart/2005/8/layout/lProcess2"/>
    <dgm:cxn modelId="{4F429C4F-BB80-4DEC-B1CB-263C31F9F468}" type="presParOf" srcId="{A272C01D-A463-4BB3-BDBB-7F11D91FF775}" destId="{F6E4D3E5-9243-41BF-9D4D-1001CA4D7BD8}" srcOrd="1" destOrd="0" presId="urn:microsoft.com/office/officeart/2005/8/layout/lProcess2"/>
    <dgm:cxn modelId="{2BD4EAE0-18D9-4F2D-822C-80D36AF75608}" type="presParOf" srcId="{A272C01D-A463-4BB3-BDBB-7F11D91FF775}" destId="{FF80F257-A139-4A91-9C6F-82DB7C3C5ED2}" srcOrd="2" destOrd="0" presId="urn:microsoft.com/office/officeart/2005/8/layout/lProcess2"/>
    <dgm:cxn modelId="{4977BCFB-1354-46D1-AEBE-388D8C8B845E}" type="presParOf" srcId="{10791D32-B67D-416B-85E1-57DB94F876EB}" destId="{5BFB5837-143E-40A5-983C-300DF629600F}" srcOrd="5" destOrd="0" presId="urn:microsoft.com/office/officeart/2005/8/layout/lProcess2"/>
    <dgm:cxn modelId="{530FC46E-12C6-414E-A14A-D12649CC5CAA}" type="presParOf" srcId="{10791D32-B67D-416B-85E1-57DB94F876EB}" destId="{87F01191-A6C7-4DC5-83BE-AD01A4B32E3B}" srcOrd="6" destOrd="0" presId="urn:microsoft.com/office/officeart/2005/8/layout/lProcess2"/>
    <dgm:cxn modelId="{20005A6C-6140-45BE-97EF-55563C4BA3A0}" type="presParOf" srcId="{87F01191-A6C7-4DC5-83BE-AD01A4B32E3B}" destId="{D5E3EF8D-8304-4419-836B-B45E2CF7D61C}" srcOrd="0" destOrd="0" presId="urn:microsoft.com/office/officeart/2005/8/layout/lProcess2"/>
    <dgm:cxn modelId="{C5D82945-7155-4DAD-918F-77D0CBFEE6EF}" type="presParOf" srcId="{87F01191-A6C7-4DC5-83BE-AD01A4B32E3B}" destId="{CCFE3088-27F4-43FF-BC01-1CB27F42789D}" srcOrd="1" destOrd="0" presId="urn:microsoft.com/office/officeart/2005/8/layout/lProcess2"/>
    <dgm:cxn modelId="{9B2A1B0E-F53A-4999-9795-B705B9C44103}" type="presParOf" srcId="{87F01191-A6C7-4DC5-83BE-AD01A4B32E3B}" destId="{0D355A02-CB62-4A04-BA46-1186AD9D2A65}" srcOrd="2" destOrd="0" presId="urn:microsoft.com/office/officeart/2005/8/layout/lProcess2"/>
    <dgm:cxn modelId="{A7E2411C-9063-4F7F-85D6-B24040E62B3D}" type="presParOf" srcId="{0D355A02-CB62-4A04-BA46-1186AD9D2A65}" destId="{FFD10775-E206-4B4D-8B56-64BAED8E3CA8}" srcOrd="0" destOrd="0" presId="urn:microsoft.com/office/officeart/2005/8/layout/lProcess2"/>
    <dgm:cxn modelId="{8462BD0E-D798-4F3A-BA8D-E9D06897A528}" type="presParOf" srcId="{FFD10775-E206-4B4D-8B56-64BAED8E3CA8}" destId="{3F49E201-C605-425D-9A00-8896EC423E2E}" srcOrd="0" destOrd="0" presId="urn:microsoft.com/office/officeart/2005/8/layout/lProcess2"/>
    <dgm:cxn modelId="{D233B4E8-F115-4B49-BC79-6190EAB2E827}" type="presParOf" srcId="{FFD10775-E206-4B4D-8B56-64BAED8E3CA8}" destId="{8258E6BB-CFF9-46FC-9045-E72F31F6D508}" srcOrd="1" destOrd="0" presId="urn:microsoft.com/office/officeart/2005/8/layout/lProcess2"/>
    <dgm:cxn modelId="{61B6D310-9AD5-4108-8C5E-6395FF5EB70D}" type="presParOf" srcId="{FFD10775-E206-4B4D-8B56-64BAED8E3CA8}" destId="{C73A0F65-99FB-46DF-806F-0B36ABDC489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AD265F-A8F5-4D5A-BF51-4FABA29ADE12}" type="doc">
      <dgm:prSet loTypeId="urn:microsoft.com/office/officeart/2005/8/layout/lProcess2" loCatId="list" qsTypeId="urn:microsoft.com/office/officeart/2005/8/quickstyle/simple4" qsCatId="simple" csTypeId="urn:microsoft.com/office/officeart/2005/8/colors/accent0_3" csCatId="mainScheme" phldr="1"/>
      <dgm:spPr/>
    </dgm:pt>
    <dgm:pt modelId="{946A1A2B-692F-4A6C-8394-08FA7B43CF41}">
      <dgm:prSet phldrT="[Text]" custT="1"/>
      <dgm:spPr/>
      <dgm:t>
        <a:bodyPr/>
        <a:lstStyle/>
        <a:p>
          <a:r>
            <a:rPr lang="en-GB" sz="2000" b="1" dirty="0" smtClean="0"/>
            <a:t>Preparation</a:t>
          </a:r>
          <a:endParaRPr lang="en-GB" sz="2000" b="1" dirty="0"/>
        </a:p>
      </dgm:t>
    </dgm:pt>
    <dgm:pt modelId="{AED15BED-2068-4C66-9130-44661D5E44F7}" type="parTrans" cxnId="{52BD2D63-5AED-4E54-9AE7-40E91154E3D8}">
      <dgm:prSet/>
      <dgm:spPr/>
      <dgm:t>
        <a:bodyPr/>
        <a:lstStyle/>
        <a:p>
          <a:endParaRPr lang="en-GB" sz="2400"/>
        </a:p>
      </dgm:t>
    </dgm:pt>
    <dgm:pt modelId="{02C72410-27A4-47F3-BCC1-5F17BCE5C13D}" type="sibTrans" cxnId="{52BD2D63-5AED-4E54-9AE7-40E91154E3D8}">
      <dgm:prSet custT="1"/>
      <dgm:spPr/>
      <dgm:t>
        <a:bodyPr/>
        <a:lstStyle/>
        <a:p>
          <a:endParaRPr lang="en-GB" sz="1800"/>
        </a:p>
      </dgm:t>
    </dgm:pt>
    <dgm:pt modelId="{0899AB68-D54F-45BF-BCE8-407927E816B3}">
      <dgm:prSet phldrT="[Text]" custT="1"/>
      <dgm:spPr/>
      <dgm:t>
        <a:bodyPr/>
        <a:lstStyle/>
        <a:p>
          <a:r>
            <a:rPr lang="en-GB" sz="2000" b="1" dirty="0" smtClean="0"/>
            <a:t>Facilitation</a:t>
          </a:r>
          <a:endParaRPr lang="en-GB" sz="2000" b="1" dirty="0"/>
        </a:p>
      </dgm:t>
    </dgm:pt>
    <dgm:pt modelId="{91FFF4B0-668C-40BB-93F3-52C18A176BFC}" type="parTrans" cxnId="{1DFCF624-DD55-4F16-BEA5-A1FC5A3B8C61}">
      <dgm:prSet/>
      <dgm:spPr/>
      <dgm:t>
        <a:bodyPr/>
        <a:lstStyle/>
        <a:p>
          <a:endParaRPr lang="en-GB" sz="2400"/>
        </a:p>
      </dgm:t>
    </dgm:pt>
    <dgm:pt modelId="{95806330-E290-428B-941D-4270EC5FA68D}" type="sibTrans" cxnId="{1DFCF624-DD55-4F16-BEA5-A1FC5A3B8C61}">
      <dgm:prSet custT="1"/>
      <dgm:spPr/>
      <dgm:t>
        <a:bodyPr/>
        <a:lstStyle/>
        <a:p>
          <a:endParaRPr lang="en-GB" sz="1800"/>
        </a:p>
      </dgm:t>
    </dgm:pt>
    <dgm:pt modelId="{7860DABB-CB15-4406-A246-E14C1D420368}">
      <dgm:prSet phldrT="[Text]" custT="1"/>
      <dgm:spPr/>
      <dgm:t>
        <a:bodyPr/>
        <a:lstStyle/>
        <a:p>
          <a:r>
            <a:rPr lang="en-GB" sz="2000" b="1" dirty="0" smtClean="0"/>
            <a:t>Techniques</a:t>
          </a:r>
          <a:endParaRPr lang="en-GB" sz="2400" b="1" dirty="0"/>
        </a:p>
      </dgm:t>
    </dgm:pt>
    <dgm:pt modelId="{27FB72B3-A5AC-4217-984B-71246B8F684E}" type="parTrans" cxnId="{69708167-7E51-46E9-9C40-C7794EEFED4E}">
      <dgm:prSet/>
      <dgm:spPr/>
      <dgm:t>
        <a:bodyPr/>
        <a:lstStyle/>
        <a:p>
          <a:endParaRPr lang="en-GB" sz="2400"/>
        </a:p>
      </dgm:t>
    </dgm:pt>
    <dgm:pt modelId="{A7B6EB40-2F51-4734-AE26-5EE339762F5D}" type="sibTrans" cxnId="{69708167-7E51-46E9-9C40-C7794EEFED4E}">
      <dgm:prSet/>
      <dgm:spPr/>
      <dgm:t>
        <a:bodyPr/>
        <a:lstStyle/>
        <a:p>
          <a:endParaRPr lang="en-GB" sz="2400"/>
        </a:p>
      </dgm:t>
    </dgm:pt>
    <dgm:pt modelId="{4255B82A-3222-4061-9D9B-4689997DF995}">
      <dgm:prSet phldrT="[Text]" custT="1"/>
      <dgm:spPr/>
      <dgm:t>
        <a:bodyPr/>
        <a:lstStyle/>
        <a:p>
          <a:r>
            <a:rPr lang="en-GB" sz="1600" dirty="0" smtClean="0"/>
            <a:t>Objective</a:t>
          </a:r>
          <a:endParaRPr lang="en-GB" sz="1600" dirty="0"/>
        </a:p>
      </dgm:t>
    </dgm:pt>
    <dgm:pt modelId="{35CA7769-4358-4CE8-BE9D-D33AE7598F5C}" type="parTrans" cxnId="{EF77AB78-7595-4D92-A6C0-FA8613CB4989}">
      <dgm:prSet/>
      <dgm:spPr/>
      <dgm:t>
        <a:bodyPr/>
        <a:lstStyle/>
        <a:p>
          <a:endParaRPr lang="en-GB" sz="2400"/>
        </a:p>
      </dgm:t>
    </dgm:pt>
    <dgm:pt modelId="{A4A71F20-E807-43BB-B1E1-1C37461ADFAC}" type="sibTrans" cxnId="{EF77AB78-7595-4D92-A6C0-FA8613CB4989}">
      <dgm:prSet/>
      <dgm:spPr/>
      <dgm:t>
        <a:bodyPr/>
        <a:lstStyle/>
        <a:p>
          <a:endParaRPr lang="en-GB" sz="2400"/>
        </a:p>
      </dgm:t>
    </dgm:pt>
    <dgm:pt modelId="{A9FA2779-12C3-4719-9FCB-88C1C7213FCB}">
      <dgm:prSet phldrT="[Text]" custT="1"/>
      <dgm:spPr/>
      <dgm:t>
        <a:bodyPr/>
        <a:lstStyle/>
        <a:p>
          <a:r>
            <a:rPr lang="en-GB" sz="1600" b="1" dirty="0" smtClean="0"/>
            <a:t>Discovery:</a:t>
          </a:r>
          <a:endParaRPr lang="en-GB" sz="1600" dirty="0"/>
        </a:p>
      </dgm:t>
    </dgm:pt>
    <dgm:pt modelId="{8D52E6E4-A04A-4B3B-BA48-6645CC5EB4E2}" type="parTrans" cxnId="{C51F99A6-687C-4164-8551-788E6E3F856F}">
      <dgm:prSet/>
      <dgm:spPr/>
      <dgm:t>
        <a:bodyPr/>
        <a:lstStyle/>
        <a:p>
          <a:endParaRPr lang="en-GB" sz="2400"/>
        </a:p>
      </dgm:t>
    </dgm:pt>
    <dgm:pt modelId="{4564FF70-B283-454E-A752-C08920780951}" type="sibTrans" cxnId="{C51F99A6-687C-4164-8551-788E6E3F856F}">
      <dgm:prSet/>
      <dgm:spPr/>
      <dgm:t>
        <a:bodyPr/>
        <a:lstStyle/>
        <a:p>
          <a:endParaRPr lang="en-GB" sz="2400"/>
        </a:p>
      </dgm:t>
    </dgm:pt>
    <dgm:pt modelId="{E2C088AC-5AF9-4751-A8B9-82F80172AC9A}">
      <dgm:prSet phldrT="[Text]" custT="1"/>
      <dgm:spPr/>
      <dgm:t>
        <a:bodyPr/>
        <a:lstStyle/>
        <a:p>
          <a:r>
            <a:rPr lang="en-GB" sz="1600" dirty="0" smtClean="0"/>
            <a:t>Write up key points</a:t>
          </a:r>
        </a:p>
      </dgm:t>
    </dgm:pt>
    <dgm:pt modelId="{7C53EB97-3E1A-47FB-B54B-A73B589A76B4}" type="parTrans" cxnId="{737DDB9B-9C47-499D-8341-0872EF657BF1}">
      <dgm:prSet/>
      <dgm:spPr/>
      <dgm:t>
        <a:bodyPr/>
        <a:lstStyle/>
        <a:p>
          <a:endParaRPr lang="en-GB"/>
        </a:p>
      </dgm:t>
    </dgm:pt>
    <dgm:pt modelId="{14099F33-EB1A-431B-999D-BDAA7FD1D51D}" type="sibTrans" cxnId="{737DDB9B-9C47-499D-8341-0872EF657BF1}">
      <dgm:prSet/>
      <dgm:spPr/>
      <dgm:t>
        <a:bodyPr/>
        <a:lstStyle/>
        <a:p>
          <a:endParaRPr lang="en-GB"/>
        </a:p>
      </dgm:t>
    </dgm:pt>
    <dgm:pt modelId="{6AD35B16-919E-4AB0-9AFD-AE70D28A38B3}">
      <dgm:prSet phldrT="[Text]" custT="1"/>
      <dgm:spPr/>
      <dgm:t>
        <a:bodyPr/>
        <a:lstStyle/>
        <a:p>
          <a:r>
            <a:rPr lang="en-GB" sz="1600" dirty="0" smtClean="0"/>
            <a:t>Participants</a:t>
          </a:r>
          <a:endParaRPr lang="en-GB" sz="1600" dirty="0"/>
        </a:p>
      </dgm:t>
    </dgm:pt>
    <dgm:pt modelId="{84A87546-8572-457A-8062-07B8D1F02533}" type="parTrans" cxnId="{D6FEC9AE-356D-49A1-80DE-52054E7BAC15}">
      <dgm:prSet/>
      <dgm:spPr/>
      <dgm:t>
        <a:bodyPr/>
        <a:lstStyle/>
        <a:p>
          <a:endParaRPr lang="en-GB"/>
        </a:p>
      </dgm:t>
    </dgm:pt>
    <dgm:pt modelId="{A2D9C0E2-C413-4362-9924-8277BE4C8624}" type="sibTrans" cxnId="{D6FEC9AE-356D-49A1-80DE-52054E7BAC15}">
      <dgm:prSet/>
      <dgm:spPr/>
      <dgm:t>
        <a:bodyPr/>
        <a:lstStyle/>
        <a:p>
          <a:endParaRPr lang="en-GB"/>
        </a:p>
      </dgm:t>
    </dgm:pt>
    <dgm:pt modelId="{927F78AD-84A6-4370-A3A8-9767D06EA38C}">
      <dgm:prSet phldrT="[Text]" custT="1"/>
      <dgm:spPr/>
      <dgm:t>
        <a:bodyPr/>
        <a:lstStyle/>
        <a:p>
          <a:r>
            <a:rPr lang="en-GB" sz="1600" dirty="0" smtClean="0"/>
            <a:t>Structure</a:t>
          </a:r>
          <a:endParaRPr lang="en-GB" sz="1600" dirty="0"/>
        </a:p>
      </dgm:t>
    </dgm:pt>
    <dgm:pt modelId="{639B630D-3B69-4561-AD55-B3B3AF3FF161}" type="parTrans" cxnId="{14339144-6729-45EA-8576-6976B4D01666}">
      <dgm:prSet/>
      <dgm:spPr/>
      <dgm:t>
        <a:bodyPr/>
        <a:lstStyle/>
        <a:p>
          <a:endParaRPr lang="en-GB"/>
        </a:p>
      </dgm:t>
    </dgm:pt>
    <dgm:pt modelId="{637BDB91-E1CD-4B61-ABAB-585BB626801F}" type="sibTrans" cxnId="{14339144-6729-45EA-8576-6976B4D01666}">
      <dgm:prSet/>
      <dgm:spPr/>
      <dgm:t>
        <a:bodyPr/>
        <a:lstStyle/>
        <a:p>
          <a:endParaRPr lang="en-GB"/>
        </a:p>
      </dgm:t>
    </dgm:pt>
    <dgm:pt modelId="{E66EAA27-A57F-46D5-9459-69F13C1C44E8}">
      <dgm:prSet phldrT="[Text]" custT="1"/>
      <dgm:spPr/>
      <dgm:t>
        <a:bodyPr/>
        <a:lstStyle/>
        <a:p>
          <a:r>
            <a:rPr lang="en-GB" sz="1600" dirty="0" smtClean="0"/>
            <a:t>Venue</a:t>
          </a:r>
          <a:endParaRPr lang="en-GB" sz="1600" dirty="0"/>
        </a:p>
      </dgm:t>
    </dgm:pt>
    <dgm:pt modelId="{2C7A2036-7AB4-4E4C-96CD-32C926CFCA4A}" type="parTrans" cxnId="{6F3EA69F-89AF-4F48-9653-67AD00C28A96}">
      <dgm:prSet/>
      <dgm:spPr/>
      <dgm:t>
        <a:bodyPr/>
        <a:lstStyle/>
        <a:p>
          <a:endParaRPr lang="en-GB"/>
        </a:p>
      </dgm:t>
    </dgm:pt>
    <dgm:pt modelId="{7C4F1E84-6F6A-49F3-BAB7-BC3A3DA9FA2B}" type="sibTrans" cxnId="{6F3EA69F-89AF-4F48-9653-67AD00C28A96}">
      <dgm:prSet/>
      <dgm:spPr/>
      <dgm:t>
        <a:bodyPr/>
        <a:lstStyle/>
        <a:p>
          <a:endParaRPr lang="en-GB"/>
        </a:p>
      </dgm:t>
    </dgm:pt>
    <dgm:pt modelId="{9311697C-8F9B-42B5-B339-CC545854EF55}">
      <dgm:prSet phldrT="[Text]" custT="1"/>
      <dgm:spPr/>
      <dgm:t>
        <a:bodyPr/>
        <a:lstStyle/>
        <a:p>
          <a:r>
            <a:rPr lang="en-GB" sz="1600" b="0" dirty="0" smtClean="0"/>
            <a:t>Empower the participants</a:t>
          </a:r>
          <a:endParaRPr lang="en-GB" sz="1600" b="0" dirty="0"/>
        </a:p>
      </dgm:t>
    </dgm:pt>
    <dgm:pt modelId="{A28755BF-D2CB-4AF8-A0F2-A960B03124CA}" type="parTrans" cxnId="{57B2B84E-15E9-48E5-8569-CF2A58EA96BC}">
      <dgm:prSet/>
      <dgm:spPr/>
      <dgm:t>
        <a:bodyPr/>
        <a:lstStyle/>
        <a:p>
          <a:endParaRPr lang="en-GB"/>
        </a:p>
      </dgm:t>
    </dgm:pt>
    <dgm:pt modelId="{65009419-DDED-4944-A766-0A548509C007}" type="sibTrans" cxnId="{57B2B84E-15E9-48E5-8569-CF2A58EA96BC}">
      <dgm:prSet/>
      <dgm:spPr/>
      <dgm:t>
        <a:bodyPr/>
        <a:lstStyle/>
        <a:p>
          <a:endParaRPr lang="en-GB"/>
        </a:p>
      </dgm:t>
    </dgm:pt>
    <dgm:pt modelId="{BBA7EFF7-140D-49C0-8772-D0C6EF44DCEE}">
      <dgm:prSet phldrT="[Text]" custT="1"/>
      <dgm:spPr/>
      <dgm:t>
        <a:bodyPr/>
        <a:lstStyle/>
        <a:p>
          <a:r>
            <a:rPr lang="en-GB" sz="1600" b="0" dirty="0" smtClean="0"/>
            <a:t>Record key points</a:t>
          </a:r>
          <a:endParaRPr lang="en-GB" sz="1600" b="0" dirty="0"/>
        </a:p>
      </dgm:t>
    </dgm:pt>
    <dgm:pt modelId="{196878B0-29BB-4493-9931-C57C3B93241C}" type="parTrans" cxnId="{B2076133-44FB-4B98-BC40-08BF2D0F3988}">
      <dgm:prSet/>
      <dgm:spPr/>
      <dgm:t>
        <a:bodyPr/>
        <a:lstStyle/>
        <a:p>
          <a:endParaRPr lang="en-GB"/>
        </a:p>
      </dgm:t>
    </dgm:pt>
    <dgm:pt modelId="{51722556-77DB-4E4F-925A-42D0869BD47B}" type="sibTrans" cxnId="{B2076133-44FB-4B98-BC40-08BF2D0F3988}">
      <dgm:prSet/>
      <dgm:spPr/>
      <dgm:t>
        <a:bodyPr/>
        <a:lstStyle/>
        <a:p>
          <a:endParaRPr lang="en-GB"/>
        </a:p>
      </dgm:t>
    </dgm:pt>
    <dgm:pt modelId="{1A0D1DBA-83C4-49AF-BED6-942F057FA334}">
      <dgm:prSet phldrT="[Text]" custT="1"/>
      <dgm:spPr/>
      <dgm:t>
        <a:bodyPr/>
        <a:lstStyle/>
        <a:p>
          <a:r>
            <a:rPr lang="en-GB" sz="1600" b="0" dirty="0" smtClean="0"/>
            <a:t>Summarise at the end</a:t>
          </a:r>
          <a:endParaRPr lang="en-GB" sz="1600" b="0" dirty="0"/>
        </a:p>
      </dgm:t>
    </dgm:pt>
    <dgm:pt modelId="{DDD91F40-394A-4556-AE78-CE2919265F07}" type="parTrans" cxnId="{8B5553DA-5D6C-4F02-BD48-FE50AAF5A1EF}">
      <dgm:prSet/>
      <dgm:spPr/>
      <dgm:t>
        <a:bodyPr/>
        <a:lstStyle/>
        <a:p>
          <a:endParaRPr lang="en-GB"/>
        </a:p>
      </dgm:t>
    </dgm:pt>
    <dgm:pt modelId="{D5BA6131-5F10-4F03-A569-3CFB5ADA7BA3}" type="sibTrans" cxnId="{8B5553DA-5D6C-4F02-BD48-FE50AAF5A1EF}">
      <dgm:prSet/>
      <dgm:spPr/>
      <dgm:t>
        <a:bodyPr/>
        <a:lstStyle/>
        <a:p>
          <a:endParaRPr lang="en-GB"/>
        </a:p>
      </dgm:t>
    </dgm:pt>
    <dgm:pt modelId="{B2463F4E-ADEF-4213-920B-0B9786BF10F0}">
      <dgm:prSet custT="1"/>
      <dgm:spPr/>
      <dgm:t>
        <a:bodyPr/>
        <a:lstStyle/>
        <a:p>
          <a:r>
            <a:rPr lang="en-GB" sz="1400" dirty="0" smtClean="0"/>
            <a:t>Round robin</a:t>
          </a:r>
          <a:endParaRPr lang="en-GB" sz="1400" dirty="0"/>
        </a:p>
      </dgm:t>
    </dgm:pt>
    <dgm:pt modelId="{E51ABFA0-8958-4A56-9B05-5466E6795D8D}" type="parTrans" cxnId="{AA1C880F-0E91-4DB1-BDEF-55622E26A9D5}">
      <dgm:prSet/>
      <dgm:spPr/>
      <dgm:t>
        <a:bodyPr/>
        <a:lstStyle/>
        <a:p>
          <a:endParaRPr lang="en-GB"/>
        </a:p>
      </dgm:t>
    </dgm:pt>
    <dgm:pt modelId="{82A00102-2A29-45E7-B28B-B09F78D8E3DB}" type="sibTrans" cxnId="{AA1C880F-0E91-4DB1-BDEF-55622E26A9D5}">
      <dgm:prSet/>
      <dgm:spPr/>
      <dgm:t>
        <a:bodyPr/>
        <a:lstStyle/>
        <a:p>
          <a:endParaRPr lang="en-GB"/>
        </a:p>
      </dgm:t>
    </dgm:pt>
    <dgm:pt modelId="{5BCF7AB1-EF6F-422E-A74B-92281741F135}">
      <dgm:prSet phldrT="[Text]" custT="1"/>
      <dgm:spPr/>
      <dgm:t>
        <a:bodyPr/>
        <a:lstStyle/>
        <a:p>
          <a:r>
            <a:rPr lang="en-GB" sz="2000" b="1" dirty="0" smtClean="0"/>
            <a:t>Following the workshop</a:t>
          </a:r>
          <a:endParaRPr lang="en-GB" sz="2000" b="1" dirty="0"/>
        </a:p>
      </dgm:t>
    </dgm:pt>
    <dgm:pt modelId="{000AAC7F-9F95-49D9-8682-E5DCD3DA2A65}" type="sibTrans" cxnId="{DD836A58-A99E-4510-8B87-975C9C1B124D}">
      <dgm:prSet/>
      <dgm:spPr/>
      <dgm:t>
        <a:bodyPr/>
        <a:lstStyle/>
        <a:p>
          <a:endParaRPr lang="en-GB"/>
        </a:p>
      </dgm:t>
    </dgm:pt>
    <dgm:pt modelId="{B74BFBAB-092B-40CC-81D2-FA189BDD442A}" type="parTrans" cxnId="{DD836A58-A99E-4510-8B87-975C9C1B124D}">
      <dgm:prSet/>
      <dgm:spPr/>
      <dgm:t>
        <a:bodyPr/>
        <a:lstStyle/>
        <a:p>
          <a:endParaRPr lang="en-GB"/>
        </a:p>
      </dgm:t>
    </dgm:pt>
    <dgm:pt modelId="{E99E4C80-6223-4B75-BBB6-6B29FB9EF9F8}">
      <dgm:prSet custT="1"/>
      <dgm:spPr/>
      <dgm:t>
        <a:bodyPr/>
        <a:lstStyle/>
        <a:p>
          <a:r>
            <a:rPr lang="en-GB" sz="1400" dirty="0" smtClean="0"/>
            <a:t>Brainstorming</a:t>
          </a:r>
          <a:endParaRPr lang="en-GB" sz="1400" dirty="0"/>
        </a:p>
      </dgm:t>
    </dgm:pt>
    <dgm:pt modelId="{7BEC2A7D-4CD8-4616-9E18-8EFCCC887781}" type="parTrans" cxnId="{84C85BBE-FA48-4604-A4B5-E3DD606469A4}">
      <dgm:prSet/>
      <dgm:spPr/>
      <dgm:t>
        <a:bodyPr/>
        <a:lstStyle/>
        <a:p>
          <a:endParaRPr lang="en-GB"/>
        </a:p>
      </dgm:t>
    </dgm:pt>
    <dgm:pt modelId="{B3B796A6-058A-4C3C-9225-1B3848517298}" type="sibTrans" cxnId="{84C85BBE-FA48-4604-A4B5-E3DD606469A4}">
      <dgm:prSet/>
      <dgm:spPr/>
      <dgm:t>
        <a:bodyPr/>
        <a:lstStyle/>
        <a:p>
          <a:endParaRPr lang="en-GB"/>
        </a:p>
      </dgm:t>
    </dgm:pt>
    <dgm:pt modelId="{EA04D56F-D17B-4220-ADC6-3EED91EFABD2}">
      <dgm:prSet custT="1"/>
      <dgm:spPr/>
      <dgm:t>
        <a:bodyPr/>
        <a:lstStyle/>
        <a:p>
          <a:r>
            <a:rPr lang="en-GB" sz="1400" dirty="0" smtClean="0"/>
            <a:t>Post-its (for ideas)</a:t>
          </a:r>
          <a:endParaRPr lang="en-GB" sz="1400" dirty="0"/>
        </a:p>
      </dgm:t>
    </dgm:pt>
    <dgm:pt modelId="{77451D94-B293-4D69-ABAF-48BF18D5677F}" type="parTrans" cxnId="{A47DFEC1-702C-4E85-9318-5DF64D2280CD}">
      <dgm:prSet/>
      <dgm:spPr/>
      <dgm:t>
        <a:bodyPr/>
        <a:lstStyle/>
        <a:p>
          <a:endParaRPr lang="en-GB"/>
        </a:p>
      </dgm:t>
    </dgm:pt>
    <dgm:pt modelId="{25C44559-B442-4F72-9E06-719A0B829F72}" type="sibTrans" cxnId="{A47DFEC1-702C-4E85-9318-5DF64D2280CD}">
      <dgm:prSet/>
      <dgm:spPr/>
      <dgm:t>
        <a:bodyPr/>
        <a:lstStyle/>
        <a:p>
          <a:endParaRPr lang="en-GB"/>
        </a:p>
      </dgm:t>
    </dgm:pt>
    <dgm:pt modelId="{C958C1BD-7671-4964-B90A-ED9CB12196EF}">
      <dgm:prSet phldrT="[Text]" custT="1"/>
      <dgm:spPr/>
      <dgm:t>
        <a:bodyPr/>
        <a:lstStyle/>
        <a:p>
          <a:r>
            <a:rPr lang="en-GB" sz="1600" dirty="0" smtClean="0"/>
            <a:t>Distribute</a:t>
          </a:r>
        </a:p>
      </dgm:t>
    </dgm:pt>
    <dgm:pt modelId="{94DD3AA7-D560-44A0-A3B7-413946CFC1E5}" type="parTrans" cxnId="{70A11CD9-A980-4AAB-98C2-07B85DD540F5}">
      <dgm:prSet/>
      <dgm:spPr/>
      <dgm:t>
        <a:bodyPr/>
        <a:lstStyle/>
        <a:p>
          <a:endParaRPr lang="en-GB"/>
        </a:p>
      </dgm:t>
    </dgm:pt>
    <dgm:pt modelId="{B043E284-880F-4FB0-8E9C-0EFB9F6C9043}" type="sibTrans" cxnId="{70A11CD9-A980-4AAB-98C2-07B85DD540F5}">
      <dgm:prSet/>
      <dgm:spPr/>
      <dgm:t>
        <a:bodyPr/>
        <a:lstStyle/>
        <a:p>
          <a:endParaRPr lang="en-GB"/>
        </a:p>
      </dgm:t>
    </dgm:pt>
    <dgm:pt modelId="{5830C0E0-9184-46AF-A93D-C378B166B2A7}">
      <dgm:prSet custT="1"/>
      <dgm:spPr/>
      <dgm:t>
        <a:bodyPr/>
        <a:lstStyle/>
        <a:p>
          <a:pPr algn="l"/>
          <a:r>
            <a:rPr lang="en-GB" sz="1600" b="1" dirty="0" smtClean="0"/>
            <a:t>Visualisation:</a:t>
          </a:r>
          <a:endParaRPr lang="en-GB" sz="1400" dirty="0"/>
        </a:p>
      </dgm:t>
    </dgm:pt>
    <dgm:pt modelId="{A58D3368-5F70-494E-AB82-2B859155CEA8}" type="parTrans" cxnId="{F9B47F5B-D14C-49A3-A162-5979C021F76A}">
      <dgm:prSet/>
      <dgm:spPr/>
      <dgm:t>
        <a:bodyPr/>
        <a:lstStyle/>
        <a:p>
          <a:endParaRPr lang="en-GB"/>
        </a:p>
      </dgm:t>
    </dgm:pt>
    <dgm:pt modelId="{44E5F164-C164-4265-9965-EEEB94FAAA23}" type="sibTrans" cxnId="{F9B47F5B-D14C-49A3-A162-5979C021F76A}">
      <dgm:prSet/>
      <dgm:spPr/>
      <dgm:t>
        <a:bodyPr/>
        <a:lstStyle/>
        <a:p>
          <a:endParaRPr lang="en-GB"/>
        </a:p>
      </dgm:t>
    </dgm:pt>
    <dgm:pt modelId="{0478C814-A0B5-4043-8FFD-5F514C505E60}">
      <dgm:prSet custT="1"/>
      <dgm:spPr/>
      <dgm:t>
        <a:bodyPr/>
        <a:lstStyle/>
        <a:p>
          <a:pPr algn="l"/>
          <a:r>
            <a:rPr lang="en-GB" sz="1400" dirty="0" smtClean="0"/>
            <a:t>Process models</a:t>
          </a:r>
          <a:endParaRPr lang="en-GB" sz="1400" dirty="0"/>
        </a:p>
      </dgm:t>
    </dgm:pt>
    <dgm:pt modelId="{664A4C21-800A-4949-BDCC-33C68E1C91BE}" type="parTrans" cxnId="{BEBEAE10-DC5B-410E-AAAB-82E1E7B1424B}">
      <dgm:prSet/>
      <dgm:spPr/>
      <dgm:t>
        <a:bodyPr/>
        <a:lstStyle/>
        <a:p>
          <a:endParaRPr lang="en-GB"/>
        </a:p>
      </dgm:t>
    </dgm:pt>
    <dgm:pt modelId="{B26C352C-7F50-44D8-8816-89214030C328}" type="sibTrans" cxnId="{BEBEAE10-DC5B-410E-AAAB-82E1E7B1424B}">
      <dgm:prSet/>
      <dgm:spPr/>
      <dgm:t>
        <a:bodyPr/>
        <a:lstStyle/>
        <a:p>
          <a:endParaRPr lang="en-GB"/>
        </a:p>
      </dgm:t>
    </dgm:pt>
    <dgm:pt modelId="{CFA816C1-9890-4E41-8A48-C7140A1E21CD}">
      <dgm:prSet custT="1"/>
      <dgm:spPr/>
      <dgm:t>
        <a:bodyPr/>
        <a:lstStyle/>
        <a:p>
          <a:pPr algn="l"/>
          <a:r>
            <a:rPr lang="en-GB" sz="1400" smtClean="0"/>
            <a:t>Rich </a:t>
          </a:r>
          <a:r>
            <a:rPr lang="en-GB" sz="1400" dirty="0" smtClean="0"/>
            <a:t>pictures</a:t>
          </a:r>
          <a:endParaRPr lang="en-GB" sz="1400" dirty="0"/>
        </a:p>
      </dgm:t>
    </dgm:pt>
    <dgm:pt modelId="{3B85FA4D-F725-42A5-B741-66CCF195BD23}" type="parTrans" cxnId="{0F835F8F-015F-4527-A74F-48E2B41D553C}">
      <dgm:prSet/>
      <dgm:spPr/>
      <dgm:t>
        <a:bodyPr/>
        <a:lstStyle/>
        <a:p>
          <a:endParaRPr lang="en-GB"/>
        </a:p>
      </dgm:t>
    </dgm:pt>
    <dgm:pt modelId="{7817AC81-9CAF-4D25-B6BE-98A4CFE03160}" type="sibTrans" cxnId="{0F835F8F-015F-4527-A74F-48E2B41D553C}">
      <dgm:prSet/>
      <dgm:spPr/>
      <dgm:t>
        <a:bodyPr/>
        <a:lstStyle/>
        <a:p>
          <a:endParaRPr lang="en-GB"/>
        </a:p>
      </dgm:t>
    </dgm:pt>
    <dgm:pt modelId="{10791D32-B67D-416B-85E1-57DB94F876EB}" type="pres">
      <dgm:prSet presAssocID="{BEAD265F-A8F5-4D5A-BF51-4FABA29ADE12}" presName="theList" presStyleCnt="0">
        <dgm:presLayoutVars>
          <dgm:dir/>
          <dgm:animLvl val="lvl"/>
          <dgm:resizeHandles val="exact"/>
        </dgm:presLayoutVars>
      </dgm:prSet>
      <dgm:spPr/>
    </dgm:pt>
    <dgm:pt modelId="{B483C7A9-6582-4C27-9BE3-BF65074B4FA8}" type="pres">
      <dgm:prSet presAssocID="{946A1A2B-692F-4A6C-8394-08FA7B43CF41}" presName="compNode" presStyleCnt="0"/>
      <dgm:spPr/>
    </dgm:pt>
    <dgm:pt modelId="{F719C131-564E-42FB-8CE5-48585D6ACC0A}" type="pres">
      <dgm:prSet presAssocID="{946A1A2B-692F-4A6C-8394-08FA7B43CF41}" presName="aNode" presStyleLbl="bgShp" presStyleIdx="0" presStyleCnt="4"/>
      <dgm:spPr/>
      <dgm:t>
        <a:bodyPr/>
        <a:lstStyle/>
        <a:p>
          <a:endParaRPr lang="en-GB"/>
        </a:p>
      </dgm:t>
    </dgm:pt>
    <dgm:pt modelId="{A4FCDECE-9068-41D2-B220-79F588325691}" type="pres">
      <dgm:prSet presAssocID="{946A1A2B-692F-4A6C-8394-08FA7B43CF41}" presName="textNode" presStyleLbl="bgShp" presStyleIdx="0" presStyleCnt="4"/>
      <dgm:spPr/>
      <dgm:t>
        <a:bodyPr/>
        <a:lstStyle/>
        <a:p>
          <a:endParaRPr lang="en-GB"/>
        </a:p>
      </dgm:t>
    </dgm:pt>
    <dgm:pt modelId="{D77281D0-52FB-478C-BF47-B2F999506CBF}" type="pres">
      <dgm:prSet presAssocID="{946A1A2B-692F-4A6C-8394-08FA7B43CF41}" presName="compChildNode" presStyleCnt="0"/>
      <dgm:spPr/>
    </dgm:pt>
    <dgm:pt modelId="{88E143FF-B933-4938-BD67-96A8FBE81484}" type="pres">
      <dgm:prSet presAssocID="{946A1A2B-692F-4A6C-8394-08FA7B43CF41}" presName="theInnerList" presStyleCnt="0"/>
      <dgm:spPr/>
    </dgm:pt>
    <dgm:pt modelId="{254D04AD-45E2-452E-87C1-69B51FE17264}" type="pres">
      <dgm:prSet presAssocID="{4255B82A-3222-4061-9D9B-4689997DF995}" presName="childNode" presStyleLbl="node1" presStyleIdx="0" presStyleCnt="11">
        <dgm:presLayoutVars>
          <dgm:bulletEnabled val="1"/>
        </dgm:presLayoutVars>
      </dgm:prSet>
      <dgm:spPr/>
      <dgm:t>
        <a:bodyPr/>
        <a:lstStyle/>
        <a:p>
          <a:endParaRPr lang="en-GB"/>
        </a:p>
      </dgm:t>
    </dgm:pt>
    <dgm:pt modelId="{5294F1B1-8679-4013-88B0-79E4A228D4A4}" type="pres">
      <dgm:prSet presAssocID="{4255B82A-3222-4061-9D9B-4689997DF995}" presName="aSpace2" presStyleCnt="0"/>
      <dgm:spPr/>
    </dgm:pt>
    <dgm:pt modelId="{C62AF9AE-BCE9-475E-B45C-FCD2D0FE05C4}" type="pres">
      <dgm:prSet presAssocID="{6AD35B16-919E-4AB0-9AFD-AE70D28A38B3}" presName="childNode" presStyleLbl="node1" presStyleIdx="1" presStyleCnt="11">
        <dgm:presLayoutVars>
          <dgm:bulletEnabled val="1"/>
        </dgm:presLayoutVars>
      </dgm:prSet>
      <dgm:spPr/>
      <dgm:t>
        <a:bodyPr/>
        <a:lstStyle/>
        <a:p>
          <a:endParaRPr lang="en-GB"/>
        </a:p>
      </dgm:t>
    </dgm:pt>
    <dgm:pt modelId="{6BD899B8-8688-4774-9E81-38BD6D15997A}" type="pres">
      <dgm:prSet presAssocID="{6AD35B16-919E-4AB0-9AFD-AE70D28A38B3}" presName="aSpace2" presStyleCnt="0"/>
      <dgm:spPr/>
    </dgm:pt>
    <dgm:pt modelId="{8A15D77C-4592-458A-AFAF-2FB6E2D8EAF5}" type="pres">
      <dgm:prSet presAssocID="{927F78AD-84A6-4370-A3A8-9767D06EA38C}" presName="childNode" presStyleLbl="node1" presStyleIdx="2" presStyleCnt="11">
        <dgm:presLayoutVars>
          <dgm:bulletEnabled val="1"/>
        </dgm:presLayoutVars>
      </dgm:prSet>
      <dgm:spPr/>
      <dgm:t>
        <a:bodyPr/>
        <a:lstStyle/>
        <a:p>
          <a:endParaRPr lang="en-GB"/>
        </a:p>
      </dgm:t>
    </dgm:pt>
    <dgm:pt modelId="{7C3455A9-4312-478B-B38E-8DCBEBB86557}" type="pres">
      <dgm:prSet presAssocID="{927F78AD-84A6-4370-A3A8-9767D06EA38C}" presName="aSpace2" presStyleCnt="0"/>
      <dgm:spPr/>
    </dgm:pt>
    <dgm:pt modelId="{300C385E-1B69-4147-B7A5-0F21365B8DD5}" type="pres">
      <dgm:prSet presAssocID="{E66EAA27-A57F-46D5-9459-69F13C1C44E8}" presName="childNode" presStyleLbl="node1" presStyleIdx="3" presStyleCnt="11">
        <dgm:presLayoutVars>
          <dgm:bulletEnabled val="1"/>
        </dgm:presLayoutVars>
      </dgm:prSet>
      <dgm:spPr/>
      <dgm:t>
        <a:bodyPr/>
        <a:lstStyle/>
        <a:p>
          <a:endParaRPr lang="en-GB"/>
        </a:p>
      </dgm:t>
    </dgm:pt>
    <dgm:pt modelId="{98C93D8D-3437-43CF-973B-304C917B6F0C}" type="pres">
      <dgm:prSet presAssocID="{946A1A2B-692F-4A6C-8394-08FA7B43CF41}" presName="aSpace" presStyleCnt="0"/>
      <dgm:spPr/>
    </dgm:pt>
    <dgm:pt modelId="{D974676E-0D83-4D81-A9E8-4E54EEB83BC9}" type="pres">
      <dgm:prSet presAssocID="{0899AB68-D54F-45BF-BCE8-407927E816B3}" presName="compNode" presStyleCnt="0"/>
      <dgm:spPr/>
    </dgm:pt>
    <dgm:pt modelId="{8D1B5903-9A3A-4339-A3F5-98AD73A7F597}" type="pres">
      <dgm:prSet presAssocID="{0899AB68-D54F-45BF-BCE8-407927E816B3}" presName="aNode" presStyleLbl="bgShp" presStyleIdx="1" presStyleCnt="4"/>
      <dgm:spPr/>
      <dgm:t>
        <a:bodyPr/>
        <a:lstStyle/>
        <a:p>
          <a:endParaRPr lang="en-GB"/>
        </a:p>
      </dgm:t>
    </dgm:pt>
    <dgm:pt modelId="{E1678C73-CB96-417C-A8D4-36E722750CEB}" type="pres">
      <dgm:prSet presAssocID="{0899AB68-D54F-45BF-BCE8-407927E816B3}" presName="textNode" presStyleLbl="bgShp" presStyleIdx="1" presStyleCnt="4"/>
      <dgm:spPr/>
      <dgm:t>
        <a:bodyPr/>
        <a:lstStyle/>
        <a:p>
          <a:endParaRPr lang="en-GB"/>
        </a:p>
      </dgm:t>
    </dgm:pt>
    <dgm:pt modelId="{4E16FC18-2CDD-4419-B527-C45EEBC5BCE9}" type="pres">
      <dgm:prSet presAssocID="{0899AB68-D54F-45BF-BCE8-407927E816B3}" presName="compChildNode" presStyleCnt="0"/>
      <dgm:spPr/>
    </dgm:pt>
    <dgm:pt modelId="{64FC59A9-56DA-483E-B424-9170C5B6681D}" type="pres">
      <dgm:prSet presAssocID="{0899AB68-D54F-45BF-BCE8-407927E816B3}" presName="theInnerList" presStyleCnt="0"/>
      <dgm:spPr/>
    </dgm:pt>
    <dgm:pt modelId="{236BF795-73D9-403E-ABBD-C0227313D684}" type="pres">
      <dgm:prSet presAssocID="{9311697C-8F9B-42B5-B339-CC545854EF55}" presName="childNode" presStyleLbl="node1" presStyleIdx="4" presStyleCnt="11">
        <dgm:presLayoutVars>
          <dgm:bulletEnabled val="1"/>
        </dgm:presLayoutVars>
      </dgm:prSet>
      <dgm:spPr/>
      <dgm:t>
        <a:bodyPr/>
        <a:lstStyle/>
        <a:p>
          <a:endParaRPr lang="en-GB"/>
        </a:p>
      </dgm:t>
    </dgm:pt>
    <dgm:pt modelId="{25F189D9-7269-454C-8DEA-CF80B5D3A14C}" type="pres">
      <dgm:prSet presAssocID="{9311697C-8F9B-42B5-B339-CC545854EF55}" presName="aSpace2" presStyleCnt="0"/>
      <dgm:spPr/>
    </dgm:pt>
    <dgm:pt modelId="{3EA33E9B-4659-45DF-BF23-536761D60674}" type="pres">
      <dgm:prSet presAssocID="{BBA7EFF7-140D-49C0-8772-D0C6EF44DCEE}" presName="childNode" presStyleLbl="node1" presStyleIdx="5" presStyleCnt="11">
        <dgm:presLayoutVars>
          <dgm:bulletEnabled val="1"/>
        </dgm:presLayoutVars>
      </dgm:prSet>
      <dgm:spPr/>
      <dgm:t>
        <a:bodyPr/>
        <a:lstStyle/>
        <a:p>
          <a:endParaRPr lang="en-GB"/>
        </a:p>
      </dgm:t>
    </dgm:pt>
    <dgm:pt modelId="{C8317200-77DD-4E14-AC24-DB1C97EF2083}" type="pres">
      <dgm:prSet presAssocID="{BBA7EFF7-140D-49C0-8772-D0C6EF44DCEE}" presName="aSpace2" presStyleCnt="0"/>
      <dgm:spPr/>
    </dgm:pt>
    <dgm:pt modelId="{D0B0DC0A-59C3-4582-A208-CD03786ACBBD}" type="pres">
      <dgm:prSet presAssocID="{1A0D1DBA-83C4-49AF-BED6-942F057FA334}" presName="childNode" presStyleLbl="node1" presStyleIdx="6" presStyleCnt="11">
        <dgm:presLayoutVars>
          <dgm:bulletEnabled val="1"/>
        </dgm:presLayoutVars>
      </dgm:prSet>
      <dgm:spPr/>
      <dgm:t>
        <a:bodyPr/>
        <a:lstStyle/>
        <a:p>
          <a:endParaRPr lang="en-GB"/>
        </a:p>
      </dgm:t>
    </dgm:pt>
    <dgm:pt modelId="{154B8F38-E7C5-4DB6-A1A0-748C64A84041}" type="pres">
      <dgm:prSet presAssocID="{0899AB68-D54F-45BF-BCE8-407927E816B3}" presName="aSpace" presStyleCnt="0"/>
      <dgm:spPr/>
    </dgm:pt>
    <dgm:pt modelId="{258C38D1-0EAC-4E70-B452-EDE73C877489}" type="pres">
      <dgm:prSet presAssocID="{7860DABB-CB15-4406-A246-E14C1D420368}" presName="compNode" presStyleCnt="0"/>
      <dgm:spPr/>
    </dgm:pt>
    <dgm:pt modelId="{45400472-3382-40EF-8089-A77DC9B76851}" type="pres">
      <dgm:prSet presAssocID="{7860DABB-CB15-4406-A246-E14C1D420368}" presName="aNode" presStyleLbl="bgShp" presStyleIdx="2" presStyleCnt="4"/>
      <dgm:spPr/>
      <dgm:t>
        <a:bodyPr/>
        <a:lstStyle/>
        <a:p>
          <a:endParaRPr lang="en-GB"/>
        </a:p>
      </dgm:t>
    </dgm:pt>
    <dgm:pt modelId="{50740A93-519B-41D3-8181-1BE4A0317066}" type="pres">
      <dgm:prSet presAssocID="{7860DABB-CB15-4406-A246-E14C1D420368}" presName="textNode" presStyleLbl="bgShp" presStyleIdx="2" presStyleCnt="4"/>
      <dgm:spPr/>
      <dgm:t>
        <a:bodyPr/>
        <a:lstStyle/>
        <a:p>
          <a:endParaRPr lang="en-GB"/>
        </a:p>
      </dgm:t>
    </dgm:pt>
    <dgm:pt modelId="{EEC101F7-2443-4D0B-8DAB-25C8DC54F346}" type="pres">
      <dgm:prSet presAssocID="{7860DABB-CB15-4406-A246-E14C1D420368}" presName="compChildNode" presStyleCnt="0"/>
      <dgm:spPr/>
    </dgm:pt>
    <dgm:pt modelId="{A272C01D-A463-4BB3-BDBB-7F11D91FF775}" type="pres">
      <dgm:prSet presAssocID="{7860DABB-CB15-4406-A246-E14C1D420368}" presName="theInnerList" presStyleCnt="0"/>
      <dgm:spPr/>
    </dgm:pt>
    <dgm:pt modelId="{5F7386D5-890F-4EF8-9BAE-02ADB58766D8}" type="pres">
      <dgm:prSet presAssocID="{A9FA2779-12C3-4719-9FCB-88C1C7213FCB}" presName="childNode" presStyleLbl="node1" presStyleIdx="7" presStyleCnt="11" custScaleY="94287">
        <dgm:presLayoutVars>
          <dgm:bulletEnabled val="1"/>
        </dgm:presLayoutVars>
      </dgm:prSet>
      <dgm:spPr/>
      <dgm:t>
        <a:bodyPr/>
        <a:lstStyle/>
        <a:p>
          <a:endParaRPr lang="en-GB"/>
        </a:p>
      </dgm:t>
    </dgm:pt>
    <dgm:pt modelId="{CF13BC98-717E-42A7-8202-455EE2492254}" type="pres">
      <dgm:prSet presAssocID="{A9FA2779-12C3-4719-9FCB-88C1C7213FCB}" presName="aSpace2" presStyleCnt="0"/>
      <dgm:spPr/>
    </dgm:pt>
    <dgm:pt modelId="{551A5DAC-D4EC-4A6B-9C53-6FBE7C65CDF4}" type="pres">
      <dgm:prSet presAssocID="{5830C0E0-9184-46AF-A93D-C378B166B2A7}" presName="childNode" presStyleLbl="node1" presStyleIdx="8" presStyleCnt="11" custScaleY="68958">
        <dgm:presLayoutVars>
          <dgm:bulletEnabled val="1"/>
        </dgm:presLayoutVars>
      </dgm:prSet>
      <dgm:spPr/>
      <dgm:t>
        <a:bodyPr/>
        <a:lstStyle/>
        <a:p>
          <a:endParaRPr lang="en-GB"/>
        </a:p>
      </dgm:t>
    </dgm:pt>
    <dgm:pt modelId="{5BFB5837-143E-40A5-983C-300DF629600F}" type="pres">
      <dgm:prSet presAssocID="{7860DABB-CB15-4406-A246-E14C1D420368}" presName="aSpace" presStyleCnt="0"/>
      <dgm:spPr/>
    </dgm:pt>
    <dgm:pt modelId="{87F01191-A6C7-4DC5-83BE-AD01A4B32E3B}" type="pres">
      <dgm:prSet presAssocID="{5BCF7AB1-EF6F-422E-A74B-92281741F135}" presName="compNode" presStyleCnt="0"/>
      <dgm:spPr/>
    </dgm:pt>
    <dgm:pt modelId="{D5E3EF8D-8304-4419-836B-B45E2CF7D61C}" type="pres">
      <dgm:prSet presAssocID="{5BCF7AB1-EF6F-422E-A74B-92281741F135}" presName="aNode" presStyleLbl="bgShp" presStyleIdx="3" presStyleCnt="4"/>
      <dgm:spPr/>
      <dgm:t>
        <a:bodyPr/>
        <a:lstStyle/>
        <a:p>
          <a:endParaRPr lang="en-GB"/>
        </a:p>
      </dgm:t>
    </dgm:pt>
    <dgm:pt modelId="{CCFE3088-27F4-43FF-BC01-1CB27F42789D}" type="pres">
      <dgm:prSet presAssocID="{5BCF7AB1-EF6F-422E-A74B-92281741F135}" presName="textNode" presStyleLbl="bgShp" presStyleIdx="3" presStyleCnt="4"/>
      <dgm:spPr/>
      <dgm:t>
        <a:bodyPr/>
        <a:lstStyle/>
        <a:p>
          <a:endParaRPr lang="en-GB"/>
        </a:p>
      </dgm:t>
    </dgm:pt>
    <dgm:pt modelId="{0D355A02-CB62-4A04-BA46-1186AD9D2A65}" type="pres">
      <dgm:prSet presAssocID="{5BCF7AB1-EF6F-422E-A74B-92281741F135}" presName="compChildNode" presStyleCnt="0"/>
      <dgm:spPr/>
    </dgm:pt>
    <dgm:pt modelId="{FFD10775-E206-4B4D-8B56-64BAED8E3CA8}" type="pres">
      <dgm:prSet presAssocID="{5BCF7AB1-EF6F-422E-A74B-92281741F135}" presName="theInnerList" presStyleCnt="0"/>
      <dgm:spPr/>
    </dgm:pt>
    <dgm:pt modelId="{3F49E201-C605-425D-9A00-8896EC423E2E}" type="pres">
      <dgm:prSet presAssocID="{E2C088AC-5AF9-4751-A8B9-82F80172AC9A}" presName="childNode" presStyleLbl="node1" presStyleIdx="9" presStyleCnt="11">
        <dgm:presLayoutVars>
          <dgm:bulletEnabled val="1"/>
        </dgm:presLayoutVars>
      </dgm:prSet>
      <dgm:spPr/>
      <dgm:t>
        <a:bodyPr/>
        <a:lstStyle/>
        <a:p>
          <a:endParaRPr lang="en-GB"/>
        </a:p>
      </dgm:t>
    </dgm:pt>
    <dgm:pt modelId="{8258E6BB-CFF9-46FC-9045-E72F31F6D508}" type="pres">
      <dgm:prSet presAssocID="{E2C088AC-5AF9-4751-A8B9-82F80172AC9A}" presName="aSpace2" presStyleCnt="0"/>
      <dgm:spPr/>
    </dgm:pt>
    <dgm:pt modelId="{F17C8156-8C69-4D96-9978-DABDD7092B13}" type="pres">
      <dgm:prSet presAssocID="{C958C1BD-7671-4964-B90A-ED9CB12196EF}" presName="childNode" presStyleLbl="node1" presStyleIdx="10" presStyleCnt="11">
        <dgm:presLayoutVars>
          <dgm:bulletEnabled val="1"/>
        </dgm:presLayoutVars>
      </dgm:prSet>
      <dgm:spPr/>
      <dgm:t>
        <a:bodyPr/>
        <a:lstStyle/>
        <a:p>
          <a:endParaRPr lang="en-GB"/>
        </a:p>
      </dgm:t>
    </dgm:pt>
  </dgm:ptLst>
  <dgm:cxnLst>
    <dgm:cxn modelId="{AA1C880F-0E91-4DB1-BDEF-55622E26A9D5}" srcId="{A9FA2779-12C3-4719-9FCB-88C1C7213FCB}" destId="{B2463F4E-ADEF-4213-920B-0B9786BF10F0}" srcOrd="0" destOrd="0" parTransId="{E51ABFA0-8958-4A56-9B05-5466E6795D8D}" sibTransId="{82A00102-2A29-45E7-B28B-B09F78D8E3DB}"/>
    <dgm:cxn modelId="{256D0C12-2C67-406B-848E-46462CC77238}" type="presOf" srcId="{7860DABB-CB15-4406-A246-E14C1D420368}" destId="{50740A93-519B-41D3-8181-1BE4A0317066}" srcOrd="1" destOrd="0" presId="urn:microsoft.com/office/officeart/2005/8/layout/lProcess2"/>
    <dgm:cxn modelId="{8B5553DA-5D6C-4F02-BD48-FE50AAF5A1EF}" srcId="{0899AB68-D54F-45BF-BCE8-407927E816B3}" destId="{1A0D1DBA-83C4-49AF-BED6-942F057FA334}" srcOrd="2" destOrd="0" parTransId="{DDD91F40-394A-4556-AE78-CE2919265F07}" sibTransId="{D5BA6131-5F10-4F03-A569-3CFB5ADA7BA3}"/>
    <dgm:cxn modelId="{E597E043-A25E-435C-A8FD-51BF54B90ACD}" type="presOf" srcId="{5BCF7AB1-EF6F-422E-A74B-92281741F135}" destId="{D5E3EF8D-8304-4419-836B-B45E2CF7D61C}" srcOrd="0" destOrd="0" presId="urn:microsoft.com/office/officeart/2005/8/layout/lProcess2"/>
    <dgm:cxn modelId="{FBA3D9A1-A963-4988-A8BF-2041C13BDDC5}" type="presOf" srcId="{E66EAA27-A57F-46D5-9459-69F13C1C44E8}" destId="{300C385E-1B69-4147-B7A5-0F21365B8DD5}" srcOrd="0" destOrd="0" presId="urn:microsoft.com/office/officeart/2005/8/layout/lProcess2"/>
    <dgm:cxn modelId="{B2076133-44FB-4B98-BC40-08BF2D0F3988}" srcId="{0899AB68-D54F-45BF-BCE8-407927E816B3}" destId="{BBA7EFF7-140D-49C0-8772-D0C6EF44DCEE}" srcOrd="1" destOrd="0" parTransId="{196878B0-29BB-4493-9931-C57C3B93241C}" sibTransId="{51722556-77DB-4E4F-925A-42D0869BD47B}"/>
    <dgm:cxn modelId="{8DF8FFA7-4024-4C4B-B67D-7818A2B61F93}" type="presOf" srcId="{EA04D56F-D17B-4220-ADC6-3EED91EFABD2}" destId="{5F7386D5-890F-4EF8-9BAE-02ADB58766D8}" srcOrd="0" destOrd="3" presId="urn:microsoft.com/office/officeart/2005/8/layout/lProcess2"/>
    <dgm:cxn modelId="{52BD2D63-5AED-4E54-9AE7-40E91154E3D8}" srcId="{BEAD265F-A8F5-4D5A-BF51-4FABA29ADE12}" destId="{946A1A2B-692F-4A6C-8394-08FA7B43CF41}" srcOrd="0" destOrd="0" parTransId="{AED15BED-2068-4C66-9130-44661D5E44F7}" sibTransId="{02C72410-27A4-47F3-BCC1-5F17BCE5C13D}"/>
    <dgm:cxn modelId="{69708167-7E51-46E9-9C40-C7794EEFED4E}" srcId="{BEAD265F-A8F5-4D5A-BF51-4FABA29ADE12}" destId="{7860DABB-CB15-4406-A246-E14C1D420368}" srcOrd="2" destOrd="0" parTransId="{27FB72B3-A5AC-4217-984B-71246B8F684E}" sibTransId="{A7B6EB40-2F51-4734-AE26-5EE339762F5D}"/>
    <dgm:cxn modelId="{EF83C9FE-781D-4941-BF7A-2F18096BF51A}" type="presOf" srcId="{4255B82A-3222-4061-9D9B-4689997DF995}" destId="{254D04AD-45E2-452E-87C1-69B51FE17264}" srcOrd="0" destOrd="0" presId="urn:microsoft.com/office/officeart/2005/8/layout/lProcess2"/>
    <dgm:cxn modelId="{A28C187A-7018-4EE2-9CAC-E0F260999D12}" type="presOf" srcId="{C958C1BD-7671-4964-B90A-ED9CB12196EF}" destId="{F17C8156-8C69-4D96-9978-DABDD7092B13}" srcOrd="0" destOrd="0" presId="urn:microsoft.com/office/officeart/2005/8/layout/lProcess2"/>
    <dgm:cxn modelId="{E96EB5CC-3287-4679-9004-FBCF8DEA7258}" type="presOf" srcId="{0478C814-A0B5-4043-8FFD-5F514C505E60}" destId="{551A5DAC-D4EC-4A6B-9C53-6FBE7C65CDF4}" srcOrd="0" destOrd="1" presId="urn:microsoft.com/office/officeart/2005/8/layout/lProcess2"/>
    <dgm:cxn modelId="{57B2B84E-15E9-48E5-8569-CF2A58EA96BC}" srcId="{0899AB68-D54F-45BF-BCE8-407927E816B3}" destId="{9311697C-8F9B-42B5-B339-CC545854EF55}" srcOrd="0" destOrd="0" parTransId="{A28755BF-D2CB-4AF8-A0F2-A960B03124CA}" sibTransId="{65009419-DDED-4944-A766-0A548509C007}"/>
    <dgm:cxn modelId="{DA66260C-CFCC-4CA8-B5F6-B0C84EE2EBF1}" type="presOf" srcId="{CFA816C1-9890-4E41-8A48-C7140A1E21CD}" destId="{551A5DAC-D4EC-4A6B-9C53-6FBE7C65CDF4}" srcOrd="0" destOrd="2" presId="urn:microsoft.com/office/officeart/2005/8/layout/lProcess2"/>
    <dgm:cxn modelId="{C9F8F4F5-A77C-4CC6-8842-AB751B00B73B}" type="presOf" srcId="{0899AB68-D54F-45BF-BCE8-407927E816B3}" destId="{E1678C73-CB96-417C-A8D4-36E722750CEB}" srcOrd="1" destOrd="0" presId="urn:microsoft.com/office/officeart/2005/8/layout/lProcess2"/>
    <dgm:cxn modelId="{19FE572B-63A1-43D6-BF9A-6C8DF33DEE06}" type="presOf" srcId="{A9FA2779-12C3-4719-9FCB-88C1C7213FCB}" destId="{5F7386D5-890F-4EF8-9BAE-02ADB58766D8}" srcOrd="0" destOrd="0" presId="urn:microsoft.com/office/officeart/2005/8/layout/lProcess2"/>
    <dgm:cxn modelId="{1DFCF624-DD55-4F16-BEA5-A1FC5A3B8C61}" srcId="{BEAD265F-A8F5-4D5A-BF51-4FABA29ADE12}" destId="{0899AB68-D54F-45BF-BCE8-407927E816B3}" srcOrd="1" destOrd="0" parTransId="{91FFF4B0-668C-40BB-93F3-52C18A176BFC}" sibTransId="{95806330-E290-428B-941D-4270EC5FA68D}"/>
    <dgm:cxn modelId="{70A11CD9-A980-4AAB-98C2-07B85DD540F5}" srcId="{5BCF7AB1-EF6F-422E-A74B-92281741F135}" destId="{C958C1BD-7671-4964-B90A-ED9CB12196EF}" srcOrd="1" destOrd="0" parTransId="{94DD3AA7-D560-44A0-A3B7-413946CFC1E5}" sibTransId="{B043E284-880F-4FB0-8E9C-0EFB9F6C9043}"/>
    <dgm:cxn modelId="{1F903E1F-8D72-44CB-A240-C790D31C9B0B}" type="presOf" srcId="{927F78AD-84A6-4370-A3A8-9767D06EA38C}" destId="{8A15D77C-4592-458A-AFAF-2FB6E2D8EAF5}" srcOrd="0" destOrd="0" presId="urn:microsoft.com/office/officeart/2005/8/layout/lProcess2"/>
    <dgm:cxn modelId="{EF77AB78-7595-4D92-A6C0-FA8613CB4989}" srcId="{946A1A2B-692F-4A6C-8394-08FA7B43CF41}" destId="{4255B82A-3222-4061-9D9B-4689997DF995}" srcOrd="0" destOrd="0" parTransId="{35CA7769-4358-4CE8-BE9D-D33AE7598F5C}" sibTransId="{A4A71F20-E807-43BB-B1E1-1C37461ADFAC}"/>
    <dgm:cxn modelId="{04957090-3F92-4EE7-9A4D-628E820E899D}" type="presOf" srcId="{6AD35B16-919E-4AB0-9AFD-AE70D28A38B3}" destId="{C62AF9AE-BCE9-475E-B45C-FCD2D0FE05C4}" srcOrd="0" destOrd="0" presId="urn:microsoft.com/office/officeart/2005/8/layout/lProcess2"/>
    <dgm:cxn modelId="{442ACE0F-D88B-4D93-AA9B-4C269D1E93DC}" type="presOf" srcId="{BBA7EFF7-140D-49C0-8772-D0C6EF44DCEE}" destId="{3EA33E9B-4659-45DF-BF23-536761D60674}" srcOrd="0" destOrd="0" presId="urn:microsoft.com/office/officeart/2005/8/layout/lProcess2"/>
    <dgm:cxn modelId="{6F3EA69F-89AF-4F48-9653-67AD00C28A96}" srcId="{946A1A2B-692F-4A6C-8394-08FA7B43CF41}" destId="{E66EAA27-A57F-46D5-9459-69F13C1C44E8}" srcOrd="3" destOrd="0" parTransId="{2C7A2036-7AB4-4E4C-96CD-32C926CFCA4A}" sibTransId="{7C4F1E84-6F6A-49F3-BAB7-BC3A3DA9FA2B}"/>
    <dgm:cxn modelId="{737DDB9B-9C47-499D-8341-0872EF657BF1}" srcId="{5BCF7AB1-EF6F-422E-A74B-92281741F135}" destId="{E2C088AC-5AF9-4751-A8B9-82F80172AC9A}" srcOrd="0" destOrd="0" parTransId="{7C53EB97-3E1A-47FB-B54B-A73B589A76B4}" sibTransId="{14099F33-EB1A-431B-999D-BDAA7FD1D51D}"/>
    <dgm:cxn modelId="{0F835F8F-015F-4527-A74F-48E2B41D553C}" srcId="{5830C0E0-9184-46AF-A93D-C378B166B2A7}" destId="{CFA816C1-9890-4E41-8A48-C7140A1E21CD}" srcOrd="1" destOrd="0" parTransId="{3B85FA4D-F725-42A5-B741-66CCF195BD23}" sibTransId="{7817AC81-9CAF-4D25-B6BE-98A4CFE03160}"/>
    <dgm:cxn modelId="{CACBFA41-30C9-44D1-B1A5-C93638B0F3B2}" type="presOf" srcId="{0899AB68-D54F-45BF-BCE8-407927E816B3}" destId="{8D1B5903-9A3A-4339-A3F5-98AD73A7F597}" srcOrd="0" destOrd="0" presId="urn:microsoft.com/office/officeart/2005/8/layout/lProcess2"/>
    <dgm:cxn modelId="{3D892A8E-6F32-4010-AE2A-DDD480C12969}" type="presOf" srcId="{BEAD265F-A8F5-4D5A-BF51-4FABA29ADE12}" destId="{10791D32-B67D-416B-85E1-57DB94F876EB}" srcOrd="0" destOrd="0" presId="urn:microsoft.com/office/officeart/2005/8/layout/lProcess2"/>
    <dgm:cxn modelId="{6406F15C-DB96-47C7-9D83-10683BF44699}" type="presOf" srcId="{5830C0E0-9184-46AF-A93D-C378B166B2A7}" destId="{551A5DAC-D4EC-4A6B-9C53-6FBE7C65CDF4}" srcOrd="0" destOrd="0" presId="urn:microsoft.com/office/officeart/2005/8/layout/lProcess2"/>
    <dgm:cxn modelId="{FE2BED79-2A3C-4854-B18B-90FD21330DD3}" type="presOf" srcId="{B2463F4E-ADEF-4213-920B-0B9786BF10F0}" destId="{5F7386D5-890F-4EF8-9BAE-02ADB58766D8}" srcOrd="0" destOrd="1" presId="urn:microsoft.com/office/officeart/2005/8/layout/lProcess2"/>
    <dgm:cxn modelId="{14339144-6729-45EA-8576-6976B4D01666}" srcId="{946A1A2B-692F-4A6C-8394-08FA7B43CF41}" destId="{927F78AD-84A6-4370-A3A8-9767D06EA38C}" srcOrd="2" destOrd="0" parTransId="{639B630D-3B69-4561-AD55-B3B3AF3FF161}" sibTransId="{637BDB91-E1CD-4B61-ABAB-585BB626801F}"/>
    <dgm:cxn modelId="{F9B47F5B-D14C-49A3-A162-5979C021F76A}" srcId="{7860DABB-CB15-4406-A246-E14C1D420368}" destId="{5830C0E0-9184-46AF-A93D-C378B166B2A7}" srcOrd="1" destOrd="0" parTransId="{A58D3368-5F70-494E-AB82-2B859155CEA8}" sibTransId="{44E5F164-C164-4265-9965-EEEB94FAAA23}"/>
    <dgm:cxn modelId="{3AEDAC03-FB1D-4241-8A09-CDC6EE12ADE2}" type="presOf" srcId="{946A1A2B-692F-4A6C-8394-08FA7B43CF41}" destId="{F719C131-564E-42FB-8CE5-48585D6ACC0A}" srcOrd="0" destOrd="0" presId="urn:microsoft.com/office/officeart/2005/8/layout/lProcess2"/>
    <dgm:cxn modelId="{E55D3F9F-0DDE-4F4C-B9BE-7287C112BE11}" type="presOf" srcId="{7860DABB-CB15-4406-A246-E14C1D420368}" destId="{45400472-3382-40EF-8089-A77DC9B76851}" srcOrd="0" destOrd="0" presId="urn:microsoft.com/office/officeart/2005/8/layout/lProcess2"/>
    <dgm:cxn modelId="{1ACDDF57-45A4-4B85-97F4-DCDEC7B129D1}" type="presOf" srcId="{946A1A2B-692F-4A6C-8394-08FA7B43CF41}" destId="{A4FCDECE-9068-41D2-B220-79F588325691}" srcOrd="1" destOrd="0" presId="urn:microsoft.com/office/officeart/2005/8/layout/lProcess2"/>
    <dgm:cxn modelId="{C51F99A6-687C-4164-8551-788E6E3F856F}" srcId="{7860DABB-CB15-4406-A246-E14C1D420368}" destId="{A9FA2779-12C3-4719-9FCB-88C1C7213FCB}" srcOrd="0" destOrd="0" parTransId="{8D52E6E4-A04A-4B3B-BA48-6645CC5EB4E2}" sibTransId="{4564FF70-B283-454E-A752-C08920780951}"/>
    <dgm:cxn modelId="{A47DFEC1-702C-4E85-9318-5DF64D2280CD}" srcId="{A9FA2779-12C3-4719-9FCB-88C1C7213FCB}" destId="{EA04D56F-D17B-4220-ADC6-3EED91EFABD2}" srcOrd="2" destOrd="0" parTransId="{77451D94-B293-4D69-ABAF-48BF18D5677F}" sibTransId="{25C44559-B442-4F72-9E06-719A0B829F72}"/>
    <dgm:cxn modelId="{3965A81A-3DC7-4381-AAFC-1A2B03B18090}" type="presOf" srcId="{1A0D1DBA-83C4-49AF-BED6-942F057FA334}" destId="{D0B0DC0A-59C3-4582-A208-CD03786ACBBD}" srcOrd="0" destOrd="0" presId="urn:microsoft.com/office/officeart/2005/8/layout/lProcess2"/>
    <dgm:cxn modelId="{86736289-8F56-4CF4-913F-C1FDFAE35CC1}" type="presOf" srcId="{E99E4C80-6223-4B75-BBB6-6B29FB9EF9F8}" destId="{5F7386D5-890F-4EF8-9BAE-02ADB58766D8}" srcOrd="0" destOrd="2" presId="urn:microsoft.com/office/officeart/2005/8/layout/lProcess2"/>
    <dgm:cxn modelId="{FFDB5D6A-60FF-44C9-8285-6D0A07194A6C}" type="presOf" srcId="{E2C088AC-5AF9-4751-A8B9-82F80172AC9A}" destId="{3F49E201-C605-425D-9A00-8896EC423E2E}" srcOrd="0" destOrd="0" presId="urn:microsoft.com/office/officeart/2005/8/layout/lProcess2"/>
    <dgm:cxn modelId="{7E162E1E-F423-457C-BE7E-731579740BA7}" type="presOf" srcId="{9311697C-8F9B-42B5-B339-CC545854EF55}" destId="{236BF795-73D9-403E-ABBD-C0227313D684}" srcOrd="0" destOrd="0" presId="urn:microsoft.com/office/officeart/2005/8/layout/lProcess2"/>
    <dgm:cxn modelId="{BEBEAE10-DC5B-410E-AAAB-82E1E7B1424B}" srcId="{5830C0E0-9184-46AF-A93D-C378B166B2A7}" destId="{0478C814-A0B5-4043-8FFD-5F514C505E60}" srcOrd="0" destOrd="0" parTransId="{664A4C21-800A-4949-BDCC-33C68E1C91BE}" sibTransId="{B26C352C-7F50-44D8-8816-89214030C328}"/>
    <dgm:cxn modelId="{92B201D6-81E1-4FE1-98BC-B9C1BE040207}" type="presOf" srcId="{5BCF7AB1-EF6F-422E-A74B-92281741F135}" destId="{CCFE3088-27F4-43FF-BC01-1CB27F42789D}" srcOrd="1" destOrd="0" presId="urn:microsoft.com/office/officeart/2005/8/layout/lProcess2"/>
    <dgm:cxn modelId="{D6FEC9AE-356D-49A1-80DE-52054E7BAC15}" srcId="{946A1A2B-692F-4A6C-8394-08FA7B43CF41}" destId="{6AD35B16-919E-4AB0-9AFD-AE70D28A38B3}" srcOrd="1" destOrd="0" parTransId="{84A87546-8572-457A-8062-07B8D1F02533}" sibTransId="{A2D9C0E2-C413-4362-9924-8277BE4C8624}"/>
    <dgm:cxn modelId="{84C85BBE-FA48-4604-A4B5-E3DD606469A4}" srcId="{A9FA2779-12C3-4719-9FCB-88C1C7213FCB}" destId="{E99E4C80-6223-4B75-BBB6-6B29FB9EF9F8}" srcOrd="1" destOrd="0" parTransId="{7BEC2A7D-4CD8-4616-9E18-8EFCCC887781}" sibTransId="{B3B796A6-058A-4C3C-9225-1B3848517298}"/>
    <dgm:cxn modelId="{DD836A58-A99E-4510-8B87-975C9C1B124D}" srcId="{BEAD265F-A8F5-4D5A-BF51-4FABA29ADE12}" destId="{5BCF7AB1-EF6F-422E-A74B-92281741F135}" srcOrd="3" destOrd="0" parTransId="{B74BFBAB-092B-40CC-81D2-FA189BDD442A}" sibTransId="{000AAC7F-9F95-49D9-8682-E5DCD3DA2A65}"/>
    <dgm:cxn modelId="{88622AD8-66FA-4651-8320-0322EAA325DD}" type="presParOf" srcId="{10791D32-B67D-416B-85E1-57DB94F876EB}" destId="{B483C7A9-6582-4C27-9BE3-BF65074B4FA8}" srcOrd="0" destOrd="0" presId="urn:microsoft.com/office/officeart/2005/8/layout/lProcess2"/>
    <dgm:cxn modelId="{96F2BFDD-8814-4B9C-A9FA-223B2C680D1C}" type="presParOf" srcId="{B483C7A9-6582-4C27-9BE3-BF65074B4FA8}" destId="{F719C131-564E-42FB-8CE5-48585D6ACC0A}" srcOrd="0" destOrd="0" presId="urn:microsoft.com/office/officeart/2005/8/layout/lProcess2"/>
    <dgm:cxn modelId="{2F141EAF-2AFC-43AC-A16F-C1F608EEC7A5}" type="presParOf" srcId="{B483C7A9-6582-4C27-9BE3-BF65074B4FA8}" destId="{A4FCDECE-9068-41D2-B220-79F588325691}" srcOrd="1" destOrd="0" presId="urn:microsoft.com/office/officeart/2005/8/layout/lProcess2"/>
    <dgm:cxn modelId="{CB71C768-804D-4624-8852-105C8FB59399}" type="presParOf" srcId="{B483C7A9-6582-4C27-9BE3-BF65074B4FA8}" destId="{D77281D0-52FB-478C-BF47-B2F999506CBF}" srcOrd="2" destOrd="0" presId="urn:microsoft.com/office/officeart/2005/8/layout/lProcess2"/>
    <dgm:cxn modelId="{EC2B4FC3-B2F4-4314-A467-91E567CEDE70}" type="presParOf" srcId="{D77281D0-52FB-478C-BF47-B2F999506CBF}" destId="{88E143FF-B933-4938-BD67-96A8FBE81484}" srcOrd="0" destOrd="0" presId="urn:microsoft.com/office/officeart/2005/8/layout/lProcess2"/>
    <dgm:cxn modelId="{3BB00FCD-A7B2-4756-87DD-AA2E9B14BB58}" type="presParOf" srcId="{88E143FF-B933-4938-BD67-96A8FBE81484}" destId="{254D04AD-45E2-452E-87C1-69B51FE17264}" srcOrd="0" destOrd="0" presId="urn:microsoft.com/office/officeart/2005/8/layout/lProcess2"/>
    <dgm:cxn modelId="{94AF3E46-A07A-4324-B833-31425A6354EE}" type="presParOf" srcId="{88E143FF-B933-4938-BD67-96A8FBE81484}" destId="{5294F1B1-8679-4013-88B0-79E4A228D4A4}" srcOrd="1" destOrd="0" presId="urn:microsoft.com/office/officeart/2005/8/layout/lProcess2"/>
    <dgm:cxn modelId="{24EECB59-0387-47E5-89D4-B8D0EBE43F7E}" type="presParOf" srcId="{88E143FF-B933-4938-BD67-96A8FBE81484}" destId="{C62AF9AE-BCE9-475E-B45C-FCD2D0FE05C4}" srcOrd="2" destOrd="0" presId="urn:microsoft.com/office/officeart/2005/8/layout/lProcess2"/>
    <dgm:cxn modelId="{3FA52984-884E-46FC-95BB-0948448506D0}" type="presParOf" srcId="{88E143FF-B933-4938-BD67-96A8FBE81484}" destId="{6BD899B8-8688-4774-9E81-38BD6D15997A}" srcOrd="3" destOrd="0" presId="urn:microsoft.com/office/officeart/2005/8/layout/lProcess2"/>
    <dgm:cxn modelId="{EBF12548-56D0-4F53-B037-DBCA7A8D5F53}" type="presParOf" srcId="{88E143FF-B933-4938-BD67-96A8FBE81484}" destId="{8A15D77C-4592-458A-AFAF-2FB6E2D8EAF5}" srcOrd="4" destOrd="0" presId="urn:microsoft.com/office/officeart/2005/8/layout/lProcess2"/>
    <dgm:cxn modelId="{EB992FDB-C051-4A09-8CC4-6864DB672900}" type="presParOf" srcId="{88E143FF-B933-4938-BD67-96A8FBE81484}" destId="{7C3455A9-4312-478B-B38E-8DCBEBB86557}" srcOrd="5" destOrd="0" presId="urn:microsoft.com/office/officeart/2005/8/layout/lProcess2"/>
    <dgm:cxn modelId="{BCC73A7C-91F1-4FF4-A512-E370AB25A5C3}" type="presParOf" srcId="{88E143FF-B933-4938-BD67-96A8FBE81484}" destId="{300C385E-1B69-4147-B7A5-0F21365B8DD5}" srcOrd="6" destOrd="0" presId="urn:microsoft.com/office/officeart/2005/8/layout/lProcess2"/>
    <dgm:cxn modelId="{A3648B21-5F58-4C79-BA2C-8A5E786DEC4C}" type="presParOf" srcId="{10791D32-B67D-416B-85E1-57DB94F876EB}" destId="{98C93D8D-3437-43CF-973B-304C917B6F0C}" srcOrd="1" destOrd="0" presId="urn:microsoft.com/office/officeart/2005/8/layout/lProcess2"/>
    <dgm:cxn modelId="{BABAC580-AB15-4621-86EE-54A6C77162DE}" type="presParOf" srcId="{10791D32-B67D-416B-85E1-57DB94F876EB}" destId="{D974676E-0D83-4D81-A9E8-4E54EEB83BC9}" srcOrd="2" destOrd="0" presId="urn:microsoft.com/office/officeart/2005/8/layout/lProcess2"/>
    <dgm:cxn modelId="{0FA63643-AC5A-4F0E-85AF-780E9FF82399}" type="presParOf" srcId="{D974676E-0D83-4D81-A9E8-4E54EEB83BC9}" destId="{8D1B5903-9A3A-4339-A3F5-98AD73A7F597}" srcOrd="0" destOrd="0" presId="urn:microsoft.com/office/officeart/2005/8/layout/lProcess2"/>
    <dgm:cxn modelId="{E1F81B44-CB0B-402A-84DE-B5F50AC0C8E1}" type="presParOf" srcId="{D974676E-0D83-4D81-A9E8-4E54EEB83BC9}" destId="{E1678C73-CB96-417C-A8D4-36E722750CEB}" srcOrd="1" destOrd="0" presId="urn:microsoft.com/office/officeart/2005/8/layout/lProcess2"/>
    <dgm:cxn modelId="{5CC41364-3022-49E6-984E-0B689A86EE73}" type="presParOf" srcId="{D974676E-0D83-4D81-A9E8-4E54EEB83BC9}" destId="{4E16FC18-2CDD-4419-B527-C45EEBC5BCE9}" srcOrd="2" destOrd="0" presId="urn:microsoft.com/office/officeart/2005/8/layout/lProcess2"/>
    <dgm:cxn modelId="{7C7A8BB4-75E1-4FF6-A908-ADD3D5AC88B7}" type="presParOf" srcId="{4E16FC18-2CDD-4419-B527-C45EEBC5BCE9}" destId="{64FC59A9-56DA-483E-B424-9170C5B6681D}" srcOrd="0" destOrd="0" presId="urn:microsoft.com/office/officeart/2005/8/layout/lProcess2"/>
    <dgm:cxn modelId="{79DCA7E1-B7A8-4F0C-875A-90386608516D}" type="presParOf" srcId="{64FC59A9-56DA-483E-B424-9170C5B6681D}" destId="{236BF795-73D9-403E-ABBD-C0227313D684}" srcOrd="0" destOrd="0" presId="urn:microsoft.com/office/officeart/2005/8/layout/lProcess2"/>
    <dgm:cxn modelId="{86BD8CE6-1048-4A88-89A6-4955876F1F8C}" type="presParOf" srcId="{64FC59A9-56DA-483E-B424-9170C5B6681D}" destId="{25F189D9-7269-454C-8DEA-CF80B5D3A14C}" srcOrd="1" destOrd="0" presId="urn:microsoft.com/office/officeart/2005/8/layout/lProcess2"/>
    <dgm:cxn modelId="{4F19F26D-A1D3-4D27-972C-539965FB3093}" type="presParOf" srcId="{64FC59A9-56DA-483E-B424-9170C5B6681D}" destId="{3EA33E9B-4659-45DF-BF23-536761D60674}" srcOrd="2" destOrd="0" presId="urn:microsoft.com/office/officeart/2005/8/layout/lProcess2"/>
    <dgm:cxn modelId="{A2C94D07-DD64-452F-B16D-510886BD3A4C}" type="presParOf" srcId="{64FC59A9-56DA-483E-B424-9170C5B6681D}" destId="{C8317200-77DD-4E14-AC24-DB1C97EF2083}" srcOrd="3" destOrd="0" presId="urn:microsoft.com/office/officeart/2005/8/layout/lProcess2"/>
    <dgm:cxn modelId="{A5FB4DE6-D320-4913-A211-1626B8CFB1C8}" type="presParOf" srcId="{64FC59A9-56DA-483E-B424-9170C5B6681D}" destId="{D0B0DC0A-59C3-4582-A208-CD03786ACBBD}" srcOrd="4" destOrd="0" presId="urn:microsoft.com/office/officeart/2005/8/layout/lProcess2"/>
    <dgm:cxn modelId="{2B724D08-1833-4E79-ADF8-604F96C5AA24}" type="presParOf" srcId="{10791D32-B67D-416B-85E1-57DB94F876EB}" destId="{154B8F38-E7C5-4DB6-A1A0-748C64A84041}" srcOrd="3" destOrd="0" presId="urn:microsoft.com/office/officeart/2005/8/layout/lProcess2"/>
    <dgm:cxn modelId="{2F5045BA-7FF7-47D4-8A7A-433D71A76EF9}" type="presParOf" srcId="{10791D32-B67D-416B-85E1-57DB94F876EB}" destId="{258C38D1-0EAC-4E70-B452-EDE73C877489}" srcOrd="4" destOrd="0" presId="urn:microsoft.com/office/officeart/2005/8/layout/lProcess2"/>
    <dgm:cxn modelId="{E23760C3-11BC-4A66-85B6-14C4B11A86C4}" type="presParOf" srcId="{258C38D1-0EAC-4E70-B452-EDE73C877489}" destId="{45400472-3382-40EF-8089-A77DC9B76851}" srcOrd="0" destOrd="0" presId="urn:microsoft.com/office/officeart/2005/8/layout/lProcess2"/>
    <dgm:cxn modelId="{D33131D1-74E7-4F25-8D4D-20CD53AF2241}" type="presParOf" srcId="{258C38D1-0EAC-4E70-B452-EDE73C877489}" destId="{50740A93-519B-41D3-8181-1BE4A0317066}" srcOrd="1" destOrd="0" presId="urn:microsoft.com/office/officeart/2005/8/layout/lProcess2"/>
    <dgm:cxn modelId="{C6EC6BC5-6A08-4596-99CC-53FB45A89F88}" type="presParOf" srcId="{258C38D1-0EAC-4E70-B452-EDE73C877489}" destId="{EEC101F7-2443-4D0B-8DAB-25C8DC54F346}" srcOrd="2" destOrd="0" presId="urn:microsoft.com/office/officeart/2005/8/layout/lProcess2"/>
    <dgm:cxn modelId="{C5BB211E-2446-4B0E-BD18-D64B25382530}" type="presParOf" srcId="{EEC101F7-2443-4D0B-8DAB-25C8DC54F346}" destId="{A272C01D-A463-4BB3-BDBB-7F11D91FF775}" srcOrd="0" destOrd="0" presId="urn:microsoft.com/office/officeart/2005/8/layout/lProcess2"/>
    <dgm:cxn modelId="{82E66A0F-2B84-437B-A29C-9B6BD0BB526B}" type="presParOf" srcId="{A272C01D-A463-4BB3-BDBB-7F11D91FF775}" destId="{5F7386D5-890F-4EF8-9BAE-02ADB58766D8}" srcOrd="0" destOrd="0" presId="urn:microsoft.com/office/officeart/2005/8/layout/lProcess2"/>
    <dgm:cxn modelId="{1A8E41B4-09E8-4B35-99EC-0E3B84E6CB9A}" type="presParOf" srcId="{A272C01D-A463-4BB3-BDBB-7F11D91FF775}" destId="{CF13BC98-717E-42A7-8202-455EE2492254}" srcOrd="1" destOrd="0" presId="urn:microsoft.com/office/officeart/2005/8/layout/lProcess2"/>
    <dgm:cxn modelId="{0D162B17-9394-4C95-BA46-6D73D09B4697}" type="presParOf" srcId="{A272C01D-A463-4BB3-BDBB-7F11D91FF775}" destId="{551A5DAC-D4EC-4A6B-9C53-6FBE7C65CDF4}" srcOrd="2" destOrd="0" presId="urn:microsoft.com/office/officeart/2005/8/layout/lProcess2"/>
    <dgm:cxn modelId="{7E9BCF8A-B49A-4ECE-9FD0-8233CCF74A05}" type="presParOf" srcId="{10791D32-B67D-416B-85E1-57DB94F876EB}" destId="{5BFB5837-143E-40A5-983C-300DF629600F}" srcOrd="5" destOrd="0" presId="urn:microsoft.com/office/officeart/2005/8/layout/lProcess2"/>
    <dgm:cxn modelId="{9EA799CF-CB1C-4561-9FAC-416D312D5A97}" type="presParOf" srcId="{10791D32-B67D-416B-85E1-57DB94F876EB}" destId="{87F01191-A6C7-4DC5-83BE-AD01A4B32E3B}" srcOrd="6" destOrd="0" presId="urn:microsoft.com/office/officeart/2005/8/layout/lProcess2"/>
    <dgm:cxn modelId="{3F7BD5B1-E29F-49FC-9090-51C73CA671B9}" type="presParOf" srcId="{87F01191-A6C7-4DC5-83BE-AD01A4B32E3B}" destId="{D5E3EF8D-8304-4419-836B-B45E2CF7D61C}" srcOrd="0" destOrd="0" presId="urn:microsoft.com/office/officeart/2005/8/layout/lProcess2"/>
    <dgm:cxn modelId="{A869D338-77F1-4561-9951-C9D3106EC9CA}" type="presParOf" srcId="{87F01191-A6C7-4DC5-83BE-AD01A4B32E3B}" destId="{CCFE3088-27F4-43FF-BC01-1CB27F42789D}" srcOrd="1" destOrd="0" presId="urn:microsoft.com/office/officeart/2005/8/layout/lProcess2"/>
    <dgm:cxn modelId="{032AECD7-F05A-4F5A-BDD5-CBDD0AFFAA78}" type="presParOf" srcId="{87F01191-A6C7-4DC5-83BE-AD01A4B32E3B}" destId="{0D355A02-CB62-4A04-BA46-1186AD9D2A65}" srcOrd="2" destOrd="0" presId="urn:microsoft.com/office/officeart/2005/8/layout/lProcess2"/>
    <dgm:cxn modelId="{4241CDAA-70F7-43AC-9F6D-A39D3C9DF9EC}" type="presParOf" srcId="{0D355A02-CB62-4A04-BA46-1186AD9D2A65}" destId="{FFD10775-E206-4B4D-8B56-64BAED8E3CA8}" srcOrd="0" destOrd="0" presId="urn:microsoft.com/office/officeart/2005/8/layout/lProcess2"/>
    <dgm:cxn modelId="{FA1B9612-8EC3-44CB-9E34-54C75AD20599}" type="presParOf" srcId="{FFD10775-E206-4B4D-8B56-64BAED8E3CA8}" destId="{3F49E201-C605-425D-9A00-8896EC423E2E}" srcOrd="0" destOrd="0" presId="urn:microsoft.com/office/officeart/2005/8/layout/lProcess2"/>
    <dgm:cxn modelId="{3B9C4C6B-8934-454F-B905-0A07F095735E}" type="presParOf" srcId="{FFD10775-E206-4B4D-8B56-64BAED8E3CA8}" destId="{8258E6BB-CFF9-46FC-9045-E72F31F6D508}" srcOrd="1" destOrd="0" presId="urn:microsoft.com/office/officeart/2005/8/layout/lProcess2"/>
    <dgm:cxn modelId="{A8AB1662-8E75-4FE9-A0C3-B572BAEF2B43}" type="presParOf" srcId="{FFD10775-E206-4B4D-8B56-64BAED8E3CA8}" destId="{F17C8156-8C69-4D96-9978-DABDD7092B1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AD265F-A8F5-4D5A-BF51-4FABA29ADE12}" type="doc">
      <dgm:prSet loTypeId="urn:microsoft.com/office/officeart/2005/8/layout/lProcess2" loCatId="list" qsTypeId="urn:microsoft.com/office/officeart/2005/8/quickstyle/simple4" qsCatId="simple" csTypeId="urn:microsoft.com/office/officeart/2005/8/colors/accent0_3" csCatId="mainScheme" phldr="1"/>
      <dgm:spPr/>
    </dgm:pt>
    <dgm:pt modelId="{946A1A2B-692F-4A6C-8394-08FA7B43CF41}">
      <dgm:prSet phldrT="[Text]" custT="1"/>
      <dgm:spPr/>
      <dgm:t>
        <a:bodyPr/>
        <a:lstStyle/>
        <a:p>
          <a:r>
            <a:rPr lang="en-GB" sz="2400" b="1" dirty="0" smtClean="0"/>
            <a:t>Process</a:t>
          </a:r>
          <a:endParaRPr lang="en-GB" sz="2400" b="1" dirty="0"/>
        </a:p>
      </dgm:t>
    </dgm:pt>
    <dgm:pt modelId="{AED15BED-2068-4C66-9130-44661D5E44F7}" type="parTrans" cxnId="{52BD2D63-5AED-4E54-9AE7-40E91154E3D8}">
      <dgm:prSet/>
      <dgm:spPr/>
      <dgm:t>
        <a:bodyPr/>
        <a:lstStyle/>
        <a:p>
          <a:endParaRPr lang="en-GB" sz="2800"/>
        </a:p>
      </dgm:t>
    </dgm:pt>
    <dgm:pt modelId="{02C72410-27A4-47F3-BCC1-5F17BCE5C13D}" type="sibTrans" cxnId="{52BD2D63-5AED-4E54-9AE7-40E91154E3D8}">
      <dgm:prSet custT="1"/>
      <dgm:spPr/>
      <dgm:t>
        <a:bodyPr/>
        <a:lstStyle/>
        <a:p>
          <a:endParaRPr lang="en-GB" sz="2000"/>
        </a:p>
      </dgm:t>
    </dgm:pt>
    <dgm:pt modelId="{0899AB68-D54F-45BF-BCE8-407927E816B3}">
      <dgm:prSet phldrT="[Text]" custT="1"/>
      <dgm:spPr/>
      <dgm:t>
        <a:bodyPr/>
        <a:lstStyle/>
        <a:p>
          <a:r>
            <a:rPr lang="en-GB" sz="2400" b="1" dirty="0" smtClean="0"/>
            <a:t>Documenting</a:t>
          </a:r>
          <a:endParaRPr lang="en-GB" sz="2400" b="1" dirty="0"/>
        </a:p>
      </dgm:t>
    </dgm:pt>
    <dgm:pt modelId="{91FFF4B0-668C-40BB-93F3-52C18A176BFC}" type="parTrans" cxnId="{1DFCF624-DD55-4F16-BEA5-A1FC5A3B8C61}">
      <dgm:prSet/>
      <dgm:spPr/>
      <dgm:t>
        <a:bodyPr/>
        <a:lstStyle/>
        <a:p>
          <a:endParaRPr lang="en-GB" sz="2800"/>
        </a:p>
      </dgm:t>
    </dgm:pt>
    <dgm:pt modelId="{95806330-E290-428B-941D-4270EC5FA68D}" type="sibTrans" cxnId="{1DFCF624-DD55-4F16-BEA5-A1FC5A3B8C61}">
      <dgm:prSet custT="1"/>
      <dgm:spPr/>
      <dgm:t>
        <a:bodyPr/>
        <a:lstStyle/>
        <a:p>
          <a:endParaRPr lang="en-GB" sz="2000"/>
        </a:p>
      </dgm:t>
    </dgm:pt>
    <dgm:pt modelId="{4255B82A-3222-4061-9D9B-4689997DF995}">
      <dgm:prSet phldrT="[Text]" custT="1"/>
      <dgm:spPr/>
      <dgm:t>
        <a:bodyPr/>
        <a:lstStyle/>
        <a:p>
          <a:r>
            <a:rPr lang="en-GB" sz="1800" dirty="0" smtClean="0"/>
            <a:t>ID task</a:t>
          </a:r>
          <a:endParaRPr lang="en-GB" sz="1800" dirty="0"/>
        </a:p>
      </dgm:t>
    </dgm:pt>
    <dgm:pt modelId="{35CA7769-4358-4CE8-BE9D-D33AE7598F5C}" type="parTrans" cxnId="{EF77AB78-7595-4D92-A6C0-FA8613CB4989}">
      <dgm:prSet/>
      <dgm:spPr/>
      <dgm:t>
        <a:bodyPr/>
        <a:lstStyle/>
        <a:p>
          <a:endParaRPr lang="en-GB" sz="2800"/>
        </a:p>
      </dgm:t>
    </dgm:pt>
    <dgm:pt modelId="{A4A71F20-E807-43BB-B1E1-1C37461ADFAC}" type="sibTrans" cxnId="{EF77AB78-7595-4D92-A6C0-FA8613CB4989}">
      <dgm:prSet/>
      <dgm:spPr/>
      <dgm:t>
        <a:bodyPr/>
        <a:lstStyle/>
        <a:p>
          <a:endParaRPr lang="en-GB" sz="2800"/>
        </a:p>
      </dgm:t>
    </dgm:pt>
    <dgm:pt modelId="{6AD35B16-919E-4AB0-9AFD-AE70D28A38B3}">
      <dgm:prSet phldrT="[Text]" custT="1"/>
      <dgm:spPr/>
      <dgm:t>
        <a:bodyPr/>
        <a:lstStyle/>
        <a:p>
          <a:r>
            <a:rPr lang="en-GB" sz="1800" dirty="0" smtClean="0"/>
            <a:t>ID steps and sequence</a:t>
          </a:r>
          <a:endParaRPr lang="en-GB" sz="1800" dirty="0"/>
        </a:p>
      </dgm:t>
    </dgm:pt>
    <dgm:pt modelId="{84A87546-8572-457A-8062-07B8D1F02533}" type="parTrans" cxnId="{D6FEC9AE-356D-49A1-80DE-52054E7BAC15}">
      <dgm:prSet/>
      <dgm:spPr/>
      <dgm:t>
        <a:bodyPr/>
        <a:lstStyle/>
        <a:p>
          <a:endParaRPr lang="en-GB" sz="2000"/>
        </a:p>
      </dgm:t>
    </dgm:pt>
    <dgm:pt modelId="{A2D9C0E2-C413-4362-9924-8277BE4C8624}" type="sibTrans" cxnId="{D6FEC9AE-356D-49A1-80DE-52054E7BAC15}">
      <dgm:prSet/>
      <dgm:spPr/>
      <dgm:t>
        <a:bodyPr/>
        <a:lstStyle/>
        <a:p>
          <a:endParaRPr lang="en-GB" sz="2000"/>
        </a:p>
      </dgm:t>
    </dgm:pt>
    <dgm:pt modelId="{927F78AD-84A6-4370-A3A8-9767D06EA38C}">
      <dgm:prSet phldrT="[Text]" custT="1"/>
      <dgm:spPr/>
      <dgm:t>
        <a:bodyPr/>
        <a:lstStyle/>
        <a:p>
          <a:r>
            <a:rPr lang="en-GB" sz="1800" dirty="0" smtClean="0"/>
            <a:t>Define control conditions</a:t>
          </a:r>
          <a:endParaRPr lang="en-GB" sz="1800" dirty="0"/>
        </a:p>
      </dgm:t>
    </dgm:pt>
    <dgm:pt modelId="{639B630D-3B69-4561-AD55-B3B3AF3FF161}" type="parTrans" cxnId="{14339144-6729-45EA-8576-6976B4D01666}">
      <dgm:prSet/>
      <dgm:spPr/>
      <dgm:t>
        <a:bodyPr/>
        <a:lstStyle/>
        <a:p>
          <a:endParaRPr lang="en-GB" sz="2000"/>
        </a:p>
      </dgm:t>
    </dgm:pt>
    <dgm:pt modelId="{637BDB91-E1CD-4B61-ABAB-585BB626801F}" type="sibTrans" cxnId="{14339144-6729-45EA-8576-6976B4D01666}">
      <dgm:prSet/>
      <dgm:spPr/>
      <dgm:t>
        <a:bodyPr/>
        <a:lstStyle/>
        <a:p>
          <a:endParaRPr lang="en-GB" sz="2000"/>
        </a:p>
      </dgm:t>
    </dgm:pt>
    <dgm:pt modelId="{E66EAA27-A57F-46D5-9459-69F13C1C44E8}">
      <dgm:prSet phldrT="[Text]" custT="1"/>
      <dgm:spPr/>
      <dgm:t>
        <a:bodyPr/>
        <a:lstStyle/>
        <a:p>
          <a:r>
            <a:rPr lang="en-GB" sz="1800" dirty="0" smtClean="0"/>
            <a:t>ID exceptions</a:t>
          </a:r>
          <a:endParaRPr lang="en-GB" sz="1800" dirty="0"/>
        </a:p>
      </dgm:t>
    </dgm:pt>
    <dgm:pt modelId="{2C7A2036-7AB4-4E4C-96CD-32C926CFCA4A}" type="parTrans" cxnId="{6F3EA69F-89AF-4F48-9653-67AD00C28A96}">
      <dgm:prSet/>
      <dgm:spPr/>
      <dgm:t>
        <a:bodyPr/>
        <a:lstStyle/>
        <a:p>
          <a:endParaRPr lang="en-GB" sz="2000"/>
        </a:p>
      </dgm:t>
    </dgm:pt>
    <dgm:pt modelId="{7C4F1E84-6F6A-49F3-BAB7-BC3A3DA9FA2B}" type="sibTrans" cxnId="{6F3EA69F-89AF-4F48-9653-67AD00C28A96}">
      <dgm:prSet/>
      <dgm:spPr/>
      <dgm:t>
        <a:bodyPr/>
        <a:lstStyle/>
        <a:p>
          <a:endParaRPr lang="en-GB" sz="2000"/>
        </a:p>
      </dgm:t>
    </dgm:pt>
    <dgm:pt modelId="{9311697C-8F9B-42B5-B339-CC545854EF55}">
      <dgm:prSet phldrT="[Text]" custT="1"/>
      <dgm:spPr/>
      <dgm:t>
        <a:bodyPr/>
        <a:lstStyle/>
        <a:p>
          <a:r>
            <a:rPr lang="en-GB" sz="1800" b="0" dirty="0" smtClean="0"/>
            <a:t>Use Case Descriptions (from UML) are popular</a:t>
          </a:r>
          <a:endParaRPr lang="en-GB" sz="1800" b="0" dirty="0"/>
        </a:p>
      </dgm:t>
    </dgm:pt>
    <dgm:pt modelId="{A28755BF-D2CB-4AF8-A0F2-A960B03124CA}" type="parTrans" cxnId="{57B2B84E-15E9-48E5-8569-CF2A58EA96BC}">
      <dgm:prSet/>
      <dgm:spPr/>
      <dgm:t>
        <a:bodyPr/>
        <a:lstStyle/>
        <a:p>
          <a:endParaRPr lang="en-GB" sz="2000"/>
        </a:p>
      </dgm:t>
    </dgm:pt>
    <dgm:pt modelId="{65009419-DDED-4944-A766-0A548509C007}" type="sibTrans" cxnId="{57B2B84E-15E9-48E5-8569-CF2A58EA96BC}">
      <dgm:prSet/>
      <dgm:spPr/>
      <dgm:t>
        <a:bodyPr/>
        <a:lstStyle/>
        <a:p>
          <a:endParaRPr lang="en-GB" sz="2000"/>
        </a:p>
      </dgm:t>
    </dgm:pt>
    <dgm:pt modelId="{9F7BB19B-8447-4D4E-90C6-5FF9AD8DC640}">
      <dgm:prSet phldrT="[Text]" custT="1"/>
      <dgm:spPr/>
      <dgm:t>
        <a:bodyPr/>
        <a:lstStyle/>
        <a:p>
          <a:r>
            <a:rPr lang="en-GB" sz="1800" b="0" dirty="0" smtClean="0"/>
            <a:t>Storyboards</a:t>
          </a:r>
          <a:endParaRPr lang="en-GB" sz="1800" b="0" dirty="0"/>
        </a:p>
      </dgm:t>
    </dgm:pt>
    <dgm:pt modelId="{EFEE3506-C05A-4643-8900-E6A7B1D036AF}" type="parTrans" cxnId="{E25E242B-BCD6-47C0-8D6C-8FD5A6014F0F}">
      <dgm:prSet/>
      <dgm:spPr/>
      <dgm:t>
        <a:bodyPr/>
        <a:lstStyle/>
        <a:p>
          <a:endParaRPr lang="en-GB" sz="2000"/>
        </a:p>
      </dgm:t>
    </dgm:pt>
    <dgm:pt modelId="{E5ED38C8-A664-4444-B2C4-18D652B58608}" type="sibTrans" cxnId="{E25E242B-BCD6-47C0-8D6C-8FD5A6014F0F}">
      <dgm:prSet/>
      <dgm:spPr/>
      <dgm:t>
        <a:bodyPr/>
        <a:lstStyle/>
        <a:p>
          <a:endParaRPr lang="en-GB" sz="2000"/>
        </a:p>
      </dgm:t>
    </dgm:pt>
    <dgm:pt modelId="{447E29A7-FDB9-4417-8B83-4136FAF85AFA}">
      <dgm:prSet phldrT="[Text]" custT="1"/>
      <dgm:spPr/>
      <dgm:t>
        <a:bodyPr/>
        <a:lstStyle/>
        <a:p>
          <a:r>
            <a:rPr lang="en-GB" sz="1800" b="0" dirty="0" smtClean="0"/>
            <a:t>Activity diagrams</a:t>
          </a:r>
          <a:endParaRPr lang="en-GB" sz="1800" b="0" dirty="0"/>
        </a:p>
      </dgm:t>
    </dgm:pt>
    <dgm:pt modelId="{527C7B57-DCF9-4C29-AA38-8D18A37DA81D}" type="parTrans" cxnId="{52578727-3164-4037-B4DD-A3C707657FC4}">
      <dgm:prSet/>
      <dgm:spPr/>
      <dgm:t>
        <a:bodyPr/>
        <a:lstStyle/>
        <a:p>
          <a:endParaRPr lang="en-GB" sz="2000"/>
        </a:p>
      </dgm:t>
    </dgm:pt>
    <dgm:pt modelId="{FC211AF2-3437-46DF-921A-13635B14ED49}" type="sibTrans" cxnId="{52578727-3164-4037-B4DD-A3C707657FC4}">
      <dgm:prSet/>
      <dgm:spPr/>
      <dgm:t>
        <a:bodyPr/>
        <a:lstStyle/>
        <a:p>
          <a:endParaRPr lang="en-GB" sz="2000"/>
        </a:p>
      </dgm:t>
    </dgm:pt>
    <dgm:pt modelId="{B38D0C81-8E67-4704-A198-B7C5F3A4F3E7}">
      <dgm:prSet phldrT="[Text]" custT="1"/>
      <dgm:spPr/>
      <dgm:t>
        <a:bodyPr/>
        <a:lstStyle/>
        <a:p>
          <a:r>
            <a:rPr lang="en-GB" sz="1800" b="0" dirty="0" smtClean="0"/>
            <a:t>Task modelling/decision trees</a:t>
          </a:r>
          <a:endParaRPr lang="en-GB" sz="1800" b="0" dirty="0"/>
        </a:p>
      </dgm:t>
    </dgm:pt>
    <dgm:pt modelId="{466AB27E-8D28-4EDA-A795-1E2300907CC3}" type="parTrans" cxnId="{7CFB8726-F255-4FD3-9727-14A1F69E6FF8}">
      <dgm:prSet/>
      <dgm:spPr/>
      <dgm:t>
        <a:bodyPr/>
        <a:lstStyle/>
        <a:p>
          <a:endParaRPr lang="en-GB" sz="2000"/>
        </a:p>
      </dgm:t>
    </dgm:pt>
    <dgm:pt modelId="{9A258048-9657-4456-8748-698BCC9DB96C}" type="sibTrans" cxnId="{7CFB8726-F255-4FD3-9727-14A1F69E6FF8}">
      <dgm:prSet/>
      <dgm:spPr/>
      <dgm:t>
        <a:bodyPr/>
        <a:lstStyle/>
        <a:p>
          <a:endParaRPr lang="en-GB" sz="2000"/>
        </a:p>
      </dgm:t>
    </dgm:pt>
    <dgm:pt modelId="{10791D32-B67D-416B-85E1-57DB94F876EB}" type="pres">
      <dgm:prSet presAssocID="{BEAD265F-A8F5-4D5A-BF51-4FABA29ADE12}" presName="theList" presStyleCnt="0">
        <dgm:presLayoutVars>
          <dgm:dir/>
          <dgm:animLvl val="lvl"/>
          <dgm:resizeHandles val="exact"/>
        </dgm:presLayoutVars>
      </dgm:prSet>
      <dgm:spPr/>
    </dgm:pt>
    <dgm:pt modelId="{B483C7A9-6582-4C27-9BE3-BF65074B4FA8}" type="pres">
      <dgm:prSet presAssocID="{946A1A2B-692F-4A6C-8394-08FA7B43CF41}" presName="compNode" presStyleCnt="0"/>
      <dgm:spPr/>
    </dgm:pt>
    <dgm:pt modelId="{F719C131-564E-42FB-8CE5-48585D6ACC0A}" type="pres">
      <dgm:prSet presAssocID="{946A1A2B-692F-4A6C-8394-08FA7B43CF41}" presName="aNode" presStyleLbl="bgShp" presStyleIdx="0" presStyleCnt="2"/>
      <dgm:spPr/>
      <dgm:t>
        <a:bodyPr/>
        <a:lstStyle/>
        <a:p>
          <a:endParaRPr lang="en-GB"/>
        </a:p>
      </dgm:t>
    </dgm:pt>
    <dgm:pt modelId="{A4FCDECE-9068-41D2-B220-79F588325691}" type="pres">
      <dgm:prSet presAssocID="{946A1A2B-692F-4A6C-8394-08FA7B43CF41}" presName="textNode" presStyleLbl="bgShp" presStyleIdx="0" presStyleCnt="2"/>
      <dgm:spPr/>
      <dgm:t>
        <a:bodyPr/>
        <a:lstStyle/>
        <a:p>
          <a:endParaRPr lang="en-GB"/>
        </a:p>
      </dgm:t>
    </dgm:pt>
    <dgm:pt modelId="{D77281D0-52FB-478C-BF47-B2F999506CBF}" type="pres">
      <dgm:prSet presAssocID="{946A1A2B-692F-4A6C-8394-08FA7B43CF41}" presName="compChildNode" presStyleCnt="0"/>
      <dgm:spPr/>
    </dgm:pt>
    <dgm:pt modelId="{88E143FF-B933-4938-BD67-96A8FBE81484}" type="pres">
      <dgm:prSet presAssocID="{946A1A2B-692F-4A6C-8394-08FA7B43CF41}" presName="theInnerList" presStyleCnt="0"/>
      <dgm:spPr/>
    </dgm:pt>
    <dgm:pt modelId="{254D04AD-45E2-452E-87C1-69B51FE17264}" type="pres">
      <dgm:prSet presAssocID="{4255B82A-3222-4061-9D9B-4689997DF995}" presName="childNode" presStyleLbl="node1" presStyleIdx="0" presStyleCnt="8">
        <dgm:presLayoutVars>
          <dgm:bulletEnabled val="1"/>
        </dgm:presLayoutVars>
      </dgm:prSet>
      <dgm:spPr/>
      <dgm:t>
        <a:bodyPr/>
        <a:lstStyle/>
        <a:p>
          <a:endParaRPr lang="en-GB"/>
        </a:p>
      </dgm:t>
    </dgm:pt>
    <dgm:pt modelId="{5294F1B1-8679-4013-88B0-79E4A228D4A4}" type="pres">
      <dgm:prSet presAssocID="{4255B82A-3222-4061-9D9B-4689997DF995}" presName="aSpace2" presStyleCnt="0"/>
      <dgm:spPr/>
    </dgm:pt>
    <dgm:pt modelId="{C62AF9AE-BCE9-475E-B45C-FCD2D0FE05C4}" type="pres">
      <dgm:prSet presAssocID="{6AD35B16-919E-4AB0-9AFD-AE70D28A38B3}" presName="childNode" presStyleLbl="node1" presStyleIdx="1" presStyleCnt="8">
        <dgm:presLayoutVars>
          <dgm:bulletEnabled val="1"/>
        </dgm:presLayoutVars>
      </dgm:prSet>
      <dgm:spPr/>
      <dgm:t>
        <a:bodyPr/>
        <a:lstStyle/>
        <a:p>
          <a:endParaRPr lang="en-GB"/>
        </a:p>
      </dgm:t>
    </dgm:pt>
    <dgm:pt modelId="{6BD899B8-8688-4774-9E81-38BD6D15997A}" type="pres">
      <dgm:prSet presAssocID="{6AD35B16-919E-4AB0-9AFD-AE70D28A38B3}" presName="aSpace2" presStyleCnt="0"/>
      <dgm:spPr/>
    </dgm:pt>
    <dgm:pt modelId="{8A15D77C-4592-458A-AFAF-2FB6E2D8EAF5}" type="pres">
      <dgm:prSet presAssocID="{927F78AD-84A6-4370-A3A8-9767D06EA38C}" presName="childNode" presStyleLbl="node1" presStyleIdx="2" presStyleCnt="8">
        <dgm:presLayoutVars>
          <dgm:bulletEnabled val="1"/>
        </dgm:presLayoutVars>
      </dgm:prSet>
      <dgm:spPr/>
      <dgm:t>
        <a:bodyPr/>
        <a:lstStyle/>
        <a:p>
          <a:endParaRPr lang="en-GB"/>
        </a:p>
      </dgm:t>
    </dgm:pt>
    <dgm:pt modelId="{7C3455A9-4312-478B-B38E-8DCBEBB86557}" type="pres">
      <dgm:prSet presAssocID="{927F78AD-84A6-4370-A3A8-9767D06EA38C}" presName="aSpace2" presStyleCnt="0"/>
      <dgm:spPr/>
    </dgm:pt>
    <dgm:pt modelId="{300C385E-1B69-4147-B7A5-0F21365B8DD5}" type="pres">
      <dgm:prSet presAssocID="{E66EAA27-A57F-46D5-9459-69F13C1C44E8}" presName="childNode" presStyleLbl="node1" presStyleIdx="3" presStyleCnt="8">
        <dgm:presLayoutVars>
          <dgm:bulletEnabled val="1"/>
        </dgm:presLayoutVars>
      </dgm:prSet>
      <dgm:spPr/>
      <dgm:t>
        <a:bodyPr/>
        <a:lstStyle/>
        <a:p>
          <a:endParaRPr lang="en-GB"/>
        </a:p>
      </dgm:t>
    </dgm:pt>
    <dgm:pt modelId="{98C93D8D-3437-43CF-973B-304C917B6F0C}" type="pres">
      <dgm:prSet presAssocID="{946A1A2B-692F-4A6C-8394-08FA7B43CF41}" presName="aSpace" presStyleCnt="0"/>
      <dgm:spPr/>
    </dgm:pt>
    <dgm:pt modelId="{D974676E-0D83-4D81-A9E8-4E54EEB83BC9}" type="pres">
      <dgm:prSet presAssocID="{0899AB68-D54F-45BF-BCE8-407927E816B3}" presName="compNode" presStyleCnt="0"/>
      <dgm:spPr/>
    </dgm:pt>
    <dgm:pt modelId="{8D1B5903-9A3A-4339-A3F5-98AD73A7F597}" type="pres">
      <dgm:prSet presAssocID="{0899AB68-D54F-45BF-BCE8-407927E816B3}" presName="aNode" presStyleLbl="bgShp" presStyleIdx="1" presStyleCnt="2"/>
      <dgm:spPr/>
      <dgm:t>
        <a:bodyPr/>
        <a:lstStyle/>
        <a:p>
          <a:endParaRPr lang="en-GB"/>
        </a:p>
      </dgm:t>
    </dgm:pt>
    <dgm:pt modelId="{E1678C73-CB96-417C-A8D4-36E722750CEB}" type="pres">
      <dgm:prSet presAssocID="{0899AB68-D54F-45BF-BCE8-407927E816B3}" presName="textNode" presStyleLbl="bgShp" presStyleIdx="1" presStyleCnt="2"/>
      <dgm:spPr/>
      <dgm:t>
        <a:bodyPr/>
        <a:lstStyle/>
        <a:p>
          <a:endParaRPr lang="en-GB"/>
        </a:p>
      </dgm:t>
    </dgm:pt>
    <dgm:pt modelId="{4E16FC18-2CDD-4419-B527-C45EEBC5BCE9}" type="pres">
      <dgm:prSet presAssocID="{0899AB68-D54F-45BF-BCE8-407927E816B3}" presName="compChildNode" presStyleCnt="0"/>
      <dgm:spPr/>
    </dgm:pt>
    <dgm:pt modelId="{64FC59A9-56DA-483E-B424-9170C5B6681D}" type="pres">
      <dgm:prSet presAssocID="{0899AB68-D54F-45BF-BCE8-407927E816B3}" presName="theInnerList" presStyleCnt="0"/>
      <dgm:spPr/>
    </dgm:pt>
    <dgm:pt modelId="{236BF795-73D9-403E-ABBD-C0227313D684}" type="pres">
      <dgm:prSet presAssocID="{9311697C-8F9B-42B5-B339-CC545854EF55}" presName="childNode" presStyleLbl="node1" presStyleIdx="4" presStyleCnt="8">
        <dgm:presLayoutVars>
          <dgm:bulletEnabled val="1"/>
        </dgm:presLayoutVars>
      </dgm:prSet>
      <dgm:spPr/>
      <dgm:t>
        <a:bodyPr/>
        <a:lstStyle/>
        <a:p>
          <a:endParaRPr lang="en-GB"/>
        </a:p>
      </dgm:t>
    </dgm:pt>
    <dgm:pt modelId="{25F189D9-7269-454C-8DEA-CF80B5D3A14C}" type="pres">
      <dgm:prSet presAssocID="{9311697C-8F9B-42B5-B339-CC545854EF55}" presName="aSpace2" presStyleCnt="0"/>
      <dgm:spPr/>
    </dgm:pt>
    <dgm:pt modelId="{246619DF-0645-430C-887B-5898EB004098}" type="pres">
      <dgm:prSet presAssocID="{9F7BB19B-8447-4D4E-90C6-5FF9AD8DC640}" presName="childNode" presStyleLbl="node1" presStyleIdx="5" presStyleCnt="8">
        <dgm:presLayoutVars>
          <dgm:bulletEnabled val="1"/>
        </dgm:presLayoutVars>
      </dgm:prSet>
      <dgm:spPr/>
      <dgm:t>
        <a:bodyPr/>
        <a:lstStyle/>
        <a:p>
          <a:endParaRPr lang="en-GB"/>
        </a:p>
      </dgm:t>
    </dgm:pt>
    <dgm:pt modelId="{F9535B85-5D46-42EA-B25D-16534FB9E377}" type="pres">
      <dgm:prSet presAssocID="{9F7BB19B-8447-4D4E-90C6-5FF9AD8DC640}" presName="aSpace2" presStyleCnt="0"/>
      <dgm:spPr/>
    </dgm:pt>
    <dgm:pt modelId="{C18BF4FA-37F0-4280-8DA9-D3A36CEC1F72}" type="pres">
      <dgm:prSet presAssocID="{447E29A7-FDB9-4417-8B83-4136FAF85AFA}" presName="childNode" presStyleLbl="node1" presStyleIdx="6" presStyleCnt="8">
        <dgm:presLayoutVars>
          <dgm:bulletEnabled val="1"/>
        </dgm:presLayoutVars>
      </dgm:prSet>
      <dgm:spPr/>
      <dgm:t>
        <a:bodyPr/>
        <a:lstStyle/>
        <a:p>
          <a:endParaRPr lang="en-GB"/>
        </a:p>
      </dgm:t>
    </dgm:pt>
    <dgm:pt modelId="{FE7BBB04-6C28-48ED-B0EE-DC212D37551C}" type="pres">
      <dgm:prSet presAssocID="{447E29A7-FDB9-4417-8B83-4136FAF85AFA}" presName="aSpace2" presStyleCnt="0"/>
      <dgm:spPr/>
    </dgm:pt>
    <dgm:pt modelId="{9F7D01A8-1D7D-4085-ACF3-AF74C8537B86}" type="pres">
      <dgm:prSet presAssocID="{B38D0C81-8E67-4704-A198-B7C5F3A4F3E7}" presName="childNode" presStyleLbl="node1" presStyleIdx="7" presStyleCnt="8">
        <dgm:presLayoutVars>
          <dgm:bulletEnabled val="1"/>
        </dgm:presLayoutVars>
      </dgm:prSet>
      <dgm:spPr/>
      <dgm:t>
        <a:bodyPr/>
        <a:lstStyle/>
        <a:p>
          <a:endParaRPr lang="en-GB"/>
        </a:p>
      </dgm:t>
    </dgm:pt>
  </dgm:ptLst>
  <dgm:cxnLst>
    <dgm:cxn modelId="{1DFCF624-DD55-4F16-BEA5-A1FC5A3B8C61}" srcId="{BEAD265F-A8F5-4D5A-BF51-4FABA29ADE12}" destId="{0899AB68-D54F-45BF-BCE8-407927E816B3}" srcOrd="1" destOrd="0" parTransId="{91FFF4B0-668C-40BB-93F3-52C18A176BFC}" sibTransId="{95806330-E290-428B-941D-4270EC5FA68D}"/>
    <dgm:cxn modelId="{7AD22BD6-5AFC-481F-B57F-BD8AA2B79CE7}" type="presOf" srcId="{9311697C-8F9B-42B5-B339-CC545854EF55}" destId="{236BF795-73D9-403E-ABBD-C0227313D684}" srcOrd="0" destOrd="0" presId="urn:microsoft.com/office/officeart/2005/8/layout/lProcess2"/>
    <dgm:cxn modelId="{EF77AB78-7595-4D92-A6C0-FA8613CB4989}" srcId="{946A1A2B-692F-4A6C-8394-08FA7B43CF41}" destId="{4255B82A-3222-4061-9D9B-4689997DF995}" srcOrd="0" destOrd="0" parTransId="{35CA7769-4358-4CE8-BE9D-D33AE7598F5C}" sibTransId="{A4A71F20-E807-43BB-B1E1-1C37461ADFAC}"/>
    <dgm:cxn modelId="{56E457C7-2D50-40D0-9842-43DFEF42C8F2}" type="presOf" srcId="{6AD35B16-919E-4AB0-9AFD-AE70D28A38B3}" destId="{C62AF9AE-BCE9-475E-B45C-FCD2D0FE05C4}" srcOrd="0" destOrd="0" presId="urn:microsoft.com/office/officeart/2005/8/layout/lProcess2"/>
    <dgm:cxn modelId="{F135B159-97F9-4768-ACB7-9CE7608EE289}" type="presOf" srcId="{4255B82A-3222-4061-9D9B-4689997DF995}" destId="{254D04AD-45E2-452E-87C1-69B51FE17264}" srcOrd="0" destOrd="0" presId="urn:microsoft.com/office/officeart/2005/8/layout/lProcess2"/>
    <dgm:cxn modelId="{52BD2D63-5AED-4E54-9AE7-40E91154E3D8}" srcId="{BEAD265F-A8F5-4D5A-BF51-4FABA29ADE12}" destId="{946A1A2B-692F-4A6C-8394-08FA7B43CF41}" srcOrd="0" destOrd="0" parTransId="{AED15BED-2068-4C66-9130-44661D5E44F7}" sibTransId="{02C72410-27A4-47F3-BCC1-5F17BCE5C13D}"/>
    <dgm:cxn modelId="{57B2B84E-15E9-48E5-8569-CF2A58EA96BC}" srcId="{0899AB68-D54F-45BF-BCE8-407927E816B3}" destId="{9311697C-8F9B-42B5-B339-CC545854EF55}" srcOrd="0" destOrd="0" parTransId="{A28755BF-D2CB-4AF8-A0F2-A960B03124CA}" sibTransId="{65009419-DDED-4944-A766-0A548509C007}"/>
    <dgm:cxn modelId="{99C5EE94-E0D7-4039-9756-2F37979E4F0C}" type="presOf" srcId="{946A1A2B-692F-4A6C-8394-08FA7B43CF41}" destId="{F719C131-564E-42FB-8CE5-48585D6ACC0A}" srcOrd="0" destOrd="0" presId="urn:microsoft.com/office/officeart/2005/8/layout/lProcess2"/>
    <dgm:cxn modelId="{14339144-6729-45EA-8576-6976B4D01666}" srcId="{946A1A2B-692F-4A6C-8394-08FA7B43CF41}" destId="{927F78AD-84A6-4370-A3A8-9767D06EA38C}" srcOrd="2" destOrd="0" parTransId="{639B630D-3B69-4561-AD55-B3B3AF3FF161}" sibTransId="{637BDB91-E1CD-4B61-ABAB-585BB626801F}"/>
    <dgm:cxn modelId="{D6FEC9AE-356D-49A1-80DE-52054E7BAC15}" srcId="{946A1A2B-692F-4A6C-8394-08FA7B43CF41}" destId="{6AD35B16-919E-4AB0-9AFD-AE70D28A38B3}" srcOrd="1" destOrd="0" parTransId="{84A87546-8572-457A-8062-07B8D1F02533}" sibTransId="{A2D9C0E2-C413-4362-9924-8277BE4C8624}"/>
    <dgm:cxn modelId="{848AA082-4F2A-4D4E-9570-C2AC65AD73BD}" type="presOf" srcId="{9F7BB19B-8447-4D4E-90C6-5FF9AD8DC640}" destId="{246619DF-0645-430C-887B-5898EB004098}" srcOrd="0" destOrd="0" presId="urn:microsoft.com/office/officeart/2005/8/layout/lProcess2"/>
    <dgm:cxn modelId="{E414C327-CD35-4DC1-B168-D81774D15C14}" type="presOf" srcId="{E66EAA27-A57F-46D5-9459-69F13C1C44E8}" destId="{300C385E-1B69-4147-B7A5-0F21365B8DD5}" srcOrd="0" destOrd="0" presId="urn:microsoft.com/office/officeart/2005/8/layout/lProcess2"/>
    <dgm:cxn modelId="{935D3362-8C88-4510-ADDC-3B1B39DA93E8}" type="presOf" srcId="{B38D0C81-8E67-4704-A198-B7C5F3A4F3E7}" destId="{9F7D01A8-1D7D-4085-ACF3-AF74C8537B86}" srcOrd="0" destOrd="0" presId="urn:microsoft.com/office/officeart/2005/8/layout/lProcess2"/>
    <dgm:cxn modelId="{20A4EE75-20C5-4C69-AEF9-6B3AA505A4B0}" type="presOf" srcId="{0899AB68-D54F-45BF-BCE8-407927E816B3}" destId="{8D1B5903-9A3A-4339-A3F5-98AD73A7F597}" srcOrd="0" destOrd="0" presId="urn:microsoft.com/office/officeart/2005/8/layout/lProcess2"/>
    <dgm:cxn modelId="{CC5D2FBA-82A9-49AB-937F-A6735E4DF6C6}" type="presOf" srcId="{447E29A7-FDB9-4417-8B83-4136FAF85AFA}" destId="{C18BF4FA-37F0-4280-8DA9-D3A36CEC1F72}" srcOrd="0" destOrd="0" presId="urn:microsoft.com/office/officeart/2005/8/layout/lProcess2"/>
    <dgm:cxn modelId="{6F3EA69F-89AF-4F48-9653-67AD00C28A96}" srcId="{946A1A2B-692F-4A6C-8394-08FA7B43CF41}" destId="{E66EAA27-A57F-46D5-9459-69F13C1C44E8}" srcOrd="3" destOrd="0" parTransId="{2C7A2036-7AB4-4E4C-96CD-32C926CFCA4A}" sibTransId="{7C4F1E84-6F6A-49F3-BAB7-BC3A3DA9FA2B}"/>
    <dgm:cxn modelId="{CB026C28-F854-4880-A801-5A31DFBEE2C9}" type="presOf" srcId="{BEAD265F-A8F5-4D5A-BF51-4FABA29ADE12}" destId="{10791D32-B67D-416B-85E1-57DB94F876EB}" srcOrd="0" destOrd="0" presId="urn:microsoft.com/office/officeart/2005/8/layout/lProcess2"/>
    <dgm:cxn modelId="{E25E242B-BCD6-47C0-8D6C-8FD5A6014F0F}" srcId="{0899AB68-D54F-45BF-BCE8-407927E816B3}" destId="{9F7BB19B-8447-4D4E-90C6-5FF9AD8DC640}" srcOrd="1" destOrd="0" parTransId="{EFEE3506-C05A-4643-8900-E6A7B1D036AF}" sibTransId="{E5ED38C8-A664-4444-B2C4-18D652B58608}"/>
    <dgm:cxn modelId="{59FFFEFA-6C1C-4FB9-B78E-7E6E4188E2ED}" type="presOf" srcId="{946A1A2B-692F-4A6C-8394-08FA7B43CF41}" destId="{A4FCDECE-9068-41D2-B220-79F588325691}" srcOrd="1" destOrd="0" presId="urn:microsoft.com/office/officeart/2005/8/layout/lProcess2"/>
    <dgm:cxn modelId="{6FE5B2B3-543E-44F5-A37A-0B3C4F1149F3}" type="presOf" srcId="{0899AB68-D54F-45BF-BCE8-407927E816B3}" destId="{E1678C73-CB96-417C-A8D4-36E722750CEB}" srcOrd="1" destOrd="0" presId="urn:microsoft.com/office/officeart/2005/8/layout/lProcess2"/>
    <dgm:cxn modelId="{7CFB8726-F255-4FD3-9727-14A1F69E6FF8}" srcId="{0899AB68-D54F-45BF-BCE8-407927E816B3}" destId="{B38D0C81-8E67-4704-A198-B7C5F3A4F3E7}" srcOrd="3" destOrd="0" parTransId="{466AB27E-8D28-4EDA-A795-1E2300907CC3}" sibTransId="{9A258048-9657-4456-8748-698BCC9DB96C}"/>
    <dgm:cxn modelId="{0DFD815B-6472-4FA9-A771-B190B1596F2D}" type="presOf" srcId="{927F78AD-84A6-4370-A3A8-9767D06EA38C}" destId="{8A15D77C-4592-458A-AFAF-2FB6E2D8EAF5}" srcOrd="0" destOrd="0" presId="urn:microsoft.com/office/officeart/2005/8/layout/lProcess2"/>
    <dgm:cxn modelId="{52578727-3164-4037-B4DD-A3C707657FC4}" srcId="{0899AB68-D54F-45BF-BCE8-407927E816B3}" destId="{447E29A7-FDB9-4417-8B83-4136FAF85AFA}" srcOrd="2" destOrd="0" parTransId="{527C7B57-DCF9-4C29-AA38-8D18A37DA81D}" sibTransId="{FC211AF2-3437-46DF-921A-13635B14ED49}"/>
    <dgm:cxn modelId="{8D5F965E-8BB4-4A3C-B069-8B09B36A7108}" type="presParOf" srcId="{10791D32-B67D-416B-85E1-57DB94F876EB}" destId="{B483C7A9-6582-4C27-9BE3-BF65074B4FA8}" srcOrd="0" destOrd="0" presId="urn:microsoft.com/office/officeart/2005/8/layout/lProcess2"/>
    <dgm:cxn modelId="{8CA54377-B894-4DB7-921E-29D08991C655}" type="presParOf" srcId="{B483C7A9-6582-4C27-9BE3-BF65074B4FA8}" destId="{F719C131-564E-42FB-8CE5-48585D6ACC0A}" srcOrd="0" destOrd="0" presId="urn:microsoft.com/office/officeart/2005/8/layout/lProcess2"/>
    <dgm:cxn modelId="{53E40D48-862C-4442-AFAD-7384B89C511A}" type="presParOf" srcId="{B483C7A9-6582-4C27-9BE3-BF65074B4FA8}" destId="{A4FCDECE-9068-41D2-B220-79F588325691}" srcOrd="1" destOrd="0" presId="urn:microsoft.com/office/officeart/2005/8/layout/lProcess2"/>
    <dgm:cxn modelId="{EC7EE007-C081-4911-8006-724F147F5CB9}" type="presParOf" srcId="{B483C7A9-6582-4C27-9BE3-BF65074B4FA8}" destId="{D77281D0-52FB-478C-BF47-B2F999506CBF}" srcOrd="2" destOrd="0" presId="urn:microsoft.com/office/officeart/2005/8/layout/lProcess2"/>
    <dgm:cxn modelId="{2B68157C-4227-4D8C-A34E-40FC2B9C6AA1}" type="presParOf" srcId="{D77281D0-52FB-478C-BF47-B2F999506CBF}" destId="{88E143FF-B933-4938-BD67-96A8FBE81484}" srcOrd="0" destOrd="0" presId="urn:microsoft.com/office/officeart/2005/8/layout/lProcess2"/>
    <dgm:cxn modelId="{DD8D3049-2B32-4B9C-9A52-5A2879D26388}" type="presParOf" srcId="{88E143FF-B933-4938-BD67-96A8FBE81484}" destId="{254D04AD-45E2-452E-87C1-69B51FE17264}" srcOrd="0" destOrd="0" presId="urn:microsoft.com/office/officeart/2005/8/layout/lProcess2"/>
    <dgm:cxn modelId="{9764E316-DFC7-436C-9495-80B9B47AD3B8}" type="presParOf" srcId="{88E143FF-B933-4938-BD67-96A8FBE81484}" destId="{5294F1B1-8679-4013-88B0-79E4A228D4A4}" srcOrd="1" destOrd="0" presId="urn:microsoft.com/office/officeart/2005/8/layout/lProcess2"/>
    <dgm:cxn modelId="{C127709B-D229-41FA-952B-C0064EF444A2}" type="presParOf" srcId="{88E143FF-B933-4938-BD67-96A8FBE81484}" destId="{C62AF9AE-BCE9-475E-B45C-FCD2D0FE05C4}" srcOrd="2" destOrd="0" presId="urn:microsoft.com/office/officeart/2005/8/layout/lProcess2"/>
    <dgm:cxn modelId="{5C0820ED-963E-478E-A9E2-2DD52A9FB950}" type="presParOf" srcId="{88E143FF-B933-4938-BD67-96A8FBE81484}" destId="{6BD899B8-8688-4774-9E81-38BD6D15997A}" srcOrd="3" destOrd="0" presId="urn:microsoft.com/office/officeart/2005/8/layout/lProcess2"/>
    <dgm:cxn modelId="{B35F8984-F4D1-4611-9FC2-F796E7AB8F63}" type="presParOf" srcId="{88E143FF-B933-4938-BD67-96A8FBE81484}" destId="{8A15D77C-4592-458A-AFAF-2FB6E2D8EAF5}" srcOrd="4" destOrd="0" presId="urn:microsoft.com/office/officeart/2005/8/layout/lProcess2"/>
    <dgm:cxn modelId="{18E1FBF3-D81F-408B-B6B8-B4E3876F0835}" type="presParOf" srcId="{88E143FF-B933-4938-BD67-96A8FBE81484}" destId="{7C3455A9-4312-478B-B38E-8DCBEBB86557}" srcOrd="5" destOrd="0" presId="urn:microsoft.com/office/officeart/2005/8/layout/lProcess2"/>
    <dgm:cxn modelId="{3E3CA24A-A035-4CF6-98B9-54ABA3682081}" type="presParOf" srcId="{88E143FF-B933-4938-BD67-96A8FBE81484}" destId="{300C385E-1B69-4147-B7A5-0F21365B8DD5}" srcOrd="6" destOrd="0" presId="urn:microsoft.com/office/officeart/2005/8/layout/lProcess2"/>
    <dgm:cxn modelId="{C6E19C75-9AEF-40BB-A45B-89749B5CA1A2}" type="presParOf" srcId="{10791D32-B67D-416B-85E1-57DB94F876EB}" destId="{98C93D8D-3437-43CF-973B-304C917B6F0C}" srcOrd="1" destOrd="0" presId="urn:microsoft.com/office/officeart/2005/8/layout/lProcess2"/>
    <dgm:cxn modelId="{30689E13-E556-4D7F-A96B-206080B1738E}" type="presParOf" srcId="{10791D32-B67D-416B-85E1-57DB94F876EB}" destId="{D974676E-0D83-4D81-A9E8-4E54EEB83BC9}" srcOrd="2" destOrd="0" presId="urn:microsoft.com/office/officeart/2005/8/layout/lProcess2"/>
    <dgm:cxn modelId="{011B291F-04EA-4904-B80B-8BB44ADD9A30}" type="presParOf" srcId="{D974676E-0D83-4D81-A9E8-4E54EEB83BC9}" destId="{8D1B5903-9A3A-4339-A3F5-98AD73A7F597}" srcOrd="0" destOrd="0" presId="urn:microsoft.com/office/officeart/2005/8/layout/lProcess2"/>
    <dgm:cxn modelId="{E93BBDB7-3308-444F-88AC-D74E7025EA58}" type="presParOf" srcId="{D974676E-0D83-4D81-A9E8-4E54EEB83BC9}" destId="{E1678C73-CB96-417C-A8D4-36E722750CEB}" srcOrd="1" destOrd="0" presId="urn:microsoft.com/office/officeart/2005/8/layout/lProcess2"/>
    <dgm:cxn modelId="{8FAD53F7-66C9-423B-ADB1-188B0574F526}" type="presParOf" srcId="{D974676E-0D83-4D81-A9E8-4E54EEB83BC9}" destId="{4E16FC18-2CDD-4419-B527-C45EEBC5BCE9}" srcOrd="2" destOrd="0" presId="urn:microsoft.com/office/officeart/2005/8/layout/lProcess2"/>
    <dgm:cxn modelId="{F9889E9A-44E4-4BF0-AA1D-215113B37DC7}" type="presParOf" srcId="{4E16FC18-2CDD-4419-B527-C45EEBC5BCE9}" destId="{64FC59A9-56DA-483E-B424-9170C5B6681D}" srcOrd="0" destOrd="0" presId="urn:microsoft.com/office/officeart/2005/8/layout/lProcess2"/>
    <dgm:cxn modelId="{89010784-A379-4A50-A178-F5D3FAD76961}" type="presParOf" srcId="{64FC59A9-56DA-483E-B424-9170C5B6681D}" destId="{236BF795-73D9-403E-ABBD-C0227313D684}" srcOrd="0" destOrd="0" presId="urn:microsoft.com/office/officeart/2005/8/layout/lProcess2"/>
    <dgm:cxn modelId="{B340A685-ED66-4818-AF6B-3C25CB233279}" type="presParOf" srcId="{64FC59A9-56DA-483E-B424-9170C5B6681D}" destId="{25F189D9-7269-454C-8DEA-CF80B5D3A14C}" srcOrd="1" destOrd="0" presId="urn:microsoft.com/office/officeart/2005/8/layout/lProcess2"/>
    <dgm:cxn modelId="{E1A54C19-1E52-43B5-9D25-DBE4064602BB}" type="presParOf" srcId="{64FC59A9-56DA-483E-B424-9170C5B6681D}" destId="{246619DF-0645-430C-887B-5898EB004098}" srcOrd="2" destOrd="0" presId="urn:microsoft.com/office/officeart/2005/8/layout/lProcess2"/>
    <dgm:cxn modelId="{BD99E3E4-F49F-402A-B9D5-D82A92AE7F2E}" type="presParOf" srcId="{64FC59A9-56DA-483E-B424-9170C5B6681D}" destId="{F9535B85-5D46-42EA-B25D-16534FB9E377}" srcOrd="3" destOrd="0" presId="urn:microsoft.com/office/officeart/2005/8/layout/lProcess2"/>
    <dgm:cxn modelId="{C6AF5331-8227-4A6B-B434-CB98E220B2A0}" type="presParOf" srcId="{64FC59A9-56DA-483E-B424-9170C5B6681D}" destId="{C18BF4FA-37F0-4280-8DA9-D3A36CEC1F72}" srcOrd="4" destOrd="0" presId="urn:microsoft.com/office/officeart/2005/8/layout/lProcess2"/>
    <dgm:cxn modelId="{9FF4CE18-15BD-4A1C-B16B-E7990043E462}" type="presParOf" srcId="{64FC59A9-56DA-483E-B424-9170C5B6681D}" destId="{FE7BBB04-6C28-48ED-B0EE-DC212D37551C}" srcOrd="5" destOrd="0" presId="urn:microsoft.com/office/officeart/2005/8/layout/lProcess2"/>
    <dgm:cxn modelId="{69A1FEB6-450B-42AE-8141-D146524A5F96}" type="presParOf" srcId="{64FC59A9-56DA-483E-B424-9170C5B6681D}" destId="{9F7D01A8-1D7D-4085-ACF3-AF74C8537B86}"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AD265F-A8F5-4D5A-BF51-4FABA29ADE12}" type="doc">
      <dgm:prSet loTypeId="urn:microsoft.com/office/officeart/2005/8/layout/vList6" loCatId="list" qsTypeId="urn:microsoft.com/office/officeart/2005/8/quickstyle/simple4" qsCatId="simple" csTypeId="urn:microsoft.com/office/officeart/2005/8/colors/accent0_3" csCatId="mainScheme" phldr="1"/>
      <dgm:spPr/>
    </dgm:pt>
    <dgm:pt modelId="{946A1A2B-692F-4A6C-8394-08FA7B43CF41}">
      <dgm:prSet phldrT="[Text]" custT="1"/>
      <dgm:spPr/>
      <dgm:t>
        <a:bodyPr/>
        <a:lstStyle/>
        <a:p>
          <a:r>
            <a:rPr lang="en-GB" sz="2400" b="1" dirty="0" smtClean="0"/>
            <a:t>Approaches</a:t>
          </a:r>
          <a:endParaRPr lang="en-GB" sz="2400" b="1" dirty="0"/>
        </a:p>
      </dgm:t>
    </dgm:pt>
    <dgm:pt modelId="{AED15BED-2068-4C66-9130-44661D5E44F7}" type="parTrans" cxnId="{52BD2D63-5AED-4E54-9AE7-40E91154E3D8}">
      <dgm:prSet/>
      <dgm:spPr/>
      <dgm:t>
        <a:bodyPr/>
        <a:lstStyle/>
        <a:p>
          <a:endParaRPr lang="en-GB" sz="2800"/>
        </a:p>
      </dgm:t>
    </dgm:pt>
    <dgm:pt modelId="{02C72410-27A4-47F3-BCC1-5F17BCE5C13D}" type="sibTrans" cxnId="{52BD2D63-5AED-4E54-9AE7-40E91154E3D8}">
      <dgm:prSet custT="1"/>
      <dgm:spPr/>
      <dgm:t>
        <a:bodyPr/>
        <a:lstStyle/>
        <a:p>
          <a:endParaRPr lang="en-GB" sz="2000"/>
        </a:p>
      </dgm:t>
    </dgm:pt>
    <dgm:pt modelId="{4255B82A-3222-4061-9D9B-4689997DF995}">
      <dgm:prSet phldrT="[Text]" custT="1"/>
      <dgm:spPr/>
      <dgm:t>
        <a:bodyPr/>
        <a:lstStyle/>
        <a:p>
          <a:r>
            <a:rPr lang="en-GB" sz="1800" dirty="0" smtClean="0"/>
            <a:t>Using organisation’s software/systems</a:t>
          </a:r>
          <a:endParaRPr lang="en-GB" sz="1800" dirty="0"/>
        </a:p>
      </dgm:t>
    </dgm:pt>
    <dgm:pt modelId="{35CA7769-4358-4CE8-BE9D-D33AE7598F5C}" type="parTrans" cxnId="{EF77AB78-7595-4D92-A6C0-FA8613CB4989}">
      <dgm:prSet/>
      <dgm:spPr/>
      <dgm:t>
        <a:bodyPr/>
        <a:lstStyle/>
        <a:p>
          <a:endParaRPr lang="en-GB" sz="2800"/>
        </a:p>
      </dgm:t>
    </dgm:pt>
    <dgm:pt modelId="{A4A71F20-E807-43BB-B1E1-1C37461ADFAC}" type="sibTrans" cxnId="{EF77AB78-7595-4D92-A6C0-FA8613CB4989}">
      <dgm:prSet/>
      <dgm:spPr/>
      <dgm:t>
        <a:bodyPr/>
        <a:lstStyle/>
        <a:p>
          <a:endParaRPr lang="en-GB" sz="2800"/>
        </a:p>
      </dgm:t>
    </dgm:pt>
    <dgm:pt modelId="{9632B96B-B07D-4BBF-8F7C-B29C45A7EA7C}">
      <dgm:prSet phldrT="[Text]" custT="1"/>
      <dgm:spPr/>
      <dgm:t>
        <a:bodyPr/>
        <a:lstStyle/>
        <a:p>
          <a:r>
            <a:rPr lang="en-GB" sz="1800" dirty="0" smtClean="0"/>
            <a:t>Screen </a:t>
          </a:r>
          <a:r>
            <a:rPr lang="en-GB" sz="1800" dirty="0" err="1" smtClean="0"/>
            <a:t>mockups</a:t>
          </a:r>
          <a:r>
            <a:rPr lang="en-GB" sz="1800" dirty="0" smtClean="0"/>
            <a:t> (wireframes using software, paper etc.)</a:t>
          </a:r>
          <a:endParaRPr lang="en-GB" sz="1800" dirty="0"/>
        </a:p>
      </dgm:t>
    </dgm:pt>
    <dgm:pt modelId="{A209FA33-7AFE-4618-A9AC-1B5212AF8C9A}" type="parTrans" cxnId="{AAF3A48B-4BD5-4509-A2B9-2BBEA9F54101}">
      <dgm:prSet/>
      <dgm:spPr/>
      <dgm:t>
        <a:bodyPr/>
        <a:lstStyle/>
        <a:p>
          <a:endParaRPr lang="en-GB"/>
        </a:p>
      </dgm:t>
    </dgm:pt>
    <dgm:pt modelId="{3EB1112A-43F2-48EE-9706-5842186F874E}" type="sibTrans" cxnId="{AAF3A48B-4BD5-4509-A2B9-2BBEA9F54101}">
      <dgm:prSet/>
      <dgm:spPr/>
      <dgm:t>
        <a:bodyPr/>
        <a:lstStyle/>
        <a:p>
          <a:endParaRPr lang="en-GB"/>
        </a:p>
      </dgm:t>
    </dgm:pt>
    <dgm:pt modelId="{D3D6F63F-2822-41F5-9012-67810365C94C}">
      <dgm:prSet phldrT="[Text]" custT="1"/>
      <dgm:spPr/>
      <dgm:t>
        <a:bodyPr/>
        <a:lstStyle/>
        <a:p>
          <a:r>
            <a:rPr lang="en-GB" sz="1800" dirty="0" smtClean="0"/>
            <a:t>Flipchart, pens and post-its</a:t>
          </a:r>
        </a:p>
      </dgm:t>
    </dgm:pt>
    <dgm:pt modelId="{AFC417C9-9003-420C-9D6D-0E63F6E1ADD4}" type="parTrans" cxnId="{2A3C1352-BEFA-46D6-9704-2FE40A49572F}">
      <dgm:prSet/>
      <dgm:spPr/>
      <dgm:t>
        <a:bodyPr/>
        <a:lstStyle/>
        <a:p>
          <a:endParaRPr lang="en-GB"/>
        </a:p>
      </dgm:t>
    </dgm:pt>
    <dgm:pt modelId="{32FBE332-437F-4DA4-9BE2-3EC415FB5B85}" type="sibTrans" cxnId="{2A3C1352-BEFA-46D6-9704-2FE40A49572F}">
      <dgm:prSet/>
      <dgm:spPr/>
      <dgm:t>
        <a:bodyPr/>
        <a:lstStyle/>
        <a:p>
          <a:endParaRPr lang="en-GB"/>
        </a:p>
      </dgm:t>
    </dgm:pt>
    <dgm:pt modelId="{F05F27B8-CC7D-428A-AB2E-5B8838FEAD5B}">
      <dgm:prSet phldrT="[Text]" custT="1"/>
      <dgm:spPr/>
      <dgm:t>
        <a:bodyPr/>
        <a:lstStyle/>
        <a:p>
          <a:endParaRPr lang="en-GB" sz="1800" dirty="0"/>
        </a:p>
      </dgm:t>
    </dgm:pt>
    <dgm:pt modelId="{83378A50-88AA-449B-B2A1-BC407F8B7DEF}" type="parTrans" cxnId="{DC47F697-E204-4E2F-869F-117F4A6CC277}">
      <dgm:prSet/>
      <dgm:spPr/>
      <dgm:t>
        <a:bodyPr/>
        <a:lstStyle/>
        <a:p>
          <a:endParaRPr lang="en-GB"/>
        </a:p>
      </dgm:t>
    </dgm:pt>
    <dgm:pt modelId="{B17FCB17-621F-4A02-A1B4-05DAF9629E53}" type="sibTrans" cxnId="{DC47F697-E204-4E2F-869F-117F4A6CC277}">
      <dgm:prSet/>
      <dgm:spPr/>
      <dgm:t>
        <a:bodyPr/>
        <a:lstStyle/>
        <a:p>
          <a:endParaRPr lang="en-GB"/>
        </a:p>
      </dgm:t>
    </dgm:pt>
    <dgm:pt modelId="{D64CFA5D-B5DD-4DC5-A4E8-914622E90B1E}" type="pres">
      <dgm:prSet presAssocID="{BEAD265F-A8F5-4D5A-BF51-4FABA29ADE12}" presName="Name0" presStyleCnt="0">
        <dgm:presLayoutVars>
          <dgm:dir/>
          <dgm:animLvl val="lvl"/>
          <dgm:resizeHandles/>
        </dgm:presLayoutVars>
      </dgm:prSet>
      <dgm:spPr/>
    </dgm:pt>
    <dgm:pt modelId="{F0557508-7248-40CF-9E8F-E2FF14878E18}" type="pres">
      <dgm:prSet presAssocID="{946A1A2B-692F-4A6C-8394-08FA7B43CF41}" presName="linNode" presStyleCnt="0"/>
      <dgm:spPr/>
    </dgm:pt>
    <dgm:pt modelId="{B69F775C-18AF-4BCF-B22E-D87F9BED4DFF}" type="pres">
      <dgm:prSet presAssocID="{946A1A2B-692F-4A6C-8394-08FA7B43CF41}" presName="parentShp" presStyleLbl="node1" presStyleIdx="0" presStyleCnt="1">
        <dgm:presLayoutVars>
          <dgm:bulletEnabled val="1"/>
        </dgm:presLayoutVars>
      </dgm:prSet>
      <dgm:spPr/>
      <dgm:t>
        <a:bodyPr/>
        <a:lstStyle/>
        <a:p>
          <a:endParaRPr lang="en-GB"/>
        </a:p>
      </dgm:t>
    </dgm:pt>
    <dgm:pt modelId="{5E666DD2-5097-4AAB-B49D-1DF3B419712F}" type="pres">
      <dgm:prSet presAssocID="{946A1A2B-692F-4A6C-8394-08FA7B43CF41}" presName="childShp" presStyleLbl="bgAccFollowNode1" presStyleIdx="0" presStyleCnt="1">
        <dgm:presLayoutVars>
          <dgm:bulletEnabled val="1"/>
        </dgm:presLayoutVars>
      </dgm:prSet>
      <dgm:spPr/>
      <dgm:t>
        <a:bodyPr/>
        <a:lstStyle/>
        <a:p>
          <a:endParaRPr lang="en-GB"/>
        </a:p>
      </dgm:t>
    </dgm:pt>
  </dgm:ptLst>
  <dgm:cxnLst>
    <dgm:cxn modelId="{318707A8-BA01-4982-BCB9-82910409BE2E}" type="presOf" srcId="{9632B96B-B07D-4BBF-8F7C-B29C45A7EA7C}" destId="{5E666DD2-5097-4AAB-B49D-1DF3B419712F}" srcOrd="0" destOrd="2" presId="urn:microsoft.com/office/officeart/2005/8/layout/vList6"/>
    <dgm:cxn modelId="{981D29A2-BBE4-408D-9399-4E45DFE287B4}" type="presOf" srcId="{D3D6F63F-2822-41F5-9012-67810365C94C}" destId="{5E666DD2-5097-4AAB-B49D-1DF3B419712F}" srcOrd="0" destOrd="3" presId="urn:microsoft.com/office/officeart/2005/8/layout/vList6"/>
    <dgm:cxn modelId="{EA1D74EF-5DD5-4E3E-98C8-8F55385342FD}" type="presOf" srcId="{4255B82A-3222-4061-9D9B-4689997DF995}" destId="{5E666DD2-5097-4AAB-B49D-1DF3B419712F}" srcOrd="0" destOrd="1" presId="urn:microsoft.com/office/officeart/2005/8/layout/vList6"/>
    <dgm:cxn modelId="{EF77AB78-7595-4D92-A6C0-FA8613CB4989}" srcId="{946A1A2B-692F-4A6C-8394-08FA7B43CF41}" destId="{4255B82A-3222-4061-9D9B-4689997DF995}" srcOrd="1" destOrd="0" parTransId="{35CA7769-4358-4CE8-BE9D-D33AE7598F5C}" sibTransId="{A4A71F20-E807-43BB-B1E1-1C37461ADFAC}"/>
    <dgm:cxn modelId="{43E606A6-114F-4E84-8857-C37C2B445A96}" type="presOf" srcId="{946A1A2B-692F-4A6C-8394-08FA7B43CF41}" destId="{B69F775C-18AF-4BCF-B22E-D87F9BED4DFF}" srcOrd="0" destOrd="0" presId="urn:microsoft.com/office/officeart/2005/8/layout/vList6"/>
    <dgm:cxn modelId="{E26BA130-5EA7-4514-B507-2D7DF2D8AA91}" type="presOf" srcId="{BEAD265F-A8F5-4D5A-BF51-4FABA29ADE12}" destId="{D64CFA5D-B5DD-4DC5-A4E8-914622E90B1E}" srcOrd="0" destOrd="0" presId="urn:microsoft.com/office/officeart/2005/8/layout/vList6"/>
    <dgm:cxn modelId="{52BD2D63-5AED-4E54-9AE7-40E91154E3D8}" srcId="{BEAD265F-A8F5-4D5A-BF51-4FABA29ADE12}" destId="{946A1A2B-692F-4A6C-8394-08FA7B43CF41}" srcOrd="0" destOrd="0" parTransId="{AED15BED-2068-4C66-9130-44661D5E44F7}" sibTransId="{02C72410-27A4-47F3-BCC1-5F17BCE5C13D}"/>
    <dgm:cxn modelId="{AAF3A48B-4BD5-4509-A2B9-2BBEA9F54101}" srcId="{946A1A2B-692F-4A6C-8394-08FA7B43CF41}" destId="{9632B96B-B07D-4BBF-8F7C-B29C45A7EA7C}" srcOrd="2" destOrd="0" parTransId="{A209FA33-7AFE-4618-A9AC-1B5212AF8C9A}" sibTransId="{3EB1112A-43F2-48EE-9706-5842186F874E}"/>
    <dgm:cxn modelId="{2CA04028-84B1-4BE8-86B6-72609607F64D}" type="presOf" srcId="{F05F27B8-CC7D-428A-AB2E-5B8838FEAD5B}" destId="{5E666DD2-5097-4AAB-B49D-1DF3B419712F}" srcOrd="0" destOrd="0" presId="urn:microsoft.com/office/officeart/2005/8/layout/vList6"/>
    <dgm:cxn modelId="{DC47F697-E204-4E2F-869F-117F4A6CC277}" srcId="{946A1A2B-692F-4A6C-8394-08FA7B43CF41}" destId="{F05F27B8-CC7D-428A-AB2E-5B8838FEAD5B}" srcOrd="0" destOrd="0" parTransId="{83378A50-88AA-449B-B2A1-BC407F8B7DEF}" sibTransId="{B17FCB17-621F-4A02-A1B4-05DAF9629E53}"/>
    <dgm:cxn modelId="{2A3C1352-BEFA-46D6-9704-2FE40A49572F}" srcId="{946A1A2B-692F-4A6C-8394-08FA7B43CF41}" destId="{D3D6F63F-2822-41F5-9012-67810365C94C}" srcOrd="3" destOrd="0" parTransId="{AFC417C9-9003-420C-9D6D-0E63F6E1ADD4}" sibTransId="{32FBE332-437F-4DA4-9BE2-3EC415FB5B85}"/>
    <dgm:cxn modelId="{1CC3CFB1-E6E7-4FFC-87DD-ADE99E75CFF8}" type="presParOf" srcId="{D64CFA5D-B5DD-4DC5-A4E8-914622E90B1E}" destId="{F0557508-7248-40CF-9E8F-E2FF14878E18}" srcOrd="0" destOrd="0" presId="urn:microsoft.com/office/officeart/2005/8/layout/vList6"/>
    <dgm:cxn modelId="{012DEB1E-AB53-488C-8421-61269D072F8D}" type="presParOf" srcId="{F0557508-7248-40CF-9E8F-E2FF14878E18}" destId="{B69F775C-18AF-4BCF-B22E-D87F9BED4DFF}" srcOrd="0" destOrd="0" presId="urn:microsoft.com/office/officeart/2005/8/layout/vList6"/>
    <dgm:cxn modelId="{24324251-CA61-40B2-B9D4-1EAB895ACBF2}" type="presParOf" srcId="{F0557508-7248-40CF-9E8F-E2FF14878E18}" destId="{5E666DD2-5097-4AAB-B49D-1DF3B41971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GB" b="1" dirty="0" smtClean="0"/>
            <a:t>Draw a mind map of the business analysis process model</a:t>
          </a:r>
          <a:endParaRPr lang="en-US"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2264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3FA7A90C-81E1-47E2-9B7C-26C23625C5A8}" type="presOf" srcId="{0E441F1C-46DD-4695-B505-9A2E2EABA05D}" destId="{D18CF671-309A-494F-879B-5477DD919331}" srcOrd="0" destOrd="0" presId="urn:microsoft.com/office/officeart/2005/8/layout/vList2"/>
    <dgm:cxn modelId="{CC02A5CC-C1B4-41BC-AB08-35AA413A4A48}" srcId="{0E441F1C-46DD-4695-B505-9A2E2EABA05D}" destId="{29630A8D-4C78-4C86-B4B5-DE3DD0A9431B}" srcOrd="0" destOrd="0" parTransId="{D246C055-5D87-4863-8A7F-5C07313DD52C}" sibTransId="{21ED3A45-F3E6-4BD9-A9CA-7C309A9C1694}"/>
    <dgm:cxn modelId="{759E7F67-A129-48B0-BC20-010055651BA7}" type="presOf" srcId="{29630A8D-4C78-4C86-B4B5-DE3DD0A9431B}" destId="{609F183F-7574-4A88-ACCC-9BA514CBE7B6}" srcOrd="0" destOrd="0" presId="urn:microsoft.com/office/officeart/2005/8/layout/vList2"/>
    <dgm:cxn modelId="{2E88C369-F13B-4D98-9EDB-6DDA5BB9DB1C}"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6F9950C-3B4E-438D-A2FE-42313B94CBCD}"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AB59A44-1D9C-4922-84A8-73AC430FA842}">
      <dgm:prSet phldrT="[Text]" custT="1"/>
      <dgm:spPr/>
      <dgm:t>
        <a:bodyPr/>
        <a:lstStyle/>
        <a:p>
          <a:pPr algn="ctr"/>
          <a:r>
            <a:rPr lang="en-GB" sz="2800" i="1" dirty="0" smtClean="0">
              <a:solidFill>
                <a:schemeClr val="bg1"/>
              </a:solidFill>
            </a:rPr>
            <a:t>Stakeholders are those who have an interest in, or may be affected by, the issue under consideration. They may be internal to an organisation or operate externally to the organisation.</a:t>
          </a:r>
          <a:endParaRPr lang="en-GB" sz="4000" i="1" dirty="0">
            <a:solidFill>
              <a:schemeClr val="bg1"/>
            </a:solidFill>
          </a:endParaRPr>
        </a:p>
      </dgm:t>
    </dgm:pt>
    <dgm:pt modelId="{ED9971C8-39D7-4F5B-942D-187FFBE52E25}" type="parTrans" cxnId="{DDCC5434-C7FC-4418-927E-50E5F135A0E5}">
      <dgm:prSet/>
      <dgm:spPr/>
      <dgm:t>
        <a:bodyPr/>
        <a:lstStyle/>
        <a:p>
          <a:endParaRPr lang="en-GB"/>
        </a:p>
      </dgm:t>
    </dgm:pt>
    <dgm:pt modelId="{F8C8AB01-5B25-4384-9E1B-DE03CF72D32B}" type="sibTrans" cxnId="{DDCC5434-C7FC-4418-927E-50E5F135A0E5}">
      <dgm:prSet/>
      <dgm:spPr/>
      <dgm:t>
        <a:bodyPr/>
        <a:lstStyle/>
        <a:p>
          <a:endParaRPr lang="en-GB"/>
        </a:p>
      </dgm:t>
    </dgm:pt>
    <dgm:pt modelId="{BBFCA88C-4723-4D54-B5D0-333BC0976DF9}" type="pres">
      <dgm:prSet presAssocID="{E6F9950C-3B4E-438D-A2FE-42313B94CBCD}" presName="linear" presStyleCnt="0">
        <dgm:presLayoutVars>
          <dgm:dir/>
          <dgm:animLvl val="lvl"/>
          <dgm:resizeHandles val="exact"/>
        </dgm:presLayoutVars>
      </dgm:prSet>
      <dgm:spPr/>
      <dgm:t>
        <a:bodyPr/>
        <a:lstStyle/>
        <a:p>
          <a:endParaRPr lang="en-GB"/>
        </a:p>
      </dgm:t>
    </dgm:pt>
    <dgm:pt modelId="{C613AAB7-0C74-4800-A2DD-30290FF7ED2E}" type="pres">
      <dgm:prSet presAssocID="{8AB59A44-1D9C-4922-84A8-73AC430FA842}" presName="parentLin" presStyleCnt="0"/>
      <dgm:spPr/>
      <dgm:t>
        <a:bodyPr/>
        <a:lstStyle/>
        <a:p>
          <a:endParaRPr lang="en-GB"/>
        </a:p>
      </dgm:t>
    </dgm:pt>
    <dgm:pt modelId="{07AC59E5-2B9D-4F17-B48D-B51C6517B7A9}" type="pres">
      <dgm:prSet presAssocID="{8AB59A44-1D9C-4922-84A8-73AC430FA842}" presName="parentLeftMargin" presStyleLbl="node1" presStyleIdx="0" presStyleCnt="1"/>
      <dgm:spPr/>
      <dgm:t>
        <a:bodyPr/>
        <a:lstStyle/>
        <a:p>
          <a:endParaRPr lang="en-GB"/>
        </a:p>
      </dgm:t>
    </dgm:pt>
    <dgm:pt modelId="{C54A86D2-CD69-4C06-B129-46C508EC1786}" type="pres">
      <dgm:prSet presAssocID="{8AB59A44-1D9C-4922-84A8-73AC430FA842}" presName="parentText" presStyleLbl="node1" presStyleIdx="0" presStyleCnt="1" custScaleX="142857" custScaleY="149068" custLinFactNeighborX="-47640">
        <dgm:presLayoutVars>
          <dgm:chMax val="0"/>
          <dgm:bulletEnabled val="1"/>
        </dgm:presLayoutVars>
      </dgm:prSet>
      <dgm:spPr/>
      <dgm:t>
        <a:bodyPr/>
        <a:lstStyle/>
        <a:p>
          <a:endParaRPr lang="en-GB"/>
        </a:p>
      </dgm:t>
    </dgm:pt>
    <dgm:pt modelId="{5C966EBE-5580-4C48-86DF-D08B376D1333}" type="pres">
      <dgm:prSet presAssocID="{8AB59A44-1D9C-4922-84A8-73AC430FA842}" presName="negativeSpace" presStyleCnt="0"/>
      <dgm:spPr/>
      <dgm:t>
        <a:bodyPr/>
        <a:lstStyle/>
        <a:p>
          <a:endParaRPr lang="en-GB"/>
        </a:p>
      </dgm:t>
    </dgm:pt>
    <dgm:pt modelId="{AC456917-4892-4A03-9185-10166CBDFD47}" type="pres">
      <dgm:prSet presAssocID="{8AB59A44-1D9C-4922-84A8-73AC430FA842}" presName="childText" presStyleLbl="conFgAcc1" presStyleIdx="0" presStyleCnt="1" custLinFactNeighborX="133">
        <dgm:presLayoutVars>
          <dgm:bulletEnabled val="1"/>
        </dgm:presLayoutVars>
      </dgm:prSet>
      <dgm:spPr/>
      <dgm:t>
        <a:bodyPr/>
        <a:lstStyle/>
        <a:p>
          <a:endParaRPr lang="en-GB"/>
        </a:p>
      </dgm:t>
    </dgm:pt>
  </dgm:ptLst>
  <dgm:cxnLst>
    <dgm:cxn modelId="{DDCC5434-C7FC-4418-927E-50E5F135A0E5}" srcId="{E6F9950C-3B4E-438D-A2FE-42313B94CBCD}" destId="{8AB59A44-1D9C-4922-84A8-73AC430FA842}" srcOrd="0" destOrd="0" parTransId="{ED9971C8-39D7-4F5B-942D-187FFBE52E25}" sibTransId="{F8C8AB01-5B25-4384-9E1B-DE03CF72D32B}"/>
    <dgm:cxn modelId="{8D221AF2-123B-4A98-8143-E1FB98A4515F}" type="presOf" srcId="{E6F9950C-3B4E-438D-A2FE-42313B94CBCD}" destId="{BBFCA88C-4723-4D54-B5D0-333BC0976DF9}" srcOrd="0" destOrd="0" presId="urn:microsoft.com/office/officeart/2005/8/layout/list1"/>
    <dgm:cxn modelId="{10BF6E31-50BB-4072-B8BE-AD905B996E9D}" type="presOf" srcId="{8AB59A44-1D9C-4922-84A8-73AC430FA842}" destId="{C54A86D2-CD69-4C06-B129-46C508EC1786}" srcOrd="1" destOrd="0" presId="urn:microsoft.com/office/officeart/2005/8/layout/list1"/>
    <dgm:cxn modelId="{4C0BA01E-3DBA-4A15-9760-1B0635657669}" type="presOf" srcId="{8AB59A44-1D9C-4922-84A8-73AC430FA842}" destId="{07AC59E5-2B9D-4F17-B48D-B51C6517B7A9}" srcOrd="0" destOrd="0" presId="urn:microsoft.com/office/officeart/2005/8/layout/list1"/>
    <dgm:cxn modelId="{C8222D60-6BAC-4661-BB18-3331EF8F7EF2}" type="presParOf" srcId="{BBFCA88C-4723-4D54-B5D0-333BC0976DF9}" destId="{C613AAB7-0C74-4800-A2DD-30290FF7ED2E}" srcOrd="0" destOrd="0" presId="urn:microsoft.com/office/officeart/2005/8/layout/list1"/>
    <dgm:cxn modelId="{76F6E00F-B343-441E-9259-1CAEB687FED8}" type="presParOf" srcId="{C613AAB7-0C74-4800-A2DD-30290FF7ED2E}" destId="{07AC59E5-2B9D-4F17-B48D-B51C6517B7A9}" srcOrd="0" destOrd="0" presId="urn:microsoft.com/office/officeart/2005/8/layout/list1"/>
    <dgm:cxn modelId="{53F157AF-E727-4EB6-AD10-B4B796528E54}" type="presParOf" srcId="{C613AAB7-0C74-4800-A2DD-30290FF7ED2E}" destId="{C54A86D2-CD69-4C06-B129-46C508EC1786}" srcOrd="1" destOrd="0" presId="urn:microsoft.com/office/officeart/2005/8/layout/list1"/>
    <dgm:cxn modelId="{29FEB67B-5791-4845-8325-793D0141067B}" type="presParOf" srcId="{BBFCA88C-4723-4D54-B5D0-333BC0976DF9}" destId="{5C966EBE-5580-4C48-86DF-D08B376D1333}" srcOrd="1" destOrd="0" presId="urn:microsoft.com/office/officeart/2005/8/layout/list1"/>
    <dgm:cxn modelId="{1E331FA9-5A6D-41A6-B2EB-C84359BF3275}" type="presParOf" srcId="{BBFCA88C-4723-4D54-B5D0-333BC0976DF9}" destId="{AC456917-4892-4A03-9185-10166CBDFD4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67673CE-2AA9-4AD8-9BF2-B7D516B81A82}" type="doc">
      <dgm:prSet loTypeId="urn:microsoft.com/office/officeart/2005/8/layout/radial3" loCatId="relationship" qsTypeId="urn:microsoft.com/office/officeart/2005/8/quickstyle/simple2" qsCatId="simple" csTypeId="urn:microsoft.com/office/officeart/2005/8/colors/accent0_2" csCatId="mainScheme" phldr="1"/>
      <dgm:spPr/>
      <dgm:t>
        <a:bodyPr/>
        <a:lstStyle/>
        <a:p>
          <a:endParaRPr lang="en-GB"/>
        </a:p>
      </dgm:t>
    </dgm:pt>
    <dgm:pt modelId="{B2F48349-8524-4975-A2EF-EBBA5F240004}">
      <dgm:prSet phldrT="[Text]" custT="1"/>
      <dgm:spPr>
        <a:ln>
          <a:noFill/>
        </a:ln>
      </dgm:spPr>
      <dgm:t>
        <a:bodyPr/>
        <a:lstStyle/>
        <a:p>
          <a:r>
            <a:rPr lang="en-GB" sz="1800" b="1" dirty="0" smtClean="0"/>
            <a:t>Generic Stakeholder Categories</a:t>
          </a:r>
          <a:endParaRPr lang="en-GB" sz="1200" b="1" dirty="0"/>
        </a:p>
      </dgm:t>
    </dgm:pt>
    <dgm:pt modelId="{125015B9-E70F-4E57-BB5E-775B88CD8447}" type="parTrans" cxnId="{4D9F98CB-9E97-467B-BBBE-20D1F902284E}">
      <dgm:prSet/>
      <dgm:spPr/>
      <dgm:t>
        <a:bodyPr/>
        <a:lstStyle/>
        <a:p>
          <a:endParaRPr lang="en-GB" sz="2000" b="1"/>
        </a:p>
      </dgm:t>
    </dgm:pt>
    <dgm:pt modelId="{E6F98374-BDA7-4488-A6BF-DC9C6A70FE51}" type="sibTrans" cxnId="{4D9F98CB-9E97-467B-BBBE-20D1F902284E}">
      <dgm:prSet/>
      <dgm:spPr/>
      <dgm:t>
        <a:bodyPr/>
        <a:lstStyle/>
        <a:p>
          <a:endParaRPr lang="en-GB" sz="2000" b="1"/>
        </a:p>
      </dgm:t>
    </dgm:pt>
    <dgm:pt modelId="{B044C8D2-DF46-4202-A883-F49BF50F0A56}">
      <dgm:prSet phldrT="[Text]" custT="1"/>
      <dgm:spPr/>
      <dgm:t>
        <a:bodyPr/>
        <a:lstStyle/>
        <a:p>
          <a:r>
            <a:rPr lang="en-GB" sz="1400" b="1" dirty="0" smtClean="0"/>
            <a:t>Partners</a:t>
          </a:r>
          <a:endParaRPr lang="en-GB" sz="1400" b="1" dirty="0"/>
        </a:p>
      </dgm:t>
    </dgm:pt>
    <dgm:pt modelId="{54F55A9E-9B54-4A87-82A5-4EE16FC5EF37}" type="parTrans" cxnId="{DC172032-E733-47CA-A03B-34C194C14593}">
      <dgm:prSet custT="1"/>
      <dgm:spPr/>
      <dgm:t>
        <a:bodyPr/>
        <a:lstStyle/>
        <a:p>
          <a:endParaRPr lang="en-GB" sz="600" b="1"/>
        </a:p>
      </dgm:t>
    </dgm:pt>
    <dgm:pt modelId="{D288D98D-A213-4C72-A67B-DF9CCC6F010B}" type="sibTrans" cxnId="{DC172032-E733-47CA-A03B-34C194C14593}">
      <dgm:prSet/>
      <dgm:spPr/>
      <dgm:t>
        <a:bodyPr/>
        <a:lstStyle/>
        <a:p>
          <a:endParaRPr lang="en-GB" sz="2000" b="1"/>
        </a:p>
      </dgm:t>
    </dgm:pt>
    <dgm:pt modelId="{676DEDCE-C2C0-462D-9ACA-BCD4B0D593EC}">
      <dgm:prSet phldrT="[Text]" custT="1"/>
      <dgm:spPr/>
      <dgm:t>
        <a:bodyPr/>
        <a:lstStyle/>
        <a:p>
          <a:r>
            <a:rPr lang="en-GB" sz="1400" b="1" dirty="0" smtClean="0"/>
            <a:t>Suppliers</a:t>
          </a:r>
          <a:endParaRPr lang="en-GB" sz="1400" b="1" dirty="0"/>
        </a:p>
      </dgm:t>
    </dgm:pt>
    <dgm:pt modelId="{EE775AB3-A57C-4041-A732-BFC1C3CD9559}" type="parTrans" cxnId="{5EC4EF6E-DC17-4B44-AA24-AB13F4D5A16E}">
      <dgm:prSet custT="1"/>
      <dgm:spPr/>
      <dgm:t>
        <a:bodyPr/>
        <a:lstStyle/>
        <a:p>
          <a:endParaRPr lang="en-GB" sz="600" b="1"/>
        </a:p>
      </dgm:t>
    </dgm:pt>
    <dgm:pt modelId="{04B63822-2C44-402E-BF2F-FFBC795C42BD}" type="sibTrans" cxnId="{5EC4EF6E-DC17-4B44-AA24-AB13F4D5A16E}">
      <dgm:prSet/>
      <dgm:spPr/>
      <dgm:t>
        <a:bodyPr/>
        <a:lstStyle/>
        <a:p>
          <a:endParaRPr lang="en-GB" sz="2000" b="1"/>
        </a:p>
      </dgm:t>
    </dgm:pt>
    <dgm:pt modelId="{15B949B9-DAA9-4B1E-B54B-36DA6670766F}">
      <dgm:prSet phldrT="[Text]" custT="1"/>
      <dgm:spPr/>
      <dgm:t>
        <a:bodyPr/>
        <a:lstStyle/>
        <a:p>
          <a:r>
            <a:rPr lang="en-GB" sz="1400" b="1" dirty="0" smtClean="0"/>
            <a:t>Regulators</a:t>
          </a:r>
          <a:endParaRPr lang="en-GB" sz="1400" b="1" dirty="0"/>
        </a:p>
      </dgm:t>
    </dgm:pt>
    <dgm:pt modelId="{016545F2-7617-49D5-BB87-B26518CA35C9}" type="parTrans" cxnId="{CC9DD42E-A442-497B-A62D-F706172B6A1F}">
      <dgm:prSet custT="1"/>
      <dgm:spPr/>
      <dgm:t>
        <a:bodyPr/>
        <a:lstStyle/>
        <a:p>
          <a:endParaRPr lang="en-GB" sz="600" b="1"/>
        </a:p>
      </dgm:t>
    </dgm:pt>
    <dgm:pt modelId="{EE06B417-AAA1-4524-9363-FCDDE324642F}" type="sibTrans" cxnId="{CC9DD42E-A442-497B-A62D-F706172B6A1F}">
      <dgm:prSet/>
      <dgm:spPr/>
      <dgm:t>
        <a:bodyPr/>
        <a:lstStyle/>
        <a:p>
          <a:endParaRPr lang="en-GB" sz="2000" b="1"/>
        </a:p>
      </dgm:t>
    </dgm:pt>
    <dgm:pt modelId="{C73D1520-BDB8-4C7E-BC41-F7FED36F5C17}">
      <dgm:prSet phldrT="[Text]" custT="1"/>
      <dgm:spPr/>
      <dgm:t>
        <a:bodyPr/>
        <a:lstStyle/>
        <a:p>
          <a:r>
            <a:rPr lang="en-GB" sz="1400" b="1" dirty="0" smtClean="0"/>
            <a:t>Employees</a:t>
          </a:r>
          <a:endParaRPr lang="en-GB" sz="1400" b="1" dirty="0"/>
        </a:p>
      </dgm:t>
    </dgm:pt>
    <dgm:pt modelId="{20B076D4-4B7F-4FCD-9411-517DCA33F989}" type="parTrans" cxnId="{D191285C-CADF-4493-A0A8-4A7DE44FA9CA}">
      <dgm:prSet custT="1"/>
      <dgm:spPr/>
      <dgm:t>
        <a:bodyPr/>
        <a:lstStyle/>
        <a:p>
          <a:endParaRPr lang="en-GB" sz="600" b="1"/>
        </a:p>
      </dgm:t>
    </dgm:pt>
    <dgm:pt modelId="{B881E7A5-E254-4E95-9EBB-5DA954E32EED}" type="sibTrans" cxnId="{D191285C-CADF-4493-A0A8-4A7DE44FA9CA}">
      <dgm:prSet/>
      <dgm:spPr/>
      <dgm:t>
        <a:bodyPr/>
        <a:lstStyle/>
        <a:p>
          <a:endParaRPr lang="en-GB" sz="2000" b="1"/>
        </a:p>
      </dgm:t>
    </dgm:pt>
    <dgm:pt modelId="{65C14825-BAD3-4227-B054-7F01D1D2CD74}">
      <dgm:prSet phldrT="[Text]" custT="1"/>
      <dgm:spPr/>
      <dgm:t>
        <a:bodyPr/>
        <a:lstStyle/>
        <a:p>
          <a:r>
            <a:rPr lang="en-GB" sz="1400" b="1" dirty="0" smtClean="0"/>
            <a:t>Managers</a:t>
          </a:r>
          <a:endParaRPr lang="en-GB" sz="1400" b="1" dirty="0"/>
        </a:p>
      </dgm:t>
    </dgm:pt>
    <dgm:pt modelId="{F3CDA7D8-AA3A-4F39-A05B-A9FD0B98F0CF}" type="parTrans" cxnId="{39F8B5C1-FCD4-4D1F-B8E0-30C198867C6D}">
      <dgm:prSet custT="1"/>
      <dgm:spPr/>
      <dgm:t>
        <a:bodyPr/>
        <a:lstStyle/>
        <a:p>
          <a:endParaRPr lang="en-GB" sz="600" b="1"/>
        </a:p>
      </dgm:t>
    </dgm:pt>
    <dgm:pt modelId="{60807A52-E104-4FEF-BB44-2145B7138EC8}" type="sibTrans" cxnId="{39F8B5C1-FCD4-4D1F-B8E0-30C198867C6D}">
      <dgm:prSet/>
      <dgm:spPr/>
      <dgm:t>
        <a:bodyPr/>
        <a:lstStyle/>
        <a:p>
          <a:endParaRPr lang="en-GB" sz="2000" b="1"/>
        </a:p>
      </dgm:t>
    </dgm:pt>
    <dgm:pt modelId="{4328E7F7-0765-4BE2-94DD-2BA1EE7AC58F}">
      <dgm:prSet phldrT="[Text]" custT="1"/>
      <dgm:spPr/>
      <dgm:t>
        <a:bodyPr/>
        <a:lstStyle/>
        <a:p>
          <a:r>
            <a:rPr lang="en-GB" sz="1400" b="1" dirty="0" smtClean="0"/>
            <a:t>Owners</a:t>
          </a:r>
          <a:endParaRPr lang="en-GB" sz="1400" b="1" dirty="0"/>
        </a:p>
      </dgm:t>
    </dgm:pt>
    <dgm:pt modelId="{22911001-911D-4A3E-BA13-C575CD027147}" type="parTrans" cxnId="{11C80CD5-5F48-415D-BF77-A020B93F82A9}">
      <dgm:prSet custT="1"/>
      <dgm:spPr/>
      <dgm:t>
        <a:bodyPr/>
        <a:lstStyle/>
        <a:p>
          <a:endParaRPr lang="en-GB" sz="600" b="1"/>
        </a:p>
      </dgm:t>
    </dgm:pt>
    <dgm:pt modelId="{180A4895-BA9E-4872-A59A-472DE1FAF8E1}" type="sibTrans" cxnId="{11C80CD5-5F48-415D-BF77-A020B93F82A9}">
      <dgm:prSet/>
      <dgm:spPr/>
      <dgm:t>
        <a:bodyPr/>
        <a:lstStyle/>
        <a:p>
          <a:endParaRPr lang="en-GB" sz="2000" b="1"/>
        </a:p>
      </dgm:t>
    </dgm:pt>
    <dgm:pt modelId="{E41B03D0-FC35-4999-939D-6F6A6183C256}">
      <dgm:prSet phldrT="[Text]" custT="1"/>
      <dgm:spPr/>
      <dgm:t>
        <a:bodyPr/>
        <a:lstStyle/>
        <a:p>
          <a:r>
            <a:rPr lang="en-GB" sz="1400" b="1" dirty="0" smtClean="0"/>
            <a:t>Competitors</a:t>
          </a:r>
          <a:endParaRPr lang="en-GB" sz="1400" b="1" dirty="0"/>
        </a:p>
      </dgm:t>
    </dgm:pt>
    <dgm:pt modelId="{3F299761-C487-4103-ABE5-CEA2882E2555}" type="parTrans" cxnId="{A29BADED-1EE4-4559-BD59-EE86E300AFD2}">
      <dgm:prSet custT="1"/>
      <dgm:spPr/>
      <dgm:t>
        <a:bodyPr/>
        <a:lstStyle/>
        <a:p>
          <a:endParaRPr lang="en-GB" sz="600" b="1"/>
        </a:p>
      </dgm:t>
    </dgm:pt>
    <dgm:pt modelId="{02EA12A3-C52F-4E96-86F4-7D290BA34EA9}" type="sibTrans" cxnId="{A29BADED-1EE4-4559-BD59-EE86E300AFD2}">
      <dgm:prSet/>
      <dgm:spPr/>
      <dgm:t>
        <a:bodyPr/>
        <a:lstStyle/>
        <a:p>
          <a:endParaRPr lang="en-GB" sz="2000" b="1"/>
        </a:p>
      </dgm:t>
    </dgm:pt>
    <dgm:pt modelId="{C83E1358-9596-497D-914B-67D2C07276D4}">
      <dgm:prSet phldrT="[Text]" custT="1"/>
      <dgm:spPr/>
      <dgm:t>
        <a:bodyPr/>
        <a:lstStyle/>
        <a:p>
          <a:r>
            <a:rPr lang="en-GB" sz="1400" b="1" dirty="0" smtClean="0"/>
            <a:t>Customers</a:t>
          </a:r>
          <a:endParaRPr lang="en-GB" sz="1400" b="1" dirty="0"/>
        </a:p>
      </dgm:t>
    </dgm:pt>
    <dgm:pt modelId="{084EDEA6-E493-44AB-88DD-A90DF2AEC33A}" type="parTrans" cxnId="{A1CFB2A5-FCCA-4580-862A-E21A218DBB7C}">
      <dgm:prSet custT="1"/>
      <dgm:spPr/>
      <dgm:t>
        <a:bodyPr/>
        <a:lstStyle/>
        <a:p>
          <a:endParaRPr lang="en-GB" sz="600" b="1"/>
        </a:p>
      </dgm:t>
    </dgm:pt>
    <dgm:pt modelId="{E474CE3C-2B9C-4B6F-9897-99B715D5BA3D}" type="sibTrans" cxnId="{A1CFB2A5-FCCA-4580-862A-E21A218DBB7C}">
      <dgm:prSet/>
      <dgm:spPr/>
      <dgm:t>
        <a:bodyPr/>
        <a:lstStyle/>
        <a:p>
          <a:endParaRPr lang="en-GB" sz="2000" b="1"/>
        </a:p>
      </dgm:t>
    </dgm:pt>
    <dgm:pt modelId="{9080EB0C-D07F-4185-8403-619A40A8FB88}" type="pres">
      <dgm:prSet presAssocID="{C67673CE-2AA9-4AD8-9BF2-B7D516B81A82}" presName="composite" presStyleCnt="0">
        <dgm:presLayoutVars>
          <dgm:chMax val="1"/>
          <dgm:dir/>
          <dgm:resizeHandles val="exact"/>
        </dgm:presLayoutVars>
      </dgm:prSet>
      <dgm:spPr/>
      <dgm:t>
        <a:bodyPr/>
        <a:lstStyle/>
        <a:p>
          <a:endParaRPr lang="en-GB"/>
        </a:p>
      </dgm:t>
    </dgm:pt>
    <dgm:pt modelId="{81FD70BD-73FB-4948-BE21-4C2BA0C4E0FA}" type="pres">
      <dgm:prSet presAssocID="{C67673CE-2AA9-4AD8-9BF2-B7D516B81A82}" presName="radial" presStyleCnt="0">
        <dgm:presLayoutVars>
          <dgm:animLvl val="ctr"/>
        </dgm:presLayoutVars>
      </dgm:prSet>
      <dgm:spPr/>
    </dgm:pt>
    <dgm:pt modelId="{74DAF5A4-84D0-49ED-8373-83735F022F0B}" type="pres">
      <dgm:prSet presAssocID="{B2F48349-8524-4975-A2EF-EBBA5F240004}" presName="centerShape" presStyleLbl="vennNode1" presStyleIdx="0" presStyleCnt="9"/>
      <dgm:spPr/>
      <dgm:t>
        <a:bodyPr/>
        <a:lstStyle/>
        <a:p>
          <a:endParaRPr lang="en-GB"/>
        </a:p>
      </dgm:t>
    </dgm:pt>
    <dgm:pt modelId="{19DB04FF-11A2-4C3C-8568-F8E68C8CE0BF}" type="pres">
      <dgm:prSet presAssocID="{B044C8D2-DF46-4202-A883-F49BF50F0A56}" presName="node" presStyleLbl="vennNode1" presStyleIdx="1" presStyleCnt="9">
        <dgm:presLayoutVars>
          <dgm:bulletEnabled val="1"/>
        </dgm:presLayoutVars>
      </dgm:prSet>
      <dgm:spPr/>
      <dgm:t>
        <a:bodyPr/>
        <a:lstStyle/>
        <a:p>
          <a:endParaRPr lang="en-GB"/>
        </a:p>
      </dgm:t>
    </dgm:pt>
    <dgm:pt modelId="{A366E704-F4F9-4BFC-A1AB-74CF1D117340}" type="pres">
      <dgm:prSet presAssocID="{676DEDCE-C2C0-462D-9ACA-BCD4B0D593EC}" presName="node" presStyleLbl="vennNode1" presStyleIdx="2" presStyleCnt="9">
        <dgm:presLayoutVars>
          <dgm:bulletEnabled val="1"/>
        </dgm:presLayoutVars>
      </dgm:prSet>
      <dgm:spPr/>
      <dgm:t>
        <a:bodyPr/>
        <a:lstStyle/>
        <a:p>
          <a:endParaRPr lang="en-GB"/>
        </a:p>
      </dgm:t>
    </dgm:pt>
    <dgm:pt modelId="{AC797D12-3307-4983-BBD0-754D43945061}" type="pres">
      <dgm:prSet presAssocID="{15B949B9-DAA9-4B1E-B54B-36DA6670766F}" presName="node" presStyleLbl="vennNode1" presStyleIdx="3" presStyleCnt="9">
        <dgm:presLayoutVars>
          <dgm:bulletEnabled val="1"/>
        </dgm:presLayoutVars>
      </dgm:prSet>
      <dgm:spPr/>
      <dgm:t>
        <a:bodyPr/>
        <a:lstStyle/>
        <a:p>
          <a:endParaRPr lang="en-GB"/>
        </a:p>
      </dgm:t>
    </dgm:pt>
    <dgm:pt modelId="{D29F53CF-79A3-4BFF-A0D2-AB3FE6154937}" type="pres">
      <dgm:prSet presAssocID="{C73D1520-BDB8-4C7E-BC41-F7FED36F5C17}" presName="node" presStyleLbl="vennNode1" presStyleIdx="4" presStyleCnt="9">
        <dgm:presLayoutVars>
          <dgm:bulletEnabled val="1"/>
        </dgm:presLayoutVars>
      </dgm:prSet>
      <dgm:spPr/>
      <dgm:t>
        <a:bodyPr/>
        <a:lstStyle/>
        <a:p>
          <a:endParaRPr lang="en-GB"/>
        </a:p>
      </dgm:t>
    </dgm:pt>
    <dgm:pt modelId="{DE89E678-8D91-457E-ABC1-803323955F7E}" type="pres">
      <dgm:prSet presAssocID="{65C14825-BAD3-4227-B054-7F01D1D2CD74}" presName="node" presStyleLbl="vennNode1" presStyleIdx="5" presStyleCnt="9">
        <dgm:presLayoutVars>
          <dgm:bulletEnabled val="1"/>
        </dgm:presLayoutVars>
      </dgm:prSet>
      <dgm:spPr/>
      <dgm:t>
        <a:bodyPr/>
        <a:lstStyle/>
        <a:p>
          <a:endParaRPr lang="en-GB"/>
        </a:p>
      </dgm:t>
    </dgm:pt>
    <dgm:pt modelId="{CF1F072D-8026-48D1-945F-E8CF01433BAB}" type="pres">
      <dgm:prSet presAssocID="{4328E7F7-0765-4BE2-94DD-2BA1EE7AC58F}" presName="node" presStyleLbl="vennNode1" presStyleIdx="6" presStyleCnt="9">
        <dgm:presLayoutVars>
          <dgm:bulletEnabled val="1"/>
        </dgm:presLayoutVars>
      </dgm:prSet>
      <dgm:spPr/>
      <dgm:t>
        <a:bodyPr/>
        <a:lstStyle/>
        <a:p>
          <a:endParaRPr lang="en-GB"/>
        </a:p>
      </dgm:t>
    </dgm:pt>
    <dgm:pt modelId="{48B0467C-2240-4564-992E-2CF612C079BE}" type="pres">
      <dgm:prSet presAssocID="{E41B03D0-FC35-4999-939D-6F6A6183C256}" presName="node" presStyleLbl="vennNode1" presStyleIdx="7" presStyleCnt="9">
        <dgm:presLayoutVars>
          <dgm:bulletEnabled val="1"/>
        </dgm:presLayoutVars>
      </dgm:prSet>
      <dgm:spPr/>
      <dgm:t>
        <a:bodyPr/>
        <a:lstStyle/>
        <a:p>
          <a:endParaRPr lang="en-GB"/>
        </a:p>
      </dgm:t>
    </dgm:pt>
    <dgm:pt modelId="{1AE7A782-CBE7-4523-88E2-246D59E4DBB6}" type="pres">
      <dgm:prSet presAssocID="{C83E1358-9596-497D-914B-67D2C07276D4}" presName="node" presStyleLbl="vennNode1" presStyleIdx="8" presStyleCnt="9">
        <dgm:presLayoutVars>
          <dgm:bulletEnabled val="1"/>
        </dgm:presLayoutVars>
      </dgm:prSet>
      <dgm:spPr/>
      <dgm:t>
        <a:bodyPr/>
        <a:lstStyle/>
        <a:p>
          <a:endParaRPr lang="en-GB"/>
        </a:p>
      </dgm:t>
    </dgm:pt>
  </dgm:ptLst>
  <dgm:cxnLst>
    <dgm:cxn modelId="{425F8FDC-3964-4956-98A4-EE3546909E6E}" type="presOf" srcId="{65C14825-BAD3-4227-B054-7F01D1D2CD74}" destId="{DE89E678-8D91-457E-ABC1-803323955F7E}" srcOrd="0" destOrd="0" presId="urn:microsoft.com/office/officeart/2005/8/layout/radial3"/>
    <dgm:cxn modelId="{4D9F98CB-9E97-467B-BBBE-20D1F902284E}" srcId="{C67673CE-2AA9-4AD8-9BF2-B7D516B81A82}" destId="{B2F48349-8524-4975-A2EF-EBBA5F240004}" srcOrd="0" destOrd="0" parTransId="{125015B9-E70F-4E57-BB5E-775B88CD8447}" sibTransId="{E6F98374-BDA7-4488-A6BF-DC9C6A70FE51}"/>
    <dgm:cxn modelId="{5EC4EF6E-DC17-4B44-AA24-AB13F4D5A16E}" srcId="{B2F48349-8524-4975-A2EF-EBBA5F240004}" destId="{676DEDCE-C2C0-462D-9ACA-BCD4B0D593EC}" srcOrd="1" destOrd="0" parTransId="{EE775AB3-A57C-4041-A732-BFC1C3CD9559}" sibTransId="{04B63822-2C44-402E-BF2F-FFBC795C42BD}"/>
    <dgm:cxn modelId="{598A7234-BE3C-43D4-B516-B1353D430694}" type="presOf" srcId="{676DEDCE-C2C0-462D-9ACA-BCD4B0D593EC}" destId="{A366E704-F4F9-4BFC-A1AB-74CF1D117340}" srcOrd="0" destOrd="0" presId="urn:microsoft.com/office/officeart/2005/8/layout/radial3"/>
    <dgm:cxn modelId="{CB53AE3B-FEB5-464B-B177-6AEB382DFBF2}" type="presOf" srcId="{B2F48349-8524-4975-A2EF-EBBA5F240004}" destId="{74DAF5A4-84D0-49ED-8373-83735F022F0B}" srcOrd="0" destOrd="0" presId="urn:microsoft.com/office/officeart/2005/8/layout/radial3"/>
    <dgm:cxn modelId="{B9EAF919-0CC0-4490-8CCD-141365EAC0CF}" type="presOf" srcId="{4328E7F7-0765-4BE2-94DD-2BA1EE7AC58F}" destId="{CF1F072D-8026-48D1-945F-E8CF01433BAB}" srcOrd="0" destOrd="0" presId="urn:microsoft.com/office/officeart/2005/8/layout/radial3"/>
    <dgm:cxn modelId="{74E382AA-86EF-4599-BFB3-4FF6C7560036}" type="presOf" srcId="{B044C8D2-DF46-4202-A883-F49BF50F0A56}" destId="{19DB04FF-11A2-4C3C-8568-F8E68C8CE0BF}" srcOrd="0" destOrd="0" presId="urn:microsoft.com/office/officeart/2005/8/layout/radial3"/>
    <dgm:cxn modelId="{3F4AB29C-30FA-4F7B-AFE2-56413F337BF6}" type="presOf" srcId="{15B949B9-DAA9-4B1E-B54B-36DA6670766F}" destId="{AC797D12-3307-4983-BBD0-754D43945061}" srcOrd="0" destOrd="0" presId="urn:microsoft.com/office/officeart/2005/8/layout/radial3"/>
    <dgm:cxn modelId="{39F8B5C1-FCD4-4D1F-B8E0-30C198867C6D}" srcId="{B2F48349-8524-4975-A2EF-EBBA5F240004}" destId="{65C14825-BAD3-4227-B054-7F01D1D2CD74}" srcOrd="4" destOrd="0" parTransId="{F3CDA7D8-AA3A-4F39-A05B-A9FD0B98F0CF}" sibTransId="{60807A52-E104-4FEF-BB44-2145B7138EC8}"/>
    <dgm:cxn modelId="{4E7E8979-A676-486B-B244-82DBA0D03FF4}" type="presOf" srcId="{E41B03D0-FC35-4999-939D-6F6A6183C256}" destId="{48B0467C-2240-4564-992E-2CF612C079BE}" srcOrd="0" destOrd="0" presId="urn:microsoft.com/office/officeart/2005/8/layout/radial3"/>
    <dgm:cxn modelId="{95E0BCE7-D518-4892-8567-A095F794A669}" type="presOf" srcId="{C83E1358-9596-497D-914B-67D2C07276D4}" destId="{1AE7A782-CBE7-4523-88E2-246D59E4DBB6}" srcOrd="0" destOrd="0" presId="urn:microsoft.com/office/officeart/2005/8/layout/radial3"/>
    <dgm:cxn modelId="{A29BADED-1EE4-4559-BD59-EE86E300AFD2}" srcId="{B2F48349-8524-4975-A2EF-EBBA5F240004}" destId="{E41B03D0-FC35-4999-939D-6F6A6183C256}" srcOrd="6" destOrd="0" parTransId="{3F299761-C487-4103-ABE5-CEA2882E2555}" sibTransId="{02EA12A3-C52F-4E96-86F4-7D290BA34EA9}"/>
    <dgm:cxn modelId="{0D84D275-0918-4897-90B4-4D1C0C4DBACB}" type="presOf" srcId="{C67673CE-2AA9-4AD8-9BF2-B7D516B81A82}" destId="{9080EB0C-D07F-4185-8403-619A40A8FB88}" srcOrd="0" destOrd="0" presId="urn:microsoft.com/office/officeart/2005/8/layout/radial3"/>
    <dgm:cxn modelId="{11C80CD5-5F48-415D-BF77-A020B93F82A9}" srcId="{B2F48349-8524-4975-A2EF-EBBA5F240004}" destId="{4328E7F7-0765-4BE2-94DD-2BA1EE7AC58F}" srcOrd="5" destOrd="0" parTransId="{22911001-911D-4A3E-BA13-C575CD027147}" sibTransId="{180A4895-BA9E-4872-A59A-472DE1FAF8E1}"/>
    <dgm:cxn modelId="{CC9DD42E-A442-497B-A62D-F706172B6A1F}" srcId="{B2F48349-8524-4975-A2EF-EBBA5F240004}" destId="{15B949B9-DAA9-4B1E-B54B-36DA6670766F}" srcOrd="2" destOrd="0" parTransId="{016545F2-7617-49D5-BB87-B26518CA35C9}" sibTransId="{EE06B417-AAA1-4524-9363-FCDDE324642F}"/>
    <dgm:cxn modelId="{A1CFB2A5-FCCA-4580-862A-E21A218DBB7C}" srcId="{B2F48349-8524-4975-A2EF-EBBA5F240004}" destId="{C83E1358-9596-497D-914B-67D2C07276D4}" srcOrd="7" destOrd="0" parTransId="{084EDEA6-E493-44AB-88DD-A90DF2AEC33A}" sibTransId="{E474CE3C-2B9C-4B6F-9897-99B715D5BA3D}"/>
    <dgm:cxn modelId="{97E57504-6D87-4D6A-843A-6DF5355B5561}" type="presOf" srcId="{C73D1520-BDB8-4C7E-BC41-F7FED36F5C17}" destId="{D29F53CF-79A3-4BFF-A0D2-AB3FE6154937}" srcOrd="0" destOrd="0" presId="urn:microsoft.com/office/officeart/2005/8/layout/radial3"/>
    <dgm:cxn modelId="{D191285C-CADF-4493-A0A8-4A7DE44FA9CA}" srcId="{B2F48349-8524-4975-A2EF-EBBA5F240004}" destId="{C73D1520-BDB8-4C7E-BC41-F7FED36F5C17}" srcOrd="3" destOrd="0" parTransId="{20B076D4-4B7F-4FCD-9411-517DCA33F989}" sibTransId="{B881E7A5-E254-4E95-9EBB-5DA954E32EED}"/>
    <dgm:cxn modelId="{DC172032-E733-47CA-A03B-34C194C14593}" srcId="{B2F48349-8524-4975-A2EF-EBBA5F240004}" destId="{B044C8D2-DF46-4202-A883-F49BF50F0A56}" srcOrd="0" destOrd="0" parTransId="{54F55A9E-9B54-4A87-82A5-4EE16FC5EF37}" sibTransId="{D288D98D-A213-4C72-A67B-DF9CCC6F010B}"/>
    <dgm:cxn modelId="{1FA32994-715D-4748-ABB6-7085C0F40CE2}" type="presParOf" srcId="{9080EB0C-D07F-4185-8403-619A40A8FB88}" destId="{81FD70BD-73FB-4948-BE21-4C2BA0C4E0FA}" srcOrd="0" destOrd="0" presId="urn:microsoft.com/office/officeart/2005/8/layout/radial3"/>
    <dgm:cxn modelId="{8A329963-1EA8-46E8-8B25-6759D7F0413B}" type="presParOf" srcId="{81FD70BD-73FB-4948-BE21-4C2BA0C4E0FA}" destId="{74DAF5A4-84D0-49ED-8373-83735F022F0B}" srcOrd="0" destOrd="0" presId="urn:microsoft.com/office/officeart/2005/8/layout/radial3"/>
    <dgm:cxn modelId="{ED433D21-7D6C-444B-8B65-067D790D3487}" type="presParOf" srcId="{81FD70BD-73FB-4948-BE21-4C2BA0C4E0FA}" destId="{19DB04FF-11A2-4C3C-8568-F8E68C8CE0BF}" srcOrd="1" destOrd="0" presId="urn:microsoft.com/office/officeart/2005/8/layout/radial3"/>
    <dgm:cxn modelId="{52FDC455-2210-41A4-B95E-3C7B895EA8B4}" type="presParOf" srcId="{81FD70BD-73FB-4948-BE21-4C2BA0C4E0FA}" destId="{A366E704-F4F9-4BFC-A1AB-74CF1D117340}" srcOrd="2" destOrd="0" presId="urn:microsoft.com/office/officeart/2005/8/layout/radial3"/>
    <dgm:cxn modelId="{783164B1-9B2E-49AC-992A-25097B3C558C}" type="presParOf" srcId="{81FD70BD-73FB-4948-BE21-4C2BA0C4E0FA}" destId="{AC797D12-3307-4983-BBD0-754D43945061}" srcOrd="3" destOrd="0" presId="urn:microsoft.com/office/officeart/2005/8/layout/radial3"/>
    <dgm:cxn modelId="{E5844993-BC75-4E92-8248-C1A6BA0C008C}" type="presParOf" srcId="{81FD70BD-73FB-4948-BE21-4C2BA0C4E0FA}" destId="{D29F53CF-79A3-4BFF-A0D2-AB3FE6154937}" srcOrd="4" destOrd="0" presId="urn:microsoft.com/office/officeart/2005/8/layout/radial3"/>
    <dgm:cxn modelId="{F36A798A-4A77-4602-8FE5-A58E844B2C3D}" type="presParOf" srcId="{81FD70BD-73FB-4948-BE21-4C2BA0C4E0FA}" destId="{DE89E678-8D91-457E-ABC1-803323955F7E}" srcOrd="5" destOrd="0" presId="urn:microsoft.com/office/officeart/2005/8/layout/radial3"/>
    <dgm:cxn modelId="{2027706E-C160-4F0A-821D-02C0919D6F8D}" type="presParOf" srcId="{81FD70BD-73FB-4948-BE21-4C2BA0C4E0FA}" destId="{CF1F072D-8026-48D1-945F-E8CF01433BAB}" srcOrd="6" destOrd="0" presId="urn:microsoft.com/office/officeart/2005/8/layout/radial3"/>
    <dgm:cxn modelId="{BFDFA471-18DF-4ABC-BFF3-DA8F751FC346}" type="presParOf" srcId="{81FD70BD-73FB-4948-BE21-4C2BA0C4E0FA}" destId="{48B0467C-2240-4564-992E-2CF612C079BE}" srcOrd="7" destOrd="0" presId="urn:microsoft.com/office/officeart/2005/8/layout/radial3"/>
    <dgm:cxn modelId="{41944403-1BB1-4377-B86A-F6FA204958AB}" type="presParOf" srcId="{81FD70BD-73FB-4948-BE21-4C2BA0C4E0FA}" destId="{1AE7A782-CBE7-4523-88E2-246D59E4DBB6}"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3074A2-A15D-4E25-AD68-5878A6390377}"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GB"/>
        </a:p>
      </dgm:t>
    </dgm:pt>
    <dgm:pt modelId="{72CE8B6F-DB9F-44B0-8024-97245DF01E85}">
      <dgm:prSet/>
      <dgm:spPr/>
      <dgm:t>
        <a:bodyPr/>
        <a:lstStyle/>
        <a:p>
          <a:pPr algn="ctr" rtl="0"/>
          <a:r>
            <a:rPr lang="en-GB" b="1" dirty="0" smtClean="0"/>
            <a:t>An oral examination is required to complete the solution development or Business Analysis diploma</a:t>
          </a:r>
          <a:endParaRPr lang="en-GB" dirty="0"/>
        </a:p>
      </dgm:t>
    </dgm:pt>
    <dgm:pt modelId="{43CA6072-4191-410B-AAA7-2B924AF28001}" type="parTrans" cxnId="{364000B6-B958-4CA3-9B8D-6BDA4C33B1B5}">
      <dgm:prSet/>
      <dgm:spPr/>
      <dgm:t>
        <a:bodyPr/>
        <a:lstStyle/>
        <a:p>
          <a:endParaRPr lang="en-GB"/>
        </a:p>
      </dgm:t>
    </dgm:pt>
    <dgm:pt modelId="{6685BCE6-80C8-4065-8BF6-2CFE0E4B75FD}" type="sibTrans" cxnId="{364000B6-B958-4CA3-9B8D-6BDA4C33B1B5}">
      <dgm:prSet/>
      <dgm:spPr/>
      <dgm:t>
        <a:bodyPr/>
        <a:lstStyle/>
        <a:p>
          <a:endParaRPr lang="en-GB"/>
        </a:p>
      </dgm:t>
    </dgm:pt>
    <dgm:pt modelId="{14C0ED26-199C-48AB-9A6E-F24551361E62}">
      <dgm:prSet custT="1"/>
      <dgm:spPr/>
      <dgm:t>
        <a:bodyPr/>
        <a:lstStyle/>
        <a:p>
          <a:pPr rtl="0"/>
          <a:r>
            <a:rPr lang="en-GB" sz="1600" dirty="0" smtClean="0"/>
            <a:t>Can be booked once all required written exams have been passed</a:t>
          </a:r>
          <a:endParaRPr lang="en-GB" sz="1600" dirty="0"/>
        </a:p>
      </dgm:t>
    </dgm:pt>
    <dgm:pt modelId="{74B2C0C1-B0D3-4340-984D-9F7578597666}" type="parTrans" cxnId="{33619174-21EC-4588-94A4-EEF5A9D73559}">
      <dgm:prSet/>
      <dgm:spPr/>
      <dgm:t>
        <a:bodyPr/>
        <a:lstStyle/>
        <a:p>
          <a:endParaRPr lang="en-GB"/>
        </a:p>
      </dgm:t>
    </dgm:pt>
    <dgm:pt modelId="{6072D530-04D0-4CD1-963B-3A4057ACEBD9}" type="sibTrans" cxnId="{33619174-21EC-4588-94A4-EEF5A9D73559}">
      <dgm:prSet/>
      <dgm:spPr/>
      <dgm:t>
        <a:bodyPr/>
        <a:lstStyle/>
        <a:p>
          <a:endParaRPr lang="en-GB"/>
        </a:p>
      </dgm:t>
    </dgm:pt>
    <dgm:pt modelId="{5B6A9348-47C7-4296-B1C6-C3740D9F5E80}">
      <dgm:prSet custT="1"/>
      <dgm:spPr/>
      <dgm:t>
        <a:bodyPr/>
        <a:lstStyle/>
        <a:p>
          <a:pPr rtl="0"/>
          <a:r>
            <a:rPr lang="en-GB" sz="1600" dirty="0" smtClean="0"/>
            <a:t>Must be taken within 12 months of the written notification of passing the final exam</a:t>
          </a:r>
          <a:endParaRPr lang="en-GB" sz="1600" dirty="0"/>
        </a:p>
      </dgm:t>
    </dgm:pt>
    <dgm:pt modelId="{B7E0D3A2-00E6-44F4-8B9D-CBBFCAB16D21}" type="parTrans" cxnId="{7B56B7BA-321B-4D42-9884-D70009BDE245}">
      <dgm:prSet/>
      <dgm:spPr/>
      <dgm:t>
        <a:bodyPr/>
        <a:lstStyle/>
        <a:p>
          <a:endParaRPr lang="en-GB"/>
        </a:p>
      </dgm:t>
    </dgm:pt>
    <dgm:pt modelId="{2C63713F-FC3A-40ED-A681-B13DB6229556}" type="sibTrans" cxnId="{7B56B7BA-321B-4D42-9884-D70009BDE245}">
      <dgm:prSet/>
      <dgm:spPr/>
      <dgm:t>
        <a:bodyPr/>
        <a:lstStyle/>
        <a:p>
          <a:endParaRPr lang="en-GB"/>
        </a:p>
      </dgm:t>
    </dgm:pt>
    <dgm:pt modelId="{A1E70EDF-5095-481B-B22B-0A7A4F879DD6}">
      <dgm:prSet/>
      <dgm:spPr/>
      <dgm:t>
        <a:bodyPr/>
        <a:lstStyle/>
        <a:p>
          <a:pPr rtl="0"/>
          <a:r>
            <a:rPr lang="en-GB" b="1" dirty="0" smtClean="0"/>
            <a:t>2 BCS examiners,</a:t>
          </a:r>
          <a:br>
            <a:rPr lang="en-GB" b="1" dirty="0" smtClean="0"/>
          </a:br>
          <a:r>
            <a:rPr lang="en-GB" b="1" dirty="0" smtClean="0"/>
            <a:t>50 minute interview</a:t>
          </a:r>
          <a:endParaRPr lang="en-GB" dirty="0"/>
        </a:p>
      </dgm:t>
    </dgm:pt>
    <dgm:pt modelId="{7701C5F0-BA95-41D2-A2F5-96E9EEB4E3B6}" type="parTrans" cxnId="{54D30E3B-CC07-487A-8085-6F2A4F0F86DC}">
      <dgm:prSet/>
      <dgm:spPr/>
      <dgm:t>
        <a:bodyPr/>
        <a:lstStyle/>
        <a:p>
          <a:endParaRPr lang="en-GB"/>
        </a:p>
      </dgm:t>
    </dgm:pt>
    <dgm:pt modelId="{98FC9ADD-D2AF-4D65-82DD-B9EEF30B19CB}" type="sibTrans" cxnId="{54D30E3B-CC07-487A-8085-6F2A4F0F86DC}">
      <dgm:prSet/>
      <dgm:spPr/>
      <dgm:t>
        <a:bodyPr/>
        <a:lstStyle/>
        <a:p>
          <a:endParaRPr lang="en-GB"/>
        </a:p>
      </dgm:t>
    </dgm:pt>
    <dgm:pt modelId="{6B8C9B46-AA48-43A7-BA99-F06400EE0494}">
      <dgm:prSet custT="1"/>
      <dgm:spPr/>
      <dgm:t>
        <a:bodyPr/>
        <a:lstStyle/>
        <a:p>
          <a:pPr rtl="0"/>
          <a:r>
            <a:rPr lang="en-GB" sz="1600" dirty="0" smtClean="0"/>
            <a:t>Questions range over the latest BCS syllabus for the relevant oral exam. Each oral has its own syllabus, and so may cover topics additional to those covered in the written examination modules taken. See http://certifications.bcs.org</a:t>
          </a:r>
          <a:endParaRPr lang="en-GB" sz="1600" dirty="0"/>
        </a:p>
      </dgm:t>
    </dgm:pt>
    <dgm:pt modelId="{444808E9-88BA-4FDB-BE51-F429910DF723}" type="parTrans" cxnId="{D262225E-C1D9-4EE7-8AB5-62209CED537E}">
      <dgm:prSet/>
      <dgm:spPr/>
      <dgm:t>
        <a:bodyPr/>
        <a:lstStyle/>
        <a:p>
          <a:endParaRPr lang="en-GB"/>
        </a:p>
      </dgm:t>
    </dgm:pt>
    <dgm:pt modelId="{C6C05E93-32DB-4BF8-B778-B50C025899CF}" type="sibTrans" cxnId="{D262225E-C1D9-4EE7-8AB5-62209CED537E}">
      <dgm:prSet/>
      <dgm:spPr/>
      <dgm:t>
        <a:bodyPr/>
        <a:lstStyle/>
        <a:p>
          <a:endParaRPr lang="en-GB"/>
        </a:p>
      </dgm:t>
    </dgm:pt>
    <dgm:pt modelId="{7273FA2B-99D7-4061-BAF5-5E50796DBAF1}">
      <dgm:prSet/>
      <dgm:spPr/>
      <dgm:t>
        <a:bodyPr/>
        <a:lstStyle/>
        <a:p>
          <a:pPr rtl="0"/>
          <a:r>
            <a:rPr lang="en-GB" b="1" dirty="0" smtClean="0"/>
            <a:t>Review BCS ‘candidate guidelines’ </a:t>
          </a:r>
          <a:endParaRPr lang="en-GB" dirty="0"/>
        </a:p>
      </dgm:t>
    </dgm:pt>
    <dgm:pt modelId="{3BD8778C-3E72-4E38-B859-BC7675AA8587}" type="parTrans" cxnId="{C381C294-0E25-4C6A-909A-94D9A29C64AB}">
      <dgm:prSet/>
      <dgm:spPr/>
      <dgm:t>
        <a:bodyPr/>
        <a:lstStyle/>
        <a:p>
          <a:endParaRPr lang="en-GB"/>
        </a:p>
      </dgm:t>
    </dgm:pt>
    <dgm:pt modelId="{5CC4E52F-5508-4754-8D35-F4272440CB85}" type="sibTrans" cxnId="{C381C294-0E25-4C6A-909A-94D9A29C64AB}">
      <dgm:prSet/>
      <dgm:spPr/>
      <dgm:t>
        <a:bodyPr/>
        <a:lstStyle/>
        <a:p>
          <a:endParaRPr lang="en-GB"/>
        </a:p>
      </dgm:t>
    </dgm:pt>
    <dgm:pt modelId="{E1CA6C2E-BF82-4242-A811-C60ABAFA72A4}">
      <dgm:prSet custT="1"/>
      <dgm:spPr/>
      <dgm:t>
        <a:bodyPr/>
        <a:lstStyle/>
        <a:p>
          <a:pPr rtl="0"/>
          <a:r>
            <a:rPr lang="en-GB" sz="1600" dirty="0" smtClean="0"/>
            <a:t>Review the ‘candidate guidelines’ available from the BCS covering the oral examinations</a:t>
          </a:r>
          <a:endParaRPr lang="en-GB" sz="1800" dirty="0"/>
        </a:p>
      </dgm:t>
    </dgm:pt>
    <dgm:pt modelId="{22810E92-1678-4743-B06F-461CF66F3003}" type="parTrans" cxnId="{005048C5-6CE0-4774-98B7-70BD2016D43B}">
      <dgm:prSet/>
      <dgm:spPr/>
      <dgm:t>
        <a:bodyPr/>
        <a:lstStyle/>
        <a:p>
          <a:endParaRPr lang="en-GB"/>
        </a:p>
      </dgm:t>
    </dgm:pt>
    <dgm:pt modelId="{724BE121-82B0-4710-95DA-866E7E225F83}" type="sibTrans" cxnId="{005048C5-6CE0-4774-98B7-70BD2016D43B}">
      <dgm:prSet/>
      <dgm:spPr/>
      <dgm:t>
        <a:bodyPr/>
        <a:lstStyle/>
        <a:p>
          <a:endParaRPr lang="en-GB"/>
        </a:p>
      </dgm:t>
    </dgm:pt>
    <dgm:pt modelId="{8C65338B-3A58-4534-8DAE-41484308A60A}">
      <dgm:prSet/>
      <dgm:spPr/>
      <dgm:t>
        <a:bodyPr/>
        <a:lstStyle/>
        <a:p>
          <a:pPr rtl="0"/>
          <a:r>
            <a:rPr lang="en-GB" b="1" dirty="0" smtClean="0"/>
            <a:t>Oral preparation</a:t>
          </a:r>
          <a:br>
            <a:rPr lang="en-GB" b="1" dirty="0" smtClean="0"/>
          </a:br>
          <a:r>
            <a:rPr lang="en-GB" b="1" dirty="0" smtClean="0"/>
            <a:t>workshops</a:t>
          </a:r>
          <a:endParaRPr lang="en-GB" dirty="0"/>
        </a:p>
      </dgm:t>
    </dgm:pt>
    <dgm:pt modelId="{CDF56B10-F90A-40FB-82A5-0424618FDA67}" type="parTrans" cxnId="{FB53A93B-5509-4CAC-B440-5B94EC776008}">
      <dgm:prSet/>
      <dgm:spPr/>
      <dgm:t>
        <a:bodyPr/>
        <a:lstStyle/>
        <a:p>
          <a:endParaRPr lang="en-GB"/>
        </a:p>
      </dgm:t>
    </dgm:pt>
    <dgm:pt modelId="{7C567DD5-6E78-4D63-AC0F-71359DEB75B3}" type="sibTrans" cxnId="{FB53A93B-5509-4CAC-B440-5B94EC776008}">
      <dgm:prSet/>
      <dgm:spPr/>
      <dgm:t>
        <a:bodyPr/>
        <a:lstStyle/>
        <a:p>
          <a:endParaRPr lang="en-GB"/>
        </a:p>
      </dgm:t>
    </dgm:pt>
    <dgm:pt modelId="{EAA3DF9E-A28A-49A7-B223-DF04DB5B889C}">
      <dgm:prSet custT="1"/>
      <dgm:spPr/>
      <dgm:t>
        <a:bodyPr/>
        <a:lstStyle/>
        <a:p>
          <a:pPr rtl="0"/>
          <a:r>
            <a:rPr lang="en-GB" sz="1600" dirty="0" smtClean="0"/>
            <a:t>Attendance at a preparation workshop covering all the relevant syllabus topics from an ‘oral  examination’ perspective is recommended, but not mandatory</a:t>
          </a:r>
          <a:endParaRPr lang="en-GB" sz="1600" dirty="0"/>
        </a:p>
      </dgm:t>
    </dgm:pt>
    <dgm:pt modelId="{132EC11A-BD79-4533-982E-C4A4A9D0B11E}" type="parTrans" cxnId="{698DB7D9-312D-4A2B-9D6F-1E3E1C8FD49B}">
      <dgm:prSet/>
      <dgm:spPr/>
      <dgm:t>
        <a:bodyPr/>
        <a:lstStyle/>
        <a:p>
          <a:endParaRPr lang="en-GB"/>
        </a:p>
      </dgm:t>
    </dgm:pt>
    <dgm:pt modelId="{C9E20C11-38AF-4EF3-8123-721A831F9A40}" type="sibTrans" cxnId="{698DB7D9-312D-4A2B-9D6F-1E3E1C8FD49B}">
      <dgm:prSet/>
      <dgm:spPr/>
      <dgm:t>
        <a:bodyPr/>
        <a:lstStyle/>
        <a:p>
          <a:endParaRPr lang="en-GB"/>
        </a:p>
      </dgm:t>
    </dgm:pt>
    <dgm:pt modelId="{95005520-12B8-48BA-9FCA-28EAE965E21E}" type="pres">
      <dgm:prSet presAssocID="{6B3074A2-A15D-4E25-AD68-5878A6390377}" presName="Name0" presStyleCnt="0">
        <dgm:presLayoutVars>
          <dgm:dir/>
          <dgm:animLvl val="lvl"/>
          <dgm:resizeHandles val="exact"/>
        </dgm:presLayoutVars>
      </dgm:prSet>
      <dgm:spPr/>
      <dgm:t>
        <a:bodyPr/>
        <a:lstStyle/>
        <a:p>
          <a:endParaRPr lang="en-GB"/>
        </a:p>
      </dgm:t>
    </dgm:pt>
    <dgm:pt modelId="{BE8DE59F-09AB-410E-9389-BE6E3165276A}" type="pres">
      <dgm:prSet presAssocID="{72CE8B6F-DB9F-44B0-8024-97245DF01E85}" presName="linNode" presStyleCnt="0"/>
      <dgm:spPr/>
      <dgm:t>
        <a:bodyPr/>
        <a:lstStyle/>
        <a:p>
          <a:endParaRPr lang="en-GB"/>
        </a:p>
      </dgm:t>
    </dgm:pt>
    <dgm:pt modelId="{4D2124C9-1312-48D3-8728-6C6616F57655}" type="pres">
      <dgm:prSet presAssocID="{72CE8B6F-DB9F-44B0-8024-97245DF01E85}" presName="parentText" presStyleLbl="node1" presStyleIdx="0" presStyleCnt="4">
        <dgm:presLayoutVars>
          <dgm:chMax val="1"/>
          <dgm:bulletEnabled val="1"/>
        </dgm:presLayoutVars>
      </dgm:prSet>
      <dgm:spPr/>
      <dgm:t>
        <a:bodyPr/>
        <a:lstStyle/>
        <a:p>
          <a:endParaRPr lang="en-GB"/>
        </a:p>
      </dgm:t>
    </dgm:pt>
    <dgm:pt modelId="{AAF439E3-E64A-47EB-B95B-D00719AA31EA}" type="pres">
      <dgm:prSet presAssocID="{72CE8B6F-DB9F-44B0-8024-97245DF01E85}" presName="descendantText" presStyleLbl="alignAccFollowNode1" presStyleIdx="0" presStyleCnt="4">
        <dgm:presLayoutVars>
          <dgm:bulletEnabled val="1"/>
        </dgm:presLayoutVars>
      </dgm:prSet>
      <dgm:spPr/>
      <dgm:t>
        <a:bodyPr/>
        <a:lstStyle/>
        <a:p>
          <a:endParaRPr lang="en-GB"/>
        </a:p>
      </dgm:t>
    </dgm:pt>
    <dgm:pt modelId="{B0DC8A01-4CED-4607-B79A-19079024BA24}" type="pres">
      <dgm:prSet presAssocID="{6685BCE6-80C8-4065-8BF6-2CFE0E4B75FD}" presName="sp" presStyleCnt="0"/>
      <dgm:spPr/>
      <dgm:t>
        <a:bodyPr/>
        <a:lstStyle/>
        <a:p>
          <a:endParaRPr lang="en-GB"/>
        </a:p>
      </dgm:t>
    </dgm:pt>
    <dgm:pt modelId="{8E69F781-ABCC-432E-B3C8-F981649651BB}" type="pres">
      <dgm:prSet presAssocID="{A1E70EDF-5095-481B-B22B-0A7A4F879DD6}" presName="linNode" presStyleCnt="0"/>
      <dgm:spPr/>
      <dgm:t>
        <a:bodyPr/>
        <a:lstStyle/>
        <a:p>
          <a:endParaRPr lang="en-GB"/>
        </a:p>
      </dgm:t>
    </dgm:pt>
    <dgm:pt modelId="{8187BB98-AF25-488F-8C51-764EB1069911}" type="pres">
      <dgm:prSet presAssocID="{A1E70EDF-5095-481B-B22B-0A7A4F879DD6}" presName="parentText" presStyleLbl="node1" presStyleIdx="1" presStyleCnt="4">
        <dgm:presLayoutVars>
          <dgm:chMax val="1"/>
          <dgm:bulletEnabled val="1"/>
        </dgm:presLayoutVars>
      </dgm:prSet>
      <dgm:spPr/>
      <dgm:t>
        <a:bodyPr/>
        <a:lstStyle/>
        <a:p>
          <a:endParaRPr lang="en-GB"/>
        </a:p>
      </dgm:t>
    </dgm:pt>
    <dgm:pt modelId="{B9192A08-08CB-40CD-861F-79A78E726E87}" type="pres">
      <dgm:prSet presAssocID="{A1E70EDF-5095-481B-B22B-0A7A4F879DD6}" presName="descendantText" presStyleLbl="alignAccFollowNode1" presStyleIdx="1" presStyleCnt="4">
        <dgm:presLayoutVars>
          <dgm:bulletEnabled val="1"/>
        </dgm:presLayoutVars>
      </dgm:prSet>
      <dgm:spPr/>
      <dgm:t>
        <a:bodyPr/>
        <a:lstStyle/>
        <a:p>
          <a:endParaRPr lang="en-GB"/>
        </a:p>
      </dgm:t>
    </dgm:pt>
    <dgm:pt modelId="{77EAA85B-4DBC-468F-A0BE-3200E62EE2C5}" type="pres">
      <dgm:prSet presAssocID="{98FC9ADD-D2AF-4D65-82DD-B9EEF30B19CB}" presName="sp" presStyleCnt="0"/>
      <dgm:spPr/>
      <dgm:t>
        <a:bodyPr/>
        <a:lstStyle/>
        <a:p>
          <a:endParaRPr lang="en-GB"/>
        </a:p>
      </dgm:t>
    </dgm:pt>
    <dgm:pt modelId="{D81864D9-AA49-4CF2-ADF3-8B2968B46652}" type="pres">
      <dgm:prSet presAssocID="{7273FA2B-99D7-4061-BAF5-5E50796DBAF1}" presName="linNode" presStyleCnt="0"/>
      <dgm:spPr/>
      <dgm:t>
        <a:bodyPr/>
        <a:lstStyle/>
        <a:p>
          <a:endParaRPr lang="en-GB"/>
        </a:p>
      </dgm:t>
    </dgm:pt>
    <dgm:pt modelId="{D3B735EF-58B7-4458-951E-5056221D9D87}" type="pres">
      <dgm:prSet presAssocID="{7273FA2B-99D7-4061-BAF5-5E50796DBAF1}" presName="parentText" presStyleLbl="node1" presStyleIdx="2" presStyleCnt="4">
        <dgm:presLayoutVars>
          <dgm:chMax val="1"/>
          <dgm:bulletEnabled val="1"/>
        </dgm:presLayoutVars>
      </dgm:prSet>
      <dgm:spPr/>
      <dgm:t>
        <a:bodyPr/>
        <a:lstStyle/>
        <a:p>
          <a:endParaRPr lang="en-GB"/>
        </a:p>
      </dgm:t>
    </dgm:pt>
    <dgm:pt modelId="{023875C5-2CF9-41B9-9707-AC8870A91F03}" type="pres">
      <dgm:prSet presAssocID="{7273FA2B-99D7-4061-BAF5-5E50796DBAF1}" presName="descendantText" presStyleLbl="alignAccFollowNode1" presStyleIdx="2" presStyleCnt="4">
        <dgm:presLayoutVars>
          <dgm:bulletEnabled val="1"/>
        </dgm:presLayoutVars>
      </dgm:prSet>
      <dgm:spPr/>
      <dgm:t>
        <a:bodyPr/>
        <a:lstStyle/>
        <a:p>
          <a:endParaRPr lang="en-GB"/>
        </a:p>
      </dgm:t>
    </dgm:pt>
    <dgm:pt modelId="{D1CCEAD9-E63D-4BA9-AC6A-B08EEBE2C986}" type="pres">
      <dgm:prSet presAssocID="{5CC4E52F-5508-4754-8D35-F4272440CB85}" presName="sp" presStyleCnt="0"/>
      <dgm:spPr/>
      <dgm:t>
        <a:bodyPr/>
        <a:lstStyle/>
        <a:p>
          <a:endParaRPr lang="en-GB"/>
        </a:p>
      </dgm:t>
    </dgm:pt>
    <dgm:pt modelId="{8E9B7D66-40B4-48E3-9A6C-1455FF5392BF}" type="pres">
      <dgm:prSet presAssocID="{8C65338B-3A58-4534-8DAE-41484308A60A}" presName="linNode" presStyleCnt="0"/>
      <dgm:spPr/>
      <dgm:t>
        <a:bodyPr/>
        <a:lstStyle/>
        <a:p>
          <a:endParaRPr lang="en-GB"/>
        </a:p>
      </dgm:t>
    </dgm:pt>
    <dgm:pt modelId="{65F393E7-AAEE-4CDE-925C-6C83B957B5D2}" type="pres">
      <dgm:prSet presAssocID="{8C65338B-3A58-4534-8DAE-41484308A60A}" presName="parentText" presStyleLbl="node1" presStyleIdx="3" presStyleCnt="4">
        <dgm:presLayoutVars>
          <dgm:chMax val="1"/>
          <dgm:bulletEnabled val="1"/>
        </dgm:presLayoutVars>
      </dgm:prSet>
      <dgm:spPr/>
      <dgm:t>
        <a:bodyPr/>
        <a:lstStyle/>
        <a:p>
          <a:endParaRPr lang="en-GB"/>
        </a:p>
      </dgm:t>
    </dgm:pt>
    <dgm:pt modelId="{69AD276B-818F-441A-8A45-0F477E9FBD87}" type="pres">
      <dgm:prSet presAssocID="{8C65338B-3A58-4534-8DAE-41484308A60A}" presName="descendantText" presStyleLbl="alignAccFollowNode1" presStyleIdx="3" presStyleCnt="4">
        <dgm:presLayoutVars>
          <dgm:bulletEnabled val="1"/>
        </dgm:presLayoutVars>
      </dgm:prSet>
      <dgm:spPr/>
      <dgm:t>
        <a:bodyPr/>
        <a:lstStyle/>
        <a:p>
          <a:endParaRPr lang="en-GB"/>
        </a:p>
      </dgm:t>
    </dgm:pt>
  </dgm:ptLst>
  <dgm:cxnLst>
    <dgm:cxn modelId="{698DB7D9-312D-4A2B-9D6F-1E3E1C8FD49B}" srcId="{8C65338B-3A58-4534-8DAE-41484308A60A}" destId="{EAA3DF9E-A28A-49A7-B223-DF04DB5B889C}" srcOrd="0" destOrd="0" parTransId="{132EC11A-BD79-4533-982E-C4A4A9D0B11E}" sibTransId="{C9E20C11-38AF-4EF3-8123-721A831F9A40}"/>
    <dgm:cxn modelId="{7A94DEBC-3E71-4765-A67A-BBDC1998CF6D}" type="presOf" srcId="{6B8C9B46-AA48-43A7-BA99-F06400EE0494}" destId="{B9192A08-08CB-40CD-861F-79A78E726E87}" srcOrd="0" destOrd="0" presId="urn:microsoft.com/office/officeart/2005/8/layout/vList5"/>
    <dgm:cxn modelId="{C381C294-0E25-4C6A-909A-94D9A29C64AB}" srcId="{6B3074A2-A15D-4E25-AD68-5878A6390377}" destId="{7273FA2B-99D7-4061-BAF5-5E50796DBAF1}" srcOrd="2" destOrd="0" parTransId="{3BD8778C-3E72-4E38-B859-BC7675AA8587}" sibTransId="{5CC4E52F-5508-4754-8D35-F4272440CB85}"/>
    <dgm:cxn modelId="{364000B6-B958-4CA3-9B8D-6BDA4C33B1B5}" srcId="{6B3074A2-A15D-4E25-AD68-5878A6390377}" destId="{72CE8B6F-DB9F-44B0-8024-97245DF01E85}" srcOrd="0" destOrd="0" parTransId="{43CA6072-4191-410B-AAA7-2B924AF28001}" sibTransId="{6685BCE6-80C8-4065-8BF6-2CFE0E4B75FD}"/>
    <dgm:cxn modelId="{0F0E96CA-8674-435E-B787-98326EA9576B}" type="presOf" srcId="{E1CA6C2E-BF82-4242-A811-C60ABAFA72A4}" destId="{023875C5-2CF9-41B9-9707-AC8870A91F03}" srcOrd="0" destOrd="0" presId="urn:microsoft.com/office/officeart/2005/8/layout/vList5"/>
    <dgm:cxn modelId="{6FE78C7F-6209-4121-AE5F-62E04305A9C8}" type="presOf" srcId="{5B6A9348-47C7-4296-B1C6-C3740D9F5E80}" destId="{AAF439E3-E64A-47EB-B95B-D00719AA31EA}" srcOrd="0" destOrd="1" presId="urn:microsoft.com/office/officeart/2005/8/layout/vList5"/>
    <dgm:cxn modelId="{12F3B391-ED0D-41A0-BC0C-035D43F39854}" type="presOf" srcId="{6B3074A2-A15D-4E25-AD68-5878A6390377}" destId="{95005520-12B8-48BA-9FCA-28EAE965E21E}" srcOrd="0" destOrd="0" presId="urn:microsoft.com/office/officeart/2005/8/layout/vList5"/>
    <dgm:cxn modelId="{1F18338B-8F4E-4637-B544-10E521C2ECDB}" type="presOf" srcId="{8C65338B-3A58-4534-8DAE-41484308A60A}" destId="{65F393E7-AAEE-4CDE-925C-6C83B957B5D2}" srcOrd="0" destOrd="0" presId="urn:microsoft.com/office/officeart/2005/8/layout/vList5"/>
    <dgm:cxn modelId="{8C18C15B-84A2-4CA0-8E80-FA5D14C78B31}" type="presOf" srcId="{A1E70EDF-5095-481B-B22B-0A7A4F879DD6}" destId="{8187BB98-AF25-488F-8C51-764EB1069911}" srcOrd="0" destOrd="0" presId="urn:microsoft.com/office/officeart/2005/8/layout/vList5"/>
    <dgm:cxn modelId="{0C9F6443-5E0A-413C-BB9C-DD1AA71C7615}" type="presOf" srcId="{7273FA2B-99D7-4061-BAF5-5E50796DBAF1}" destId="{D3B735EF-58B7-4458-951E-5056221D9D87}" srcOrd="0" destOrd="0" presId="urn:microsoft.com/office/officeart/2005/8/layout/vList5"/>
    <dgm:cxn modelId="{33619174-21EC-4588-94A4-EEF5A9D73559}" srcId="{72CE8B6F-DB9F-44B0-8024-97245DF01E85}" destId="{14C0ED26-199C-48AB-9A6E-F24551361E62}" srcOrd="0" destOrd="0" parTransId="{74B2C0C1-B0D3-4340-984D-9F7578597666}" sibTransId="{6072D530-04D0-4CD1-963B-3A4057ACEBD9}"/>
    <dgm:cxn modelId="{C7192F3C-E783-4541-BEA6-4FFA2FD027CF}" type="presOf" srcId="{72CE8B6F-DB9F-44B0-8024-97245DF01E85}" destId="{4D2124C9-1312-48D3-8728-6C6616F57655}" srcOrd="0" destOrd="0" presId="urn:microsoft.com/office/officeart/2005/8/layout/vList5"/>
    <dgm:cxn modelId="{FB53A93B-5509-4CAC-B440-5B94EC776008}" srcId="{6B3074A2-A15D-4E25-AD68-5878A6390377}" destId="{8C65338B-3A58-4534-8DAE-41484308A60A}" srcOrd="3" destOrd="0" parTransId="{CDF56B10-F90A-40FB-82A5-0424618FDA67}" sibTransId="{7C567DD5-6E78-4D63-AC0F-71359DEB75B3}"/>
    <dgm:cxn modelId="{D262225E-C1D9-4EE7-8AB5-62209CED537E}" srcId="{A1E70EDF-5095-481B-B22B-0A7A4F879DD6}" destId="{6B8C9B46-AA48-43A7-BA99-F06400EE0494}" srcOrd="0" destOrd="0" parTransId="{444808E9-88BA-4FDB-BE51-F429910DF723}" sibTransId="{C6C05E93-32DB-4BF8-B778-B50C025899CF}"/>
    <dgm:cxn modelId="{005048C5-6CE0-4774-98B7-70BD2016D43B}" srcId="{7273FA2B-99D7-4061-BAF5-5E50796DBAF1}" destId="{E1CA6C2E-BF82-4242-A811-C60ABAFA72A4}" srcOrd="0" destOrd="0" parTransId="{22810E92-1678-4743-B06F-461CF66F3003}" sibTransId="{724BE121-82B0-4710-95DA-866E7E225F83}"/>
    <dgm:cxn modelId="{54D30E3B-CC07-487A-8085-6F2A4F0F86DC}" srcId="{6B3074A2-A15D-4E25-AD68-5878A6390377}" destId="{A1E70EDF-5095-481B-B22B-0A7A4F879DD6}" srcOrd="1" destOrd="0" parTransId="{7701C5F0-BA95-41D2-A2F5-96E9EEB4E3B6}" sibTransId="{98FC9ADD-D2AF-4D65-82DD-B9EEF30B19CB}"/>
    <dgm:cxn modelId="{4D6459D3-FDF2-4F6B-9A66-6982308EA79A}" type="presOf" srcId="{14C0ED26-199C-48AB-9A6E-F24551361E62}" destId="{AAF439E3-E64A-47EB-B95B-D00719AA31EA}" srcOrd="0" destOrd="0" presId="urn:microsoft.com/office/officeart/2005/8/layout/vList5"/>
    <dgm:cxn modelId="{7F84A656-899E-430D-B4FB-5686D2A0335B}" type="presOf" srcId="{EAA3DF9E-A28A-49A7-B223-DF04DB5B889C}" destId="{69AD276B-818F-441A-8A45-0F477E9FBD87}" srcOrd="0" destOrd="0" presId="urn:microsoft.com/office/officeart/2005/8/layout/vList5"/>
    <dgm:cxn modelId="{7B56B7BA-321B-4D42-9884-D70009BDE245}" srcId="{72CE8B6F-DB9F-44B0-8024-97245DF01E85}" destId="{5B6A9348-47C7-4296-B1C6-C3740D9F5E80}" srcOrd="1" destOrd="0" parTransId="{B7E0D3A2-00E6-44F4-8B9D-CBBFCAB16D21}" sibTransId="{2C63713F-FC3A-40ED-A681-B13DB6229556}"/>
    <dgm:cxn modelId="{04DE0E54-2701-49B7-A6A0-1478A0F0ABB0}" type="presParOf" srcId="{95005520-12B8-48BA-9FCA-28EAE965E21E}" destId="{BE8DE59F-09AB-410E-9389-BE6E3165276A}" srcOrd="0" destOrd="0" presId="urn:microsoft.com/office/officeart/2005/8/layout/vList5"/>
    <dgm:cxn modelId="{E867949D-F319-44A2-88E8-8A3F13D9FE06}" type="presParOf" srcId="{BE8DE59F-09AB-410E-9389-BE6E3165276A}" destId="{4D2124C9-1312-48D3-8728-6C6616F57655}" srcOrd="0" destOrd="0" presId="urn:microsoft.com/office/officeart/2005/8/layout/vList5"/>
    <dgm:cxn modelId="{13C85384-70C0-4342-86FD-38A4646C6E3B}" type="presParOf" srcId="{BE8DE59F-09AB-410E-9389-BE6E3165276A}" destId="{AAF439E3-E64A-47EB-B95B-D00719AA31EA}" srcOrd="1" destOrd="0" presId="urn:microsoft.com/office/officeart/2005/8/layout/vList5"/>
    <dgm:cxn modelId="{83DF9A7C-D478-4B7B-9C95-DE2F8C986769}" type="presParOf" srcId="{95005520-12B8-48BA-9FCA-28EAE965E21E}" destId="{B0DC8A01-4CED-4607-B79A-19079024BA24}" srcOrd="1" destOrd="0" presId="urn:microsoft.com/office/officeart/2005/8/layout/vList5"/>
    <dgm:cxn modelId="{9B5173E3-1DB4-4976-AA75-49438FE07941}" type="presParOf" srcId="{95005520-12B8-48BA-9FCA-28EAE965E21E}" destId="{8E69F781-ABCC-432E-B3C8-F981649651BB}" srcOrd="2" destOrd="0" presId="urn:microsoft.com/office/officeart/2005/8/layout/vList5"/>
    <dgm:cxn modelId="{3FA20B56-2A09-44AB-A6DD-C08B177E933F}" type="presParOf" srcId="{8E69F781-ABCC-432E-B3C8-F981649651BB}" destId="{8187BB98-AF25-488F-8C51-764EB1069911}" srcOrd="0" destOrd="0" presId="urn:microsoft.com/office/officeart/2005/8/layout/vList5"/>
    <dgm:cxn modelId="{85D8F0D7-8B62-40DC-B9EB-448C0A5C3CE9}" type="presParOf" srcId="{8E69F781-ABCC-432E-B3C8-F981649651BB}" destId="{B9192A08-08CB-40CD-861F-79A78E726E87}" srcOrd="1" destOrd="0" presId="urn:microsoft.com/office/officeart/2005/8/layout/vList5"/>
    <dgm:cxn modelId="{A6F40BF9-162B-4E7C-B5FF-78B7EFDEA0EE}" type="presParOf" srcId="{95005520-12B8-48BA-9FCA-28EAE965E21E}" destId="{77EAA85B-4DBC-468F-A0BE-3200E62EE2C5}" srcOrd="3" destOrd="0" presId="urn:microsoft.com/office/officeart/2005/8/layout/vList5"/>
    <dgm:cxn modelId="{A1711921-BBCB-4415-8201-0440FC32729F}" type="presParOf" srcId="{95005520-12B8-48BA-9FCA-28EAE965E21E}" destId="{D81864D9-AA49-4CF2-ADF3-8B2968B46652}" srcOrd="4" destOrd="0" presId="urn:microsoft.com/office/officeart/2005/8/layout/vList5"/>
    <dgm:cxn modelId="{F60CC51F-BC30-4C1F-9F1F-0B999BA23A67}" type="presParOf" srcId="{D81864D9-AA49-4CF2-ADF3-8B2968B46652}" destId="{D3B735EF-58B7-4458-951E-5056221D9D87}" srcOrd="0" destOrd="0" presId="urn:microsoft.com/office/officeart/2005/8/layout/vList5"/>
    <dgm:cxn modelId="{1A7F6F44-5CC9-4CDD-A5D5-E81D05AF35FD}" type="presParOf" srcId="{D81864D9-AA49-4CF2-ADF3-8B2968B46652}" destId="{023875C5-2CF9-41B9-9707-AC8870A91F03}" srcOrd="1" destOrd="0" presId="urn:microsoft.com/office/officeart/2005/8/layout/vList5"/>
    <dgm:cxn modelId="{85D0C568-26BE-4230-85CA-856BB8CC061A}" type="presParOf" srcId="{95005520-12B8-48BA-9FCA-28EAE965E21E}" destId="{D1CCEAD9-E63D-4BA9-AC6A-B08EEBE2C986}" srcOrd="5" destOrd="0" presId="urn:microsoft.com/office/officeart/2005/8/layout/vList5"/>
    <dgm:cxn modelId="{23AE6D03-5CBA-4E5D-9EE8-8BB4486B92A6}" type="presParOf" srcId="{95005520-12B8-48BA-9FCA-28EAE965E21E}" destId="{8E9B7D66-40B4-48E3-9A6C-1455FF5392BF}" srcOrd="6" destOrd="0" presId="urn:microsoft.com/office/officeart/2005/8/layout/vList5"/>
    <dgm:cxn modelId="{44E4DDB5-E73A-416A-A306-7FC1AC3F120F}" type="presParOf" srcId="{8E9B7D66-40B4-48E3-9A6C-1455FF5392BF}" destId="{65F393E7-AAEE-4CDE-925C-6C83B957B5D2}" srcOrd="0" destOrd="0" presId="urn:microsoft.com/office/officeart/2005/8/layout/vList5"/>
    <dgm:cxn modelId="{E0799B3D-FB8D-4F05-87B3-4CA2BD663EFE}" type="presParOf" srcId="{8E9B7D66-40B4-48E3-9A6C-1455FF5392BF}" destId="{69AD276B-818F-441A-8A45-0F477E9FBD8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384A7DE-3245-425D-B42F-25A77FCCA203}"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A60D4760-94B6-4CB1-9437-2178753AF0FC}">
      <dgm:prSet phldrT="[Text]"/>
      <dgm:spPr/>
      <dgm:t>
        <a:bodyPr/>
        <a:lstStyle/>
        <a:p>
          <a:r>
            <a:rPr lang="en-GB" b="1" smtClean="0"/>
            <a:t>Champion</a:t>
          </a:r>
          <a:endParaRPr lang="en-GB" b="1" dirty="0"/>
        </a:p>
      </dgm:t>
    </dgm:pt>
    <dgm:pt modelId="{F137B2E4-A08C-4AD0-81CA-98281AC2422D}" type="parTrans" cxnId="{9DBC772D-550D-4AD2-9A75-6549C8DA87D3}">
      <dgm:prSet/>
      <dgm:spPr/>
      <dgm:t>
        <a:bodyPr/>
        <a:lstStyle/>
        <a:p>
          <a:endParaRPr lang="en-GB"/>
        </a:p>
      </dgm:t>
    </dgm:pt>
    <dgm:pt modelId="{988F0D1A-F5D6-4BDD-848F-4D0DD0D43289}" type="sibTrans" cxnId="{9DBC772D-550D-4AD2-9A75-6549C8DA87D3}">
      <dgm:prSet/>
      <dgm:spPr/>
      <dgm:t>
        <a:bodyPr/>
        <a:lstStyle/>
        <a:p>
          <a:endParaRPr lang="en-GB"/>
        </a:p>
      </dgm:t>
    </dgm:pt>
    <dgm:pt modelId="{84BEEE22-469D-488E-B5F6-AB7340971F46}">
      <dgm:prSet phldrT="[Text]"/>
      <dgm:spPr/>
      <dgm:t>
        <a:bodyPr/>
        <a:lstStyle/>
        <a:p>
          <a:r>
            <a:rPr lang="en-GB" b="1" smtClean="0"/>
            <a:t>Supporter</a:t>
          </a:r>
          <a:endParaRPr lang="en-GB" b="1" dirty="0"/>
        </a:p>
      </dgm:t>
    </dgm:pt>
    <dgm:pt modelId="{B880D62A-EE2A-4436-B803-A7F3532E3B40}" type="parTrans" cxnId="{9D83FAAC-6491-4C49-935D-B1FBAEE1891C}">
      <dgm:prSet/>
      <dgm:spPr/>
      <dgm:t>
        <a:bodyPr/>
        <a:lstStyle/>
        <a:p>
          <a:endParaRPr lang="en-GB"/>
        </a:p>
      </dgm:t>
    </dgm:pt>
    <dgm:pt modelId="{C5D64148-F767-4A42-8CDF-DB110BA0CD13}" type="sibTrans" cxnId="{9D83FAAC-6491-4C49-935D-B1FBAEE1891C}">
      <dgm:prSet/>
      <dgm:spPr/>
      <dgm:t>
        <a:bodyPr/>
        <a:lstStyle/>
        <a:p>
          <a:endParaRPr lang="en-GB"/>
        </a:p>
      </dgm:t>
    </dgm:pt>
    <dgm:pt modelId="{A5942C56-32C4-406D-A827-1F29E5A51967}">
      <dgm:prSet phldrT="[Text]"/>
      <dgm:spPr/>
      <dgm:t>
        <a:bodyPr/>
        <a:lstStyle/>
        <a:p>
          <a:r>
            <a:rPr lang="en-GB" b="1" smtClean="0"/>
            <a:t>Neutral</a:t>
          </a:r>
          <a:endParaRPr lang="en-GB" b="1" dirty="0"/>
        </a:p>
      </dgm:t>
    </dgm:pt>
    <dgm:pt modelId="{979CC0D4-3253-48AD-8FF6-F401577F2585}" type="parTrans" cxnId="{A9920198-9591-444C-9AF5-151C346C91A0}">
      <dgm:prSet/>
      <dgm:spPr/>
      <dgm:t>
        <a:bodyPr/>
        <a:lstStyle/>
        <a:p>
          <a:endParaRPr lang="en-GB"/>
        </a:p>
      </dgm:t>
    </dgm:pt>
    <dgm:pt modelId="{32C67409-1122-43BC-95EA-5DC56C75FC49}" type="sibTrans" cxnId="{A9920198-9591-444C-9AF5-151C346C91A0}">
      <dgm:prSet/>
      <dgm:spPr/>
      <dgm:t>
        <a:bodyPr/>
        <a:lstStyle/>
        <a:p>
          <a:endParaRPr lang="en-GB"/>
        </a:p>
      </dgm:t>
    </dgm:pt>
    <dgm:pt modelId="{DDB4DF1F-0638-424B-A1B2-65592139CEFB}">
      <dgm:prSet/>
      <dgm:spPr/>
      <dgm:t>
        <a:bodyPr/>
        <a:lstStyle/>
        <a:p>
          <a:r>
            <a:rPr lang="en-GB" dirty="0" smtClean="0"/>
            <a:t>Will actively work for the success of the project</a:t>
          </a:r>
          <a:endParaRPr lang="en-GB" dirty="0"/>
        </a:p>
      </dgm:t>
    </dgm:pt>
    <dgm:pt modelId="{D0A0EA20-DAFE-4CCF-BE84-4166C9BA9D8F}" type="parTrans" cxnId="{3CCD9609-5B60-49E3-8713-0DC8D9BF02CD}">
      <dgm:prSet/>
      <dgm:spPr/>
      <dgm:t>
        <a:bodyPr/>
        <a:lstStyle/>
        <a:p>
          <a:endParaRPr lang="en-GB"/>
        </a:p>
      </dgm:t>
    </dgm:pt>
    <dgm:pt modelId="{8D7BD938-3A7B-45EC-BAF5-A660D42651FB}" type="sibTrans" cxnId="{3CCD9609-5B60-49E3-8713-0DC8D9BF02CD}">
      <dgm:prSet/>
      <dgm:spPr/>
      <dgm:t>
        <a:bodyPr/>
        <a:lstStyle/>
        <a:p>
          <a:endParaRPr lang="en-GB"/>
        </a:p>
      </dgm:t>
    </dgm:pt>
    <dgm:pt modelId="{A03BEBE5-5601-4502-AE2F-A55E0C0D4A44}">
      <dgm:prSet/>
      <dgm:spPr/>
      <dgm:t>
        <a:bodyPr/>
        <a:lstStyle/>
        <a:p>
          <a:r>
            <a:rPr lang="en-GB" dirty="0" smtClean="0"/>
            <a:t>Generally in favour but will not actively promote the project</a:t>
          </a:r>
          <a:endParaRPr lang="en-GB" dirty="0"/>
        </a:p>
      </dgm:t>
    </dgm:pt>
    <dgm:pt modelId="{1C95B50C-9DA0-43B6-ACD1-694792BFB421}" type="parTrans" cxnId="{31B2BCF5-F397-46DE-8FBF-EA6884E48A4E}">
      <dgm:prSet/>
      <dgm:spPr/>
      <dgm:t>
        <a:bodyPr/>
        <a:lstStyle/>
        <a:p>
          <a:endParaRPr lang="en-GB"/>
        </a:p>
      </dgm:t>
    </dgm:pt>
    <dgm:pt modelId="{A8B5A55C-5A40-4D06-AD5F-EA5D4D529464}" type="sibTrans" cxnId="{31B2BCF5-F397-46DE-8FBF-EA6884E48A4E}">
      <dgm:prSet/>
      <dgm:spPr/>
      <dgm:t>
        <a:bodyPr/>
        <a:lstStyle/>
        <a:p>
          <a:endParaRPr lang="en-GB"/>
        </a:p>
      </dgm:t>
    </dgm:pt>
    <dgm:pt modelId="{0B841CFD-0664-4D83-BB6C-CE4559AC55CC}">
      <dgm:prSet/>
      <dgm:spPr/>
      <dgm:t>
        <a:bodyPr/>
        <a:lstStyle/>
        <a:p>
          <a:r>
            <a:rPr lang="en-GB" dirty="0" smtClean="0"/>
            <a:t>Has expressed no opinion for or against</a:t>
          </a:r>
          <a:endParaRPr lang="en-GB" dirty="0"/>
        </a:p>
      </dgm:t>
    </dgm:pt>
    <dgm:pt modelId="{AB067F50-B286-407E-97C5-971965F05838}" type="parTrans" cxnId="{446FAF05-2392-4020-AD3D-31651C4DA6E5}">
      <dgm:prSet/>
      <dgm:spPr/>
      <dgm:t>
        <a:bodyPr/>
        <a:lstStyle/>
        <a:p>
          <a:endParaRPr lang="en-GB"/>
        </a:p>
      </dgm:t>
    </dgm:pt>
    <dgm:pt modelId="{58EB9C59-A6BA-40B9-A515-F2D12F2BE8E8}" type="sibTrans" cxnId="{446FAF05-2392-4020-AD3D-31651C4DA6E5}">
      <dgm:prSet/>
      <dgm:spPr/>
      <dgm:t>
        <a:bodyPr/>
        <a:lstStyle/>
        <a:p>
          <a:endParaRPr lang="en-GB"/>
        </a:p>
      </dgm:t>
    </dgm:pt>
    <dgm:pt modelId="{DAE43B3D-ACB3-4BDB-8911-EFB981A90B10}">
      <dgm:prSet/>
      <dgm:spPr/>
      <dgm:t>
        <a:bodyPr/>
        <a:lstStyle/>
        <a:p>
          <a:r>
            <a:rPr lang="en-GB" b="1" smtClean="0"/>
            <a:t>Opponent</a:t>
          </a:r>
          <a:endParaRPr lang="en-GB" b="1" dirty="0"/>
        </a:p>
      </dgm:t>
    </dgm:pt>
    <dgm:pt modelId="{915CCA4F-E836-4331-B9DA-A186675EE5DE}" type="parTrans" cxnId="{CF2D5BF4-3950-4481-BD94-6125D083FF2A}">
      <dgm:prSet/>
      <dgm:spPr/>
      <dgm:t>
        <a:bodyPr/>
        <a:lstStyle/>
        <a:p>
          <a:endParaRPr lang="en-GB"/>
        </a:p>
      </dgm:t>
    </dgm:pt>
    <dgm:pt modelId="{E7B82D8D-1B30-4DE8-AA22-E87482A9C4E2}" type="sibTrans" cxnId="{CF2D5BF4-3950-4481-BD94-6125D083FF2A}">
      <dgm:prSet/>
      <dgm:spPr/>
      <dgm:t>
        <a:bodyPr/>
        <a:lstStyle/>
        <a:p>
          <a:endParaRPr lang="en-GB"/>
        </a:p>
      </dgm:t>
    </dgm:pt>
    <dgm:pt modelId="{BD63CA5C-933E-4803-833A-B816D063C091}">
      <dgm:prSet/>
      <dgm:spPr/>
      <dgm:t>
        <a:bodyPr/>
        <a:lstStyle/>
        <a:p>
          <a:r>
            <a:rPr lang="en-GB" dirty="0" smtClean="0"/>
            <a:t>Will obstruct progress, maybe for reasons outside the project</a:t>
          </a:r>
          <a:endParaRPr lang="en-GB" dirty="0"/>
        </a:p>
      </dgm:t>
    </dgm:pt>
    <dgm:pt modelId="{87A2D65A-79D7-449F-BB8C-0518B7DC9072}" type="parTrans" cxnId="{755A1EC1-2CCA-4515-8658-5E276CFA0915}">
      <dgm:prSet/>
      <dgm:spPr/>
      <dgm:t>
        <a:bodyPr/>
        <a:lstStyle/>
        <a:p>
          <a:endParaRPr lang="en-GB"/>
        </a:p>
      </dgm:t>
    </dgm:pt>
    <dgm:pt modelId="{6BE3A776-89EE-4E4D-B54F-250E8A0A7313}" type="sibTrans" cxnId="{755A1EC1-2CCA-4515-8658-5E276CFA0915}">
      <dgm:prSet/>
      <dgm:spPr/>
      <dgm:t>
        <a:bodyPr/>
        <a:lstStyle/>
        <a:p>
          <a:endParaRPr lang="en-GB"/>
        </a:p>
      </dgm:t>
    </dgm:pt>
    <dgm:pt modelId="{2C779F20-EA8A-4019-AF95-F1D0899DB521}">
      <dgm:prSet/>
      <dgm:spPr/>
      <dgm:t>
        <a:bodyPr/>
        <a:lstStyle/>
        <a:p>
          <a:r>
            <a:rPr lang="en-GB" b="1" smtClean="0"/>
            <a:t>Critic</a:t>
          </a:r>
          <a:endParaRPr lang="en-GB" b="1" dirty="0"/>
        </a:p>
      </dgm:t>
    </dgm:pt>
    <dgm:pt modelId="{960E1243-DD8D-48BB-BB46-749F578D6E35}" type="parTrans" cxnId="{E87E1B32-28D2-4B21-8F07-C9A889DB3146}">
      <dgm:prSet/>
      <dgm:spPr/>
      <dgm:t>
        <a:bodyPr/>
        <a:lstStyle/>
        <a:p>
          <a:endParaRPr lang="en-GB"/>
        </a:p>
      </dgm:t>
    </dgm:pt>
    <dgm:pt modelId="{9C241E4C-4467-4D11-84C7-2F9160E87779}" type="sibTrans" cxnId="{E87E1B32-28D2-4B21-8F07-C9A889DB3146}">
      <dgm:prSet/>
      <dgm:spPr/>
      <dgm:t>
        <a:bodyPr/>
        <a:lstStyle/>
        <a:p>
          <a:endParaRPr lang="en-GB"/>
        </a:p>
      </dgm:t>
    </dgm:pt>
    <dgm:pt modelId="{0914F5E9-7FAB-4915-A090-1A198D4EB160}">
      <dgm:prSet/>
      <dgm:spPr/>
      <dgm:t>
        <a:bodyPr/>
        <a:lstStyle/>
        <a:p>
          <a:r>
            <a:rPr lang="en-GB" dirty="0" smtClean="0"/>
            <a:t>Not in favour but not actively opposed</a:t>
          </a:r>
          <a:endParaRPr lang="en-GB" dirty="0"/>
        </a:p>
      </dgm:t>
    </dgm:pt>
    <dgm:pt modelId="{843E5FFC-1851-4D4F-8F0D-3C5DE4E4866C}" type="parTrans" cxnId="{16A62899-E008-409F-AEB3-DE64DB00F96B}">
      <dgm:prSet/>
      <dgm:spPr/>
      <dgm:t>
        <a:bodyPr/>
        <a:lstStyle/>
        <a:p>
          <a:endParaRPr lang="en-GB"/>
        </a:p>
      </dgm:t>
    </dgm:pt>
    <dgm:pt modelId="{3D63D02A-F469-4066-A30A-35DE24D073A2}" type="sibTrans" cxnId="{16A62899-E008-409F-AEB3-DE64DB00F96B}">
      <dgm:prSet/>
      <dgm:spPr/>
      <dgm:t>
        <a:bodyPr/>
        <a:lstStyle/>
        <a:p>
          <a:endParaRPr lang="en-GB"/>
        </a:p>
      </dgm:t>
    </dgm:pt>
    <dgm:pt modelId="{8A133875-78A0-4B0F-A1A3-566369766123}">
      <dgm:prSet/>
      <dgm:spPr/>
      <dgm:t>
        <a:bodyPr/>
        <a:lstStyle/>
        <a:p>
          <a:r>
            <a:rPr lang="en-GB" dirty="0" smtClean="0"/>
            <a:t>Will actively work to disrupt or impede the project</a:t>
          </a:r>
          <a:endParaRPr lang="en-GB" dirty="0"/>
        </a:p>
      </dgm:t>
    </dgm:pt>
    <dgm:pt modelId="{E6C4085F-9D2B-42BD-9BF0-75CE77B52D3B}" type="parTrans" cxnId="{A492790B-99A0-4E1D-802C-800C3268BEBE}">
      <dgm:prSet/>
      <dgm:spPr/>
      <dgm:t>
        <a:bodyPr/>
        <a:lstStyle/>
        <a:p>
          <a:endParaRPr lang="en-GB"/>
        </a:p>
      </dgm:t>
    </dgm:pt>
    <dgm:pt modelId="{161149D6-7AA2-4F29-9036-E23D7275C9C0}" type="sibTrans" cxnId="{A492790B-99A0-4E1D-802C-800C3268BEBE}">
      <dgm:prSet/>
      <dgm:spPr/>
      <dgm:t>
        <a:bodyPr/>
        <a:lstStyle/>
        <a:p>
          <a:endParaRPr lang="en-GB"/>
        </a:p>
      </dgm:t>
    </dgm:pt>
    <dgm:pt modelId="{AC6111D6-7D7C-4052-828F-213F993DD658}">
      <dgm:prSet/>
      <dgm:spPr/>
      <dgm:t>
        <a:bodyPr/>
        <a:lstStyle/>
        <a:p>
          <a:r>
            <a:rPr lang="en-GB" b="1" smtClean="0"/>
            <a:t>Blocker</a:t>
          </a:r>
          <a:endParaRPr lang="en-GB" b="1" dirty="0"/>
        </a:p>
      </dgm:t>
    </dgm:pt>
    <dgm:pt modelId="{6143BEC1-4E4C-4646-B291-227BE697553B}" type="parTrans" cxnId="{12E734AD-7C48-4481-A62B-74A5A4065AC3}">
      <dgm:prSet/>
      <dgm:spPr/>
      <dgm:t>
        <a:bodyPr/>
        <a:lstStyle/>
        <a:p>
          <a:endParaRPr lang="en-GB"/>
        </a:p>
      </dgm:t>
    </dgm:pt>
    <dgm:pt modelId="{9E6A7B6D-E517-45CA-89C8-0D3ED4A43865}" type="sibTrans" cxnId="{12E734AD-7C48-4481-A62B-74A5A4065AC3}">
      <dgm:prSet/>
      <dgm:spPr/>
      <dgm:t>
        <a:bodyPr/>
        <a:lstStyle/>
        <a:p>
          <a:endParaRPr lang="en-GB"/>
        </a:p>
      </dgm:t>
    </dgm:pt>
    <dgm:pt modelId="{453DF655-121F-4FF9-BDF5-8471CD31F48F}" type="pres">
      <dgm:prSet presAssocID="{1384A7DE-3245-425D-B42F-25A77FCCA203}" presName="linear" presStyleCnt="0">
        <dgm:presLayoutVars>
          <dgm:dir/>
          <dgm:animLvl val="lvl"/>
          <dgm:resizeHandles val="exact"/>
        </dgm:presLayoutVars>
      </dgm:prSet>
      <dgm:spPr/>
      <dgm:t>
        <a:bodyPr/>
        <a:lstStyle/>
        <a:p>
          <a:endParaRPr lang="en-GB"/>
        </a:p>
      </dgm:t>
    </dgm:pt>
    <dgm:pt modelId="{F684F147-86BD-4071-888F-2DAB1E0935E8}" type="pres">
      <dgm:prSet presAssocID="{A60D4760-94B6-4CB1-9437-2178753AF0FC}" presName="parentLin" presStyleCnt="0"/>
      <dgm:spPr/>
      <dgm:t>
        <a:bodyPr/>
        <a:lstStyle/>
        <a:p>
          <a:endParaRPr lang="en-GB"/>
        </a:p>
      </dgm:t>
    </dgm:pt>
    <dgm:pt modelId="{20FDBBFC-4EC1-42BE-8CEE-3AB8B198D3EB}" type="pres">
      <dgm:prSet presAssocID="{A60D4760-94B6-4CB1-9437-2178753AF0FC}" presName="parentLeftMargin" presStyleLbl="node1" presStyleIdx="0" presStyleCnt="6"/>
      <dgm:spPr/>
      <dgm:t>
        <a:bodyPr/>
        <a:lstStyle/>
        <a:p>
          <a:endParaRPr lang="en-GB"/>
        </a:p>
      </dgm:t>
    </dgm:pt>
    <dgm:pt modelId="{1C1428D9-616B-4790-96A8-640649197A11}" type="pres">
      <dgm:prSet presAssocID="{A60D4760-94B6-4CB1-9437-2178753AF0FC}" presName="parentText" presStyleLbl="node1" presStyleIdx="0" presStyleCnt="6">
        <dgm:presLayoutVars>
          <dgm:chMax val="0"/>
          <dgm:bulletEnabled val="1"/>
        </dgm:presLayoutVars>
      </dgm:prSet>
      <dgm:spPr/>
      <dgm:t>
        <a:bodyPr/>
        <a:lstStyle/>
        <a:p>
          <a:endParaRPr lang="en-GB"/>
        </a:p>
      </dgm:t>
    </dgm:pt>
    <dgm:pt modelId="{8E3686DE-16BD-4873-A8A5-A5AE252845EF}" type="pres">
      <dgm:prSet presAssocID="{A60D4760-94B6-4CB1-9437-2178753AF0FC}" presName="negativeSpace" presStyleCnt="0"/>
      <dgm:spPr/>
      <dgm:t>
        <a:bodyPr/>
        <a:lstStyle/>
        <a:p>
          <a:endParaRPr lang="en-GB"/>
        </a:p>
      </dgm:t>
    </dgm:pt>
    <dgm:pt modelId="{A64EE807-A1B6-4468-9449-A607271BBA89}" type="pres">
      <dgm:prSet presAssocID="{A60D4760-94B6-4CB1-9437-2178753AF0FC}" presName="childText" presStyleLbl="conFgAcc1" presStyleIdx="0" presStyleCnt="6">
        <dgm:presLayoutVars>
          <dgm:bulletEnabled val="1"/>
        </dgm:presLayoutVars>
      </dgm:prSet>
      <dgm:spPr/>
      <dgm:t>
        <a:bodyPr/>
        <a:lstStyle/>
        <a:p>
          <a:endParaRPr lang="en-GB"/>
        </a:p>
      </dgm:t>
    </dgm:pt>
    <dgm:pt modelId="{747610CD-7C1C-4BD0-983B-708DDDE5EF75}" type="pres">
      <dgm:prSet presAssocID="{988F0D1A-F5D6-4BDD-848F-4D0DD0D43289}" presName="spaceBetweenRectangles" presStyleCnt="0"/>
      <dgm:spPr/>
      <dgm:t>
        <a:bodyPr/>
        <a:lstStyle/>
        <a:p>
          <a:endParaRPr lang="en-GB"/>
        </a:p>
      </dgm:t>
    </dgm:pt>
    <dgm:pt modelId="{9BE40A09-04E4-443B-BFE8-C3BFBEF4FADF}" type="pres">
      <dgm:prSet presAssocID="{84BEEE22-469D-488E-B5F6-AB7340971F46}" presName="parentLin" presStyleCnt="0"/>
      <dgm:spPr/>
      <dgm:t>
        <a:bodyPr/>
        <a:lstStyle/>
        <a:p>
          <a:endParaRPr lang="en-GB"/>
        </a:p>
      </dgm:t>
    </dgm:pt>
    <dgm:pt modelId="{019C3F49-3781-4295-B615-C5114643B9E7}" type="pres">
      <dgm:prSet presAssocID="{84BEEE22-469D-488E-B5F6-AB7340971F46}" presName="parentLeftMargin" presStyleLbl="node1" presStyleIdx="0" presStyleCnt="6"/>
      <dgm:spPr/>
      <dgm:t>
        <a:bodyPr/>
        <a:lstStyle/>
        <a:p>
          <a:endParaRPr lang="en-GB"/>
        </a:p>
      </dgm:t>
    </dgm:pt>
    <dgm:pt modelId="{90A7FCA2-90B4-4E7C-A403-CC22BF71751A}" type="pres">
      <dgm:prSet presAssocID="{84BEEE22-469D-488E-B5F6-AB7340971F46}" presName="parentText" presStyleLbl="node1" presStyleIdx="1" presStyleCnt="6">
        <dgm:presLayoutVars>
          <dgm:chMax val="0"/>
          <dgm:bulletEnabled val="1"/>
        </dgm:presLayoutVars>
      </dgm:prSet>
      <dgm:spPr/>
      <dgm:t>
        <a:bodyPr/>
        <a:lstStyle/>
        <a:p>
          <a:endParaRPr lang="en-GB"/>
        </a:p>
      </dgm:t>
    </dgm:pt>
    <dgm:pt modelId="{4899D4BE-6B84-4770-8536-377EB933E9D0}" type="pres">
      <dgm:prSet presAssocID="{84BEEE22-469D-488E-B5F6-AB7340971F46}" presName="negativeSpace" presStyleCnt="0"/>
      <dgm:spPr/>
      <dgm:t>
        <a:bodyPr/>
        <a:lstStyle/>
        <a:p>
          <a:endParaRPr lang="en-GB"/>
        </a:p>
      </dgm:t>
    </dgm:pt>
    <dgm:pt modelId="{62A9913B-77E0-400D-BB41-3C7185A2B29B}" type="pres">
      <dgm:prSet presAssocID="{84BEEE22-469D-488E-B5F6-AB7340971F46}" presName="childText" presStyleLbl="conFgAcc1" presStyleIdx="1" presStyleCnt="6">
        <dgm:presLayoutVars>
          <dgm:bulletEnabled val="1"/>
        </dgm:presLayoutVars>
      </dgm:prSet>
      <dgm:spPr/>
      <dgm:t>
        <a:bodyPr/>
        <a:lstStyle/>
        <a:p>
          <a:endParaRPr lang="en-GB"/>
        </a:p>
      </dgm:t>
    </dgm:pt>
    <dgm:pt modelId="{E92D21B2-B1B1-42C1-8688-6CE1E8B83FE6}" type="pres">
      <dgm:prSet presAssocID="{C5D64148-F767-4A42-8CDF-DB110BA0CD13}" presName="spaceBetweenRectangles" presStyleCnt="0"/>
      <dgm:spPr/>
      <dgm:t>
        <a:bodyPr/>
        <a:lstStyle/>
        <a:p>
          <a:endParaRPr lang="en-GB"/>
        </a:p>
      </dgm:t>
    </dgm:pt>
    <dgm:pt modelId="{374FC407-D36A-4349-B835-07E0A4AEDFDA}" type="pres">
      <dgm:prSet presAssocID="{A5942C56-32C4-406D-A827-1F29E5A51967}" presName="parentLin" presStyleCnt="0"/>
      <dgm:spPr/>
      <dgm:t>
        <a:bodyPr/>
        <a:lstStyle/>
        <a:p>
          <a:endParaRPr lang="en-GB"/>
        </a:p>
      </dgm:t>
    </dgm:pt>
    <dgm:pt modelId="{9CEFE434-0ADA-419D-B9A6-363B2C1419B9}" type="pres">
      <dgm:prSet presAssocID="{A5942C56-32C4-406D-A827-1F29E5A51967}" presName="parentLeftMargin" presStyleLbl="node1" presStyleIdx="1" presStyleCnt="6"/>
      <dgm:spPr/>
      <dgm:t>
        <a:bodyPr/>
        <a:lstStyle/>
        <a:p>
          <a:endParaRPr lang="en-GB"/>
        </a:p>
      </dgm:t>
    </dgm:pt>
    <dgm:pt modelId="{7602FF16-0F80-46F1-9BA5-A81F069866FD}" type="pres">
      <dgm:prSet presAssocID="{A5942C56-32C4-406D-A827-1F29E5A51967}" presName="parentText" presStyleLbl="node1" presStyleIdx="2" presStyleCnt="6">
        <dgm:presLayoutVars>
          <dgm:chMax val="0"/>
          <dgm:bulletEnabled val="1"/>
        </dgm:presLayoutVars>
      </dgm:prSet>
      <dgm:spPr/>
      <dgm:t>
        <a:bodyPr/>
        <a:lstStyle/>
        <a:p>
          <a:endParaRPr lang="en-GB"/>
        </a:p>
      </dgm:t>
    </dgm:pt>
    <dgm:pt modelId="{9A750118-BAE2-44C5-9A3F-B962CCCA931B}" type="pres">
      <dgm:prSet presAssocID="{A5942C56-32C4-406D-A827-1F29E5A51967}" presName="negativeSpace" presStyleCnt="0"/>
      <dgm:spPr/>
      <dgm:t>
        <a:bodyPr/>
        <a:lstStyle/>
        <a:p>
          <a:endParaRPr lang="en-GB"/>
        </a:p>
      </dgm:t>
    </dgm:pt>
    <dgm:pt modelId="{BC763B5E-54E2-4812-9313-282016C15BCD}" type="pres">
      <dgm:prSet presAssocID="{A5942C56-32C4-406D-A827-1F29E5A51967}" presName="childText" presStyleLbl="conFgAcc1" presStyleIdx="2" presStyleCnt="6">
        <dgm:presLayoutVars>
          <dgm:bulletEnabled val="1"/>
        </dgm:presLayoutVars>
      </dgm:prSet>
      <dgm:spPr/>
      <dgm:t>
        <a:bodyPr/>
        <a:lstStyle/>
        <a:p>
          <a:endParaRPr lang="en-GB"/>
        </a:p>
      </dgm:t>
    </dgm:pt>
    <dgm:pt modelId="{3ACCB413-4455-43F9-BF0E-4119D8170FD1}" type="pres">
      <dgm:prSet presAssocID="{32C67409-1122-43BC-95EA-5DC56C75FC49}" presName="spaceBetweenRectangles" presStyleCnt="0"/>
      <dgm:spPr/>
      <dgm:t>
        <a:bodyPr/>
        <a:lstStyle/>
        <a:p>
          <a:endParaRPr lang="en-GB"/>
        </a:p>
      </dgm:t>
    </dgm:pt>
    <dgm:pt modelId="{A4CC3AF6-D3D4-48A0-86A7-D67A7A63A0C4}" type="pres">
      <dgm:prSet presAssocID="{2C779F20-EA8A-4019-AF95-F1D0899DB521}" presName="parentLin" presStyleCnt="0"/>
      <dgm:spPr/>
      <dgm:t>
        <a:bodyPr/>
        <a:lstStyle/>
        <a:p>
          <a:endParaRPr lang="en-GB"/>
        </a:p>
      </dgm:t>
    </dgm:pt>
    <dgm:pt modelId="{A2077945-E199-4D18-8182-0127BBE97856}" type="pres">
      <dgm:prSet presAssocID="{2C779F20-EA8A-4019-AF95-F1D0899DB521}" presName="parentLeftMargin" presStyleLbl="node1" presStyleIdx="2" presStyleCnt="6"/>
      <dgm:spPr/>
      <dgm:t>
        <a:bodyPr/>
        <a:lstStyle/>
        <a:p>
          <a:endParaRPr lang="en-GB"/>
        </a:p>
      </dgm:t>
    </dgm:pt>
    <dgm:pt modelId="{D07E3A57-DAE5-4F10-BA2A-7F0B435B2A0C}" type="pres">
      <dgm:prSet presAssocID="{2C779F20-EA8A-4019-AF95-F1D0899DB521}" presName="parentText" presStyleLbl="node1" presStyleIdx="3" presStyleCnt="6">
        <dgm:presLayoutVars>
          <dgm:chMax val="0"/>
          <dgm:bulletEnabled val="1"/>
        </dgm:presLayoutVars>
      </dgm:prSet>
      <dgm:spPr/>
      <dgm:t>
        <a:bodyPr/>
        <a:lstStyle/>
        <a:p>
          <a:endParaRPr lang="en-GB"/>
        </a:p>
      </dgm:t>
    </dgm:pt>
    <dgm:pt modelId="{FE6076AC-06BA-462B-AC65-C1AD03ECAF26}" type="pres">
      <dgm:prSet presAssocID="{2C779F20-EA8A-4019-AF95-F1D0899DB521}" presName="negativeSpace" presStyleCnt="0"/>
      <dgm:spPr/>
      <dgm:t>
        <a:bodyPr/>
        <a:lstStyle/>
        <a:p>
          <a:endParaRPr lang="en-GB"/>
        </a:p>
      </dgm:t>
    </dgm:pt>
    <dgm:pt modelId="{289F3B7F-D51D-4444-B95F-9A791D57C0A9}" type="pres">
      <dgm:prSet presAssocID="{2C779F20-EA8A-4019-AF95-F1D0899DB521}" presName="childText" presStyleLbl="conFgAcc1" presStyleIdx="3" presStyleCnt="6">
        <dgm:presLayoutVars>
          <dgm:bulletEnabled val="1"/>
        </dgm:presLayoutVars>
      </dgm:prSet>
      <dgm:spPr/>
      <dgm:t>
        <a:bodyPr/>
        <a:lstStyle/>
        <a:p>
          <a:endParaRPr lang="en-GB"/>
        </a:p>
      </dgm:t>
    </dgm:pt>
    <dgm:pt modelId="{E3C2CB34-FB97-42C7-B8AD-8CB652CAD569}" type="pres">
      <dgm:prSet presAssocID="{9C241E4C-4467-4D11-84C7-2F9160E87779}" presName="spaceBetweenRectangles" presStyleCnt="0"/>
      <dgm:spPr/>
      <dgm:t>
        <a:bodyPr/>
        <a:lstStyle/>
        <a:p>
          <a:endParaRPr lang="en-GB"/>
        </a:p>
      </dgm:t>
    </dgm:pt>
    <dgm:pt modelId="{FC38E3F8-A52B-4DFA-B572-8CE5996EB361}" type="pres">
      <dgm:prSet presAssocID="{DAE43B3D-ACB3-4BDB-8911-EFB981A90B10}" presName="parentLin" presStyleCnt="0"/>
      <dgm:spPr/>
      <dgm:t>
        <a:bodyPr/>
        <a:lstStyle/>
        <a:p>
          <a:endParaRPr lang="en-GB"/>
        </a:p>
      </dgm:t>
    </dgm:pt>
    <dgm:pt modelId="{974E5F2F-7939-424A-9331-93C5360AF7BF}" type="pres">
      <dgm:prSet presAssocID="{DAE43B3D-ACB3-4BDB-8911-EFB981A90B10}" presName="parentLeftMargin" presStyleLbl="node1" presStyleIdx="3" presStyleCnt="6"/>
      <dgm:spPr/>
      <dgm:t>
        <a:bodyPr/>
        <a:lstStyle/>
        <a:p>
          <a:endParaRPr lang="en-GB"/>
        </a:p>
      </dgm:t>
    </dgm:pt>
    <dgm:pt modelId="{D1741D25-E173-44A5-AD60-2A846E31293F}" type="pres">
      <dgm:prSet presAssocID="{DAE43B3D-ACB3-4BDB-8911-EFB981A90B10}" presName="parentText" presStyleLbl="node1" presStyleIdx="4" presStyleCnt="6">
        <dgm:presLayoutVars>
          <dgm:chMax val="0"/>
          <dgm:bulletEnabled val="1"/>
        </dgm:presLayoutVars>
      </dgm:prSet>
      <dgm:spPr/>
      <dgm:t>
        <a:bodyPr/>
        <a:lstStyle/>
        <a:p>
          <a:endParaRPr lang="en-GB"/>
        </a:p>
      </dgm:t>
    </dgm:pt>
    <dgm:pt modelId="{13EB5850-4CEF-4342-975D-293256CD39B2}" type="pres">
      <dgm:prSet presAssocID="{DAE43B3D-ACB3-4BDB-8911-EFB981A90B10}" presName="negativeSpace" presStyleCnt="0"/>
      <dgm:spPr/>
      <dgm:t>
        <a:bodyPr/>
        <a:lstStyle/>
        <a:p>
          <a:endParaRPr lang="en-GB"/>
        </a:p>
      </dgm:t>
    </dgm:pt>
    <dgm:pt modelId="{99FC202F-0890-4262-9948-0C770E88BF0A}" type="pres">
      <dgm:prSet presAssocID="{DAE43B3D-ACB3-4BDB-8911-EFB981A90B10}" presName="childText" presStyleLbl="conFgAcc1" presStyleIdx="4" presStyleCnt="6">
        <dgm:presLayoutVars>
          <dgm:bulletEnabled val="1"/>
        </dgm:presLayoutVars>
      </dgm:prSet>
      <dgm:spPr/>
      <dgm:t>
        <a:bodyPr/>
        <a:lstStyle/>
        <a:p>
          <a:endParaRPr lang="en-GB"/>
        </a:p>
      </dgm:t>
    </dgm:pt>
    <dgm:pt modelId="{FF04A33E-4E37-4EA1-99A1-15198954FBDA}" type="pres">
      <dgm:prSet presAssocID="{E7B82D8D-1B30-4DE8-AA22-E87482A9C4E2}" presName="spaceBetweenRectangles" presStyleCnt="0"/>
      <dgm:spPr/>
      <dgm:t>
        <a:bodyPr/>
        <a:lstStyle/>
        <a:p>
          <a:endParaRPr lang="en-GB"/>
        </a:p>
      </dgm:t>
    </dgm:pt>
    <dgm:pt modelId="{746CC900-2560-48B5-87EB-1A9630AD7424}" type="pres">
      <dgm:prSet presAssocID="{AC6111D6-7D7C-4052-828F-213F993DD658}" presName="parentLin" presStyleCnt="0"/>
      <dgm:spPr/>
      <dgm:t>
        <a:bodyPr/>
        <a:lstStyle/>
        <a:p>
          <a:endParaRPr lang="en-GB"/>
        </a:p>
      </dgm:t>
    </dgm:pt>
    <dgm:pt modelId="{27279875-D063-415D-B5F7-9198D888C5DD}" type="pres">
      <dgm:prSet presAssocID="{AC6111D6-7D7C-4052-828F-213F993DD658}" presName="parentLeftMargin" presStyleLbl="node1" presStyleIdx="4" presStyleCnt="6"/>
      <dgm:spPr/>
      <dgm:t>
        <a:bodyPr/>
        <a:lstStyle/>
        <a:p>
          <a:endParaRPr lang="en-GB"/>
        </a:p>
      </dgm:t>
    </dgm:pt>
    <dgm:pt modelId="{A41767FA-3723-4DF3-AF05-DE133380E1F0}" type="pres">
      <dgm:prSet presAssocID="{AC6111D6-7D7C-4052-828F-213F993DD658}" presName="parentText" presStyleLbl="node1" presStyleIdx="5" presStyleCnt="6">
        <dgm:presLayoutVars>
          <dgm:chMax val="0"/>
          <dgm:bulletEnabled val="1"/>
        </dgm:presLayoutVars>
      </dgm:prSet>
      <dgm:spPr/>
      <dgm:t>
        <a:bodyPr/>
        <a:lstStyle/>
        <a:p>
          <a:endParaRPr lang="en-GB"/>
        </a:p>
      </dgm:t>
    </dgm:pt>
    <dgm:pt modelId="{FC95E19A-46D6-4967-9159-82CA916B6FFE}" type="pres">
      <dgm:prSet presAssocID="{AC6111D6-7D7C-4052-828F-213F993DD658}" presName="negativeSpace" presStyleCnt="0"/>
      <dgm:spPr/>
      <dgm:t>
        <a:bodyPr/>
        <a:lstStyle/>
        <a:p>
          <a:endParaRPr lang="en-GB"/>
        </a:p>
      </dgm:t>
    </dgm:pt>
    <dgm:pt modelId="{3A5B7934-5BE6-44D9-B6CE-95DDE50D3F5D}" type="pres">
      <dgm:prSet presAssocID="{AC6111D6-7D7C-4052-828F-213F993DD658}" presName="childText" presStyleLbl="conFgAcc1" presStyleIdx="5" presStyleCnt="6">
        <dgm:presLayoutVars>
          <dgm:bulletEnabled val="1"/>
        </dgm:presLayoutVars>
      </dgm:prSet>
      <dgm:spPr/>
      <dgm:t>
        <a:bodyPr/>
        <a:lstStyle/>
        <a:p>
          <a:endParaRPr lang="en-GB"/>
        </a:p>
      </dgm:t>
    </dgm:pt>
  </dgm:ptLst>
  <dgm:cxnLst>
    <dgm:cxn modelId="{132A8BED-2846-4C69-9354-749695168F0D}" type="presOf" srcId="{A5942C56-32C4-406D-A827-1F29E5A51967}" destId="{7602FF16-0F80-46F1-9BA5-A81F069866FD}" srcOrd="1" destOrd="0" presId="urn:microsoft.com/office/officeart/2005/8/layout/list1"/>
    <dgm:cxn modelId="{9DBC772D-550D-4AD2-9A75-6549C8DA87D3}" srcId="{1384A7DE-3245-425D-B42F-25A77FCCA203}" destId="{A60D4760-94B6-4CB1-9437-2178753AF0FC}" srcOrd="0" destOrd="0" parTransId="{F137B2E4-A08C-4AD0-81CA-98281AC2422D}" sibTransId="{988F0D1A-F5D6-4BDD-848F-4D0DD0D43289}"/>
    <dgm:cxn modelId="{9F351551-C58F-4CAF-A08A-5503AE1D48C4}" type="presOf" srcId="{DDB4DF1F-0638-424B-A1B2-65592139CEFB}" destId="{A64EE807-A1B6-4468-9449-A607271BBA89}" srcOrd="0" destOrd="0" presId="urn:microsoft.com/office/officeart/2005/8/layout/list1"/>
    <dgm:cxn modelId="{E6B7C0F3-B956-4285-B0C0-47904839C044}" type="presOf" srcId="{A60D4760-94B6-4CB1-9437-2178753AF0FC}" destId="{20FDBBFC-4EC1-42BE-8CEE-3AB8B198D3EB}" srcOrd="0" destOrd="0" presId="urn:microsoft.com/office/officeart/2005/8/layout/list1"/>
    <dgm:cxn modelId="{D2D46F19-7CBE-4483-B07B-267B45418654}" type="presOf" srcId="{A60D4760-94B6-4CB1-9437-2178753AF0FC}" destId="{1C1428D9-616B-4790-96A8-640649197A11}" srcOrd="1" destOrd="0" presId="urn:microsoft.com/office/officeart/2005/8/layout/list1"/>
    <dgm:cxn modelId="{B03B7583-F0EB-408E-968C-B1B21D48A363}" type="presOf" srcId="{2C779F20-EA8A-4019-AF95-F1D0899DB521}" destId="{A2077945-E199-4D18-8182-0127BBE97856}" srcOrd="0" destOrd="0" presId="urn:microsoft.com/office/officeart/2005/8/layout/list1"/>
    <dgm:cxn modelId="{A9920198-9591-444C-9AF5-151C346C91A0}" srcId="{1384A7DE-3245-425D-B42F-25A77FCCA203}" destId="{A5942C56-32C4-406D-A827-1F29E5A51967}" srcOrd="2" destOrd="0" parTransId="{979CC0D4-3253-48AD-8FF6-F401577F2585}" sibTransId="{32C67409-1122-43BC-95EA-5DC56C75FC49}"/>
    <dgm:cxn modelId="{3CCD9609-5B60-49E3-8713-0DC8D9BF02CD}" srcId="{A60D4760-94B6-4CB1-9437-2178753AF0FC}" destId="{DDB4DF1F-0638-424B-A1B2-65592139CEFB}" srcOrd="0" destOrd="0" parTransId="{D0A0EA20-DAFE-4CCF-BE84-4166C9BA9D8F}" sibTransId="{8D7BD938-3A7B-45EC-BAF5-A660D42651FB}"/>
    <dgm:cxn modelId="{36B40EE2-2E36-44B3-AFD7-E14A6FF674FF}" type="presOf" srcId="{0914F5E9-7FAB-4915-A090-1A198D4EB160}" destId="{289F3B7F-D51D-4444-B95F-9A791D57C0A9}" srcOrd="0" destOrd="0" presId="urn:microsoft.com/office/officeart/2005/8/layout/list1"/>
    <dgm:cxn modelId="{42AB5F58-52B6-4DE7-AAE7-D07BE44F401D}" type="presOf" srcId="{BD63CA5C-933E-4803-833A-B816D063C091}" destId="{3A5B7934-5BE6-44D9-B6CE-95DDE50D3F5D}" srcOrd="0" destOrd="0" presId="urn:microsoft.com/office/officeart/2005/8/layout/list1"/>
    <dgm:cxn modelId="{16E4F3EA-47DB-4761-B5F4-4BB7D54B6A16}" type="presOf" srcId="{8A133875-78A0-4B0F-A1A3-566369766123}" destId="{99FC202F-0890-4262-9948-0C770E88BF0A}" srcOrd="0" destOrd="0" presId="urn:microsoft.com/office/officeart/2005/8/layout/list1"/>
    <dgm:cxn modelId="{C19DE7DF-5056-4ED9-AAC3-5FC60E660C7A}" type="presOf" srcId="{84BEEE22-469D-488E-B5F6-AB7340971F46}" destId="{019C3F49-3781-4295-B615-C5114643B9E7}" srcOrd="0" destOrd="0" presId="urn:microsoft.com/office/officeart/2005/8/layout/list1"/>
    <dgm:cxn modelId="{755A1EC1-2CCA-4515-8658-5E276CFA0915}" srcId="{AC6111D6-7D7C-4052-828F-213F993DD658}" destId="{BD63CA5C-933E-4803-833A-B816D063C091}" srcOrd="0" destOrd="0" parTransId="{87A2D65A-79D7-449F-BB8C-0518B7DC9072}" sibTransId="{6BE3A776-89EE-4E4D-B54F-250E8A0A7313}"/>
    <dgm:cxn modelId="{A0AA2321-FC60-45FF-8A72-D6F93D379B71}" type="presOf" srcId="{1384A7DE-3245-425D-B42F-25A77FCCA203}" destId="{453DF655-121F-4FF9-BDF5-8471CD31F48F}" srcOrd="0" destOrd="0" presId="urn:microsoft.com/office/officeart/2005/8/layout/list1"/>
    <dgm:cxn modelId="{9C9C130A-E626-4863-ADF8-735D2A558404}" type="presOf" srcId="{84BEEE22-469D-488E-B5F6-AB7340971F46}" destId="{90A7FCA2-90B4-4E7C-A403-CC22BF71751A}" srcOrd="1" destOrd="0" presId="urn:microsoft.com/office/officeart/2005/8/layout/list1"/>
    <dgm:cxn modelId="{53B6D3E3-3BFF-4B3D-8A5D-5B2E8E17FA76}" type="presOf" srcId="{2C779F20-EA8A-4019-AF95-F1D0899DB521}" destId="{D07E3A57-DAE5-4F10-BA2A-7F0B435B2A0C}" srcOrd="1" destOrd="0" presId="urn:microsoft.com/office/officeart/2005/8/layout/list1"/>
    <dgm:cxn modelId="{E05D5634-EE86-4BB5-BA5E-310E4158C972}" type="presOf" srcId="{0B841CFD-0664-4D83-BB6C-CE4559AC55CC}" destId="{BC763B5E-54E2-4812-9313-282016C15BCD}" srcOrd="0" destOrd="0" presId="urn:microsoft.com/office/officeart/2005/8/layout/list1"/>
    <dgm:cxn modelId="{5E98F993-10C0-4BAF-AC01-7EF3BD723EF7}" type="presOf" srcId="{DAE43B3D-ACB3-4BDB-8911-EFB981A90B10}" destId="{D1741D25-E173-44A5-AD60-2A846E31293F}" srcOrd="1" destOrd="0" presId="urn:microsoft.com/office/officeart/2005/8/layout/list1"/>
    <dgm:cxn modelId="{446FAF05-2392-4020-AD3D-31651C4DA6E5}" srcId="{A5942C56-32C4-406D-A827-1F29E5A51967}" destId="{0B841CFD-0664-4D83-BB6C-CE4559AC55CC}" srcOrd="0" destOrd="0" parTransId="{AB067F50-B286-407E-97C5-971965F05838}" sibTransId="{58EB9C59-A6BA-40B9-A515-F2D12F2BE8E8}"/>
    <dgm:cxn modelId="{ABFC1FB6-02D5-4BFF-9096-B9768B5871DF}" type="presOf" srcId="{AC6111D6-7D7C-4052-828F-213F993DD658}" destId="{27279875-D063-415D-B5F7-9198D888C5DD}" srcOrd="0" destOrd="0" presId="urn:microsoft.com/office/officeart/2005/8/layout/list1"/>
    <dgm:cxn modelId="{12E734AD-7C48-4481-A62B-74A5A4065AC3}" srcId="{1384A7DE-3245-425D-B42F-25A77FCCA203}" destId="{AC6111D6-7D7C-4052-828F-213F993DD658}" srcOrd="5" destOrd="0" parTransId="{6143BEC1-4E4C-4646-B291-227BE697553B}" sibTransId="{9E6A7B6D-E517-45CA-89C8-0D3ED4A43865}"/>
    <dgm:cxn modelId="{344183F7-E1F5-496F-B946-F8CD65151918}" type="presOf" srcId="{A03BEBE5-5601-4502-AE2F-A55E0C0D4A44}" destId="{62A9913B-77E0-400D-BB41-3C7185A2B29B}" srcOrd="0" destOrd="0" presId="urn:microsoft.com/office/officeart/2005/8/layout/list1"/>
    <dgm:cxn modelId="{E87E1B32-28D2-4B21-8F07-C9A889DB3146}" srcId="{1384A7DE-3245-425D-B42F-25A77FCCA203}" destId="{2C779F20-EA8A-4019-AF95-F1D0899DB521}" srcOrd="3" destOrd="0" parTransId="{960E1243-DD8D-48BB-BB46-749F578D6E35}" sibTransId="{9C241E4C-4467-4D11-84C7-2F9160E87779}"/>
    <dgm:cxn modelId="{31B2BCF5-F397-46DE-8FBF-EA6884E48A4E}" srcId="{84BEEE22-469D-488E-B5F6-AB7340971F46}" destId="{A03BEBE5-5601-4502-AE2F-A55E0C0D4A44}" srcOrd="0" destOrd="0" parTransId="{1C95B50C-9DA0-43B6-ACD1-694792BFB421}" sibTransId="{A8B5A55C-5A40-4D06-AD5F-EA5D4D529464}"/>
    <dgm:cxn modelId="{16A62899-E008-409F-AEB3-DE64DB00F96B}" srcId="{2C779F20-EA8A-4019-AF95-F1D0899DB521}" destId="{0914F5E9-7FAB-4915-A090-1A198D4EB160}" srcOrd="0" destOrd="0" parTransId="{843E5FFC-1851-4D4F-8F0D-3C5DE4E4866C}" sibTransId="{3D63D02A-F469-4066-A30A-35DE24D073A2}"/>
    <dgm:cxn modelId="{13C28DA0-B4DB-4599-A3C2-9D409E957378}" type="presOf" srcId="{A5942C56-32C4-406D-A827-1F29E5A51967}" destId="{9CEFE434-0ADA-419D-B9A6-363B2C1419B9}" srcOrd="0" destOrd="0" presId="urn:microsoft.com/office/officeart/2005/8/layout/list1"/>
    <dgm:cxn modelId="{57DC2C00-909B-4DA3-B7CE-A14FF1C12293}" type="presOf" srcId="{DAE43B3D-ACB3-4BDB-8911-EFB981A90B10}" destId="{974E5F2F-7939-424A-9331-93C5360AF7BF}" srcOrd="0" destOrd="0" presId="urn:microsoft.com/office/officeart/2005/8/layout/list1"/>
    <dgm:cxn modelId="{9D83FAAC-6491-4C49-935D-B1FBAEE1891C}" srcId="{1384A7DE-3245-425D-B42F-25A77FCCA203}" destId="{84BEEE22-469D-488E-B5F6-AB7340971F46}" srcOrd="1" destOrd="0" parTransId="{B880D62A-EE2A-4436-B803-A7F3532E3B40}" sibTransId="{C5D64148-F767-4A42-8CDF-DB110BA0CD13}"/>
    <dgm:cxn modelId="{81D03A08-28D6-4606-A8CA-476029C9EFEE}" type="presOf" srcId="{AC6111D6-7D7C-4052-828F-213F993DD658}" destId="{A41767FA-3723-4DF3-AF05-DE133380E1F0}" srcOrd="1" destOrd="0" presId="urn:microsoft.com/office/officeart/2005/8/layout/list1"/>
    <dgm:cxn modelId="{CF2D5BF4-3950-4481-BD94-6125D083FF2A}" srcId="{1384A7DE-3245-425D-B42F-25A77FCCA203}" destId="{DAE43B3D-ACB3-4BDB-8911-EFB981A90B10}" srcOrd="4" destOrd="0" parTransId="{915CCA4F-E836-4331-B9DA-A186675EE5DE}" sibTransId="{E7B82D8D-1B30-4DE8-AA22-E87482A9C4E2}"/>
    <dgm:cxn modelId="{A492790B-99A0-4E1D-802C-800C3268BEBE}" srcId="{DAE43B3D-ACB3-4BDB-8911-EFB981A90B10}" destId="{8A133875-78A0-4B0F-A1A3-566369766123}" srcOrd="0" destOrd="0" parTransId="{E6C4085F-9D2B-42BD-9BF0-75CE77B52D3B}" sibTransId="{161149D6-7AA2-4F29-9036-E23D7275C9C0}"/>
    <dgm:cxn modelId="{CBC07AA0-9A77-4686-A254-83E93A3DA2F6}" type="presParOf" srcId="{453DF655-121F-4FF9-BDF5-8471CD31F48F}" destId="{F684F147-86BD-4071-888F-2DAB1E0935E8}" srcOrd="0" destOrd="0" presId="urn:microsoft.com/office/officeart/2005/8/layout/list1"/>
    <dgm:cxn modelId="{219C2F87-8250-40D3-A1A2-69DDD8F84C15}" type="presParOf" srcId="{F684F147-86BD-4071-888F-2DAB1E0935E8}" destId="{20FDBBFC-4EC1-42BE-8CEE-3AB8B198D3EB}" srcOrd="0" destOrd="0" presId="urn:microsoft.com/office/officeart/2005/8/layout/list1"/>
    <dgm:cxn modelId="{D33A395D-91CA-4ADD-A37B-A675AFB5409D}" type="presParOf" srcId="{F684F147-86BD-4071-888F-2DAB1E0935E8}" destId="{1C1428D9-616B-4790-96A8-640649197A11}" srcOrd="1" destOrd="0" presId="urn:microsoft.com/office/officeart/2005/8/layout/list1"/>
    <dgm:cxn modelId="{DF48D075-956D-4A04-BAE9-58F55A76F45C}" type="presParOf" srcId="{453DF655-121F-4FF9-BDF5-8471CD31F48F}" destId="{8E3686DE-16BD-4873-A8A5-A5AE252845EF}" srcOrd="1" destOrd="0" presId="urn:microsoft.com/office/officeart/2005/8/layout/list1"/>
    <dgm:cxn modelId="{B729F7BF-5158-4C07-9F02-D6341BF8C197}" type="presParOf" srcId="{453DF655-121F-4FF9-BDF5-8471CD31F48F}" destId="{A64EE807-A1B6-4468-9449-A607271BBA89}" srcOrd="2" destOrd="0" presId="urn:microsoft.com/office/officeart/2005/8/layout/list1"/>
    <dgm:cxn modelId="{35AAE16A-B56D-4D36-8AB4-6ED1EC97CCF8}" type="presParOf" srcId="{453DF655-121F-4FF9-BDF5-8471CD31F48F}" destId="{747610CD-7C1C-4BD0-983B-708DDDE5EF75}" srcOrd="3" destOrd="0" presId="urn:microsoft.com/office/officeart/2005/8/layout/list1"/>
    <dgm:cxn modelId="{20827ED7-0201-4D9E-BB58-0D33BF288FEA}" type="presParOf" srcId="{453DF655-121F-4FF9-BDF5-8471CD31F48F}" destId="{9BE40A09-04E4-443B-BFE8-C3BFBEF4FADF}" srcOrd="4" destOrd="0" presId="urn:microsoft.com/office/officeart/2005/8/layout/list1"/>
    <dgm:cxn modelId="{86F2AA5D-4BBE-468E-9AF9-9FEC6E6EE598}" type="presParOf" srcId="{9BE40A09-04E4-443B-BFE8-C3BFBEF4FADF}" destId="{019C3F49-3781-4295-B615-C5114643B9E7}" srcOrd="0" destOrd="0" presId="urn:microsoft.com/office/officeart/2005/8/layout/list1"/>
    <dgm:cxn modelId="{580473D7-62C8-43BD-BAD5-55893E575D71}" type="presParOf" srcId="{9BE40A09-04E4-443B-BFE8-C3BFBEF4FADF}" destId="{90A7FCA2-90B4-4E7C-A403-CC22BF71751A}" srcOrd="1" destOrd="0" presId="urn:microsoft.com/office/officeart/2005/8/layout/list1"/>
    <dgm:cxn modelId="{B2562D97-504B-4AC5-A491-353B3822BE5C}" type="presParOf" srcId="{453DF655-121F-4FF9-BDF5-8471CD31F48F}" destId="{4899D4BE-6B84-4770-8536-377EB933E9D0}" srcOrd="5" destOrd="0" presId="urn:microsoft.com/office/officeart/2005/8/layout/list1"/>
    <dgm:cxn modelId="{7AC29E07-FB00-4B52-A29A-CFD5E1FFB4AE}" type="presParOf" srcId="{453DF655-121F-4FF9-BDF5-8471CD31F48F}" destId="{62A9913B-77E0-400D-BB41-3C7185A2B29B}" srcOrd="6" destOrd="0" presId="urn:microsoft.com/office/officeart/2005/8/layout/list1"/>
    <dgm:cxn modelId="{27C598B8-552B-4B38-822B-7872BD974BDB}" type="presParOf" srcId="{453DF655-121F-4FF9-BDF5-8471CD31F48F}" destId="{E92D21B2-B1B1-42C1-8688-6CE1E8B83FE6}" srcOrd="7" destOrd="0" presId="urn:microsoft.com/office/officeart/2005/8/layout/list1"/>
    <dgm:cxn modelId="{468E31E6-FFAF-4B9F-800E-EED4CF4CDE83}" type="presParOf" srcId="{453DF655-121F-4FF9-BDF5-8471CD31F48F}" destId="{374FC407-D36A-4349-B835-07E0A4AEDFDA}" srcOrd="8" destOrd="0" presId="urn:microsoft.com/office/officeart/2005/8/layout/list1"/>
    <dgm:cxn modelId="{3998EA31-3D1D-4767-8197-5A3CAA8DF2E1}" type="presParOf" srcId="{374FC407-D36A-4349-B835-07E0A4AEDFDA}" destId="{9CEFE434-0ADA-419D-B9A6-363B2C1419B9}" srcOrd="0" destOrd="0" presId="urn:microsoft.com/office/officeart/2005/8/layout/list1"/>
    <dgm:cxn modelId="{A43A8ECB-BC4C-4D08-AA65-13811713C49F}" type="presParOf" srcId="{374FC407-D36A-4349-B835-07E0A4AEDFDA}" destId="{7602FF16-0F80-46F1-9BA5-A81F069866FD}" srcOrd="1" destOrd="0" presId="urn:microsoft.com/office/officeart/2005/8/layout/list1"/>
    <dgm:cxn modelId="{ED5020D6-C8AC-467F-8E3B-0DD2A9ADD4C3}" type="presParOf" srcId="{453DF655-121F-4FF9-BDF5-8471CD31F48F}" destId="{9A750118-BAE2-44C5-9A3F-B962CCCA931B}" srcOrd="9" destOrd="0" presId="urn:microsoft.com/office/officeart/2005/8/layout/list1"/>
    <dgm:cxn modelId="{DF5EAAA9-2174-478A-8DB0-625F5780C2DD}" type="presParOf" srcId="{453DF655-121F-4FF9-BDF5-8471CD31F48F}" destId="{BC763B5E-54E2-4812-9313-282016C15BCD}" srcOrd="10" destOrd="0" presId="urn:microsoft.com/office/officeart/2005/8/layout/list1"/>
    <dgm:cxn modelId="{4CE8D7A2-B183-4230-9C11-A97A15130898}" type="presParOf" srcId="{453DF655-121F-4FF9-BDF5-8471CD31F48F}" destId="{3ACCB413-4455-43F9-BF0E-4119D8170FD1}" srcOrd="11" destOrd="0" presId="urn:microsoft.com/office/officeart/2005/8/layout/list1"/>
    <dgm:cxn modelId="{E464B9E9-FF36-41B0-9027-2B528AA364DD}" type="presParOf" srcId="{453DF655-121F-4FF9-BDF5-8471CD31F48F}" destId="{A4CC3AF6-D3D4-48A0-86A7-D67A7A63A0C4}" srcOrd="12" destOrd="0" presId="urn:microsoft.com/office/officeart/2005/8/layout/list1"/>
    <dgm:cxn modelId="{6E8E5DB8-17B7-4535-9BF4-B908954D0A90}" type="presParOf" srcId="{A4CC3AF6-D3D4-48A0-86A7-D67A7A63A0C4}" destId="{A2077945-E199-4D18-8182-0127BBE97856}" srcOrd="0" destOrd="0" presId="urn:microsoft.com/office/officeart/2005/8/layout/list1"/>
    <dgm:cxn modelId="{85E17395-4EEF-4E87-B8E5-41D4BB9813AA}" type="presParOf" srcId="{A4CC3AF6-D3D4-48A0-86A7-D67A7A63A0C4}" destId="{D07E3A57-DAE5-4F10-BA2A-7F0B435B2A0C}" srcOrd="1" destOrd="0" presId="urn:microsoft.com/office/officeart/2005/8/layout/list1"/>
    <dgm:cxn modelId="{1F268468-78C8-434B-A7F9-F85132C1DAD9}" type="presParOf" srcId="{453DF655-121F-4FF9-BDF5-8471CD31F48F}" destId="{FE6076AC-06BA-462B-AC65-C1AD03ECAF26}" srcOrd="13" destOrd="0" presId="urn:microsoft.com/office/officeart/2005/8/layout/list1"/>
    <dgm:cxn modelId="{3C926688-3E6B-47CC-A2E8-4AAFF0290A51}" type="presParOf" srcId="{453DF655-121F-4FF9-BDF5-8471CD31F48F}" destId="{289F3B7F-D51D-4444-B95F-9A791D57C0A9}" srcOrd="14" destOrd="0" presId="urn:microsoft.com/office/officeart/2005/8/layout/list1"/>
    <dgm:cxn modelId="{A7D5F7CB-45BC-467F-9D05-4606F1DF1387}" type="presParOf" srcId="{453DF655-121F-4FF9-BDF5-8471CD31F48F}" destId="{E3C2CB34-FB97-42C7-B8AD-8CB652CAD569}" srcOrd="15" destOrd="0" presId="urn:microsoft.com/office/officeart/2005/8/layout/list1"/>
    <dgm:cxn modelId="{D23077F4-B502-45C3-B88C-C095CDCB8F10}" type="presParOf" srcId="{453DF655-121F-4FF9-BDF5-8471CD31F48F}" destId="{FC38E3F8-A52B-4DFA-B572-8CE5996EB361}" srcOrd="16" destOrd="0" presId="urn:microsoft.com/office/officeart/2005/8/layout/list1"/>
    <dgm:cxn modelId="{9881CA5F-7D3D-4792-A144-7A6CEF0FD2C4}" type="presParOf" srcId="{FC38E3F8-A52B-4DFA-B572-8CE5996EB361}" destId="{974E5F2F-7939-424A-9331-93C5360AF7BF}" srcOrd="0" destOrd="0" presId="urn:microsoft.com/office/officeart/2005/8/layout/list1"/>
    <dgm:cxn modelId="{BD0B53E3-B9DC-4226-80C1-DABA0F2AEF92}" type="presParOf" srcId="{FC38E3F8-A52B-4DFA-B572-8CE5996EB361}" destId="{D1741D25-E173-44A5-AD60-2A846E31293F}" srcOrd="1" destOrd="0" presId="urn:microsoft.com/office/officeart/2005/8/layout/list1"/>
    <dgm:cxn modelId="{38C56075-4E08-4A14-BE42-FD7EBBC50703}" type="presParOf" srcId="{453DF655-121F-4FF9-BDF5-8471CD31F48F}" destId="{13EB5850-4CEF-4342-975D-293256CD39B2}" srcOrd="17" destOrd="0" presId="urn:microsoft.com/office/officeart/2005/8/layout/list1"/>
    <dgm:cxn modelId="{2BB6842C-CB04-4280-A0FF-EEA99AAAA84D}" type="presParOf" srcId="{453DF655-121F-4FF9-BDF5-8471CD31F48F}" destId="{99FC202F-0890-4262-9948-0C770E88BF0A}" srcOrd="18" destOrd="0" presId="urn:microsoft.com/office/officeart/2005/8/layout/list1"/>
    <dgm:cxn modelId="{30870C76-CD71-4389-BCD7-03246C5C6A78}" type="presParOf" srcId="{453DF655-121F-4FF9-BDF5-8471CD31F48F}" destId="{FF04A33E-4E37-4EA1-99A1-15198954FBDA}" srcOrd="19" destOrd="0" presId="urn:microsoft.com/office/officeart/2005/8/layout/list1"/>
    <dgm:cxn modelId="{B1849F48-414F-420B-AB4E-BFBA91CF78C3}" type="presParOf" srcId="{453DF655-121F-4FF9-BDF5-8471CD31F48F}" destId="{746CC900-2560-48B5-87EB-1A9630AD7424}" srcOrd="20" destOrd="0" presId="urn:microsoft.com/office/officeart/2005/8/layout/list1"/>
    <dgm:cxn modelId="{54111748-2991-4C6C-B864-CE0D0A6C901D}" type="presParOf" srcId="{746CC900-2560-48B5-87EB-1A9630AD7424}" destId="{27279875-D063-415D-B5F7-9198D888C5DD}" srcOrd="0" destOrd="0" presId="urn:microsoft.com/office/officeart/2005/8/layout/list1"/>
    <dgm:cxn modelId="{2F8C3209-9056-417C-82F6-C49CA46371AA}" type="presParOf" srcId="{746CC900-2560-48B5-87EB-1A9630AD7424}" destId="{A41767FA-3723-4DF3-AF05-DE133380E1F0}" srcOrd="1" destOrd="0" presId="urn:microsoft.com/office/officeart/2005/8/layout/list1"/>
    <dgm:cxn modelId="{4D409E6F-1615-463E-8D50-F4F11D2F2711}" type="presParOf" srcId="{453DF655-121F-4FF9-BDF5-8471CD31F48F}" destId="{FC95E19A-46D6-4967-9159-82CA916B6FFE}" srcOrd="21" destOrd="0" presId="urn:microsoft.com/office/officeart/2005/8/layout/list1"/>
    <dgm:cxn modelId="{9E9EFEEE-CC15-4529-A2ED-1A009BC28EC0}" type="presParOf" srcId="{453DF655-121F-4FF9-BDF5-8471CD31F48F}" destId="{3A5B7934-5BE6-44D9-B6CE-95DDE50D3F5D}"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GB" b="1" dirty="0" smtClean="0"/>
            <a:t>Stakeholder Analysis: </a:t>
          </a:r>
        </a:p>
        <a:p>
          <a:pPr rtl="0"/>
          <a:r>
            <a:rPr lang="en-GB" b="0" dirty="0" smtClean="0"/>
            <a:t>Identify the stakeholders from the scenario and plot them on a Power/Interest Grid</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1DE5D79F-95DC-4117-BC1D-68B180DDD504}" type="presOf" srcId="{29630A8D-4C78-4C86-B4B5-DE3DD0A9431B}" destId="{609F183F-7574-4A88-ACCC-9BA514CBE7B6}" srcOrd="0" destOrd="0" presId="urn:microsoft.com/office/officeart/2005/8/layout/vList2"/>
    <dgm:cxn modelId="{01DEBF4D-9AB9-4854-A3DD-8ACA03F75E0B}" type="presOf" srcId="{0E441F1C-46DD-4695-B505-9A2E2EABA05D}" destId="{D18CF671-309A-494F-879B-5477DD919331}" srcOrd="0" destOrd="0" presId="urn:microsoft.com/office/officeart/2005/8/layout/vList2"/>
    <dgm:cxn modelId="{169FCB6E-8BAD-4F98-B060-E1DB7A588F94}"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E87A86A-677D-4349-A5D1-D3A9F946C058}"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15F7E704-DB1F-4392-8B55-A974E6061FD4}">
      <dgm:prSet phldrT="[Text]"/>
      <dgm:spPr/>
      <dgm:t>
        <a:bodyPr/>
        <a:lstStyle/>
        <a:p>
          <a:r>
            <a:rPr lang="en-GB"/>
            <a:t>Soft Systems Methodology (SSM)</a:t>
          </a:r>
        </a:p>
      </dgm:t>
    </dgm:pt>
    <dgm:pt modelId="{EB20B1EE-913D-471D-880F-E9A9BCC69413}" type="parTrans" cxnId="{FEB6E7A4-4047-40A4-A18B-85141EEA39AE}">
      <dgm:prSet/>
      <dgm:spPr/>
      <dgm:t>
        <a:bodyPr/>
        <a:lstStyle/>
        <a:p>
          <a:endParaRPr lang="en-GB"/>
        </a:p>
      </dgm:t>
    </dgm:pt>
    <dgm:pt modelId="{D72FFBBE-2516-4BD3-8C9E-31321D42349F}" type="sibTrans" cxnId="{FEB6E7A4-4047-40A4-A18B-85141EEA39AE}">
      <dgm:prSet/>
      <dgm:spPr>
        <a:solidFill>
          <a:srgbClr val="CBD5E8"/>
        </a:solidFill>
        <a:ln>
          <a:solidFill>
            <a:schemeClr val="bg1">
              <a:alpha val="90000"/>
            </a:schemeClr>
          </a:solidFill>
        </a:ln>
      </dgm:spPr>
      <dgm:t>
        <a:bodyPr/>
        <a:lstStyle/>
        <a:p>
          <a:endParaRPr lang="en-GB"/>
        </a:p>
      </dgm:t>
    </dgm:pt>
    <dgm:pt modelId="{5263D798-11F2-44DC-ADF7-F7B148F96CEF}">
      <dgm:prSet phldrT="[Text]"/>
      <dgm:spPr/>
      <dgm:t>
        <a:bodyPr/>
        <a:lstStyle/>
        <a:p>
          <a:r>
            <a:rPr lang="en-GB"/>
            <a:t>Business perspectives (CATWOE)</a:t>
          </a:r>
        </a:p>
      </dgm:t>
    </dgm:pt>
    <dgm:pt modelId="{362212A0-B134-4904-8A13-6A52D5D6D638}" type="parTrans" cxnId="{96ECF424-A286-42F0-99E0-55473727E17F}">
      <dgm:prSet/>
      <dgm:spPr/>
      <dgm:t>
        <a:bodyPr/>
        <a:lstStyle/>
        <a:p>
          <a:endParaRPr lang="en-GB"/>
        </a:p>
      </dgm:t>
    </dgm:pt>
    <dgm:pt modelId="{56692DFD-EE76-4240-9227-6D4ADE498258}" type="sibTrans" cxnId="{96ECF424-A286-42F0-99E0-55473727E17F}">
      <dgm:prSet/>
      <dgm:spPr>
        <a:solidFill>
          <a:srgbClr val="CBD5E8"/>
        </a:solidFill>
        <a:ln>
          <a:solidFill>
            <a:schemeClr val="bg1">
              <a:alpha val="90000"/>
            </a:schemeClr>
          </a:solidFill>
        </a:ln>
      </dgm:spPr>
      <dgm:t>
        <a:bodyPr/>
        <a:lstStyle/>
        <a:p>
          <a:endParaRPr lang="en-GB"/>
        </a:p>
      </dgm:t>
    </dgm:pt>
    <dgm:pt modelId="{508F6E8D-931C-4BDA-86C0-CDD7C6AC60D0}">
      <dgm:prSet phldrT="[Text]"/>
      <dgm:spPr/>
      <dgm:t>
        <a:bodyPr/>
        <a:lstStyle/>
        <a:p>
          <a:r>
            <a:rPr lang="en-GB" dirty="0"/>
            <a:t>Business activity </a:t>
          </a:r>
          <a:r>
            <a:rPr lang="en-GB" dirty="0" smtClean="0"/>
            <a:t>models (BAM)</a:t>
          </a:r>
          <a:endParaRPr lang="en-GB" dirty="0"/>
        </a:p>
      </dgm:t>
    </dgm:pt>
    <dgm:pt modelId="{7FB7166E-0522-441E-B6B9-8FCD501951BE}" type="parTrans" cxnId="{649C197A-6596-4DE0-9A5E-86076BEC5F89}">
      <dgm:prSet/>
      <dgm:spPr/>
      <dgm:t>
        <a:bodyPr/>
        <a:lstStyle/>
        <a:p>
          <a:endParaRPr lang="en-GB"/>
        </a:p>
      </dgm:t>
    </dgm:pt>
    <dgm:pt modelId="{EB5B8E0A-D5C9-476C-BCB0-D68DA8ABEF07}" type="sibTrans" cxnId="{649C197A-6596-4DE0-9A5E-86076BEC5F89}">
      <dgm:prSet/>
      <dgm:spPr>
        <a:solidFill>
          <a:srgbClr val="CBD5E8"/>
        </a:solidFill>
        <a:ln>
          <a:solidFill>
            <a:schemeClr val="bg1">
              <a:alpha val="90000"/>
            </a:schemeClr>
          </a:solidFill>
        </a:ln>
      </dgm:spPr>
      <dgm:t>
        <a:bodyPr/>
        <a:lstStyle/>
        <a:p>
          <a:endParaRPr lang="en-GB"/>
        </a:p>
      </dgm:t>
    </dgm:pt>
    <dgm:pt modelId="{0750BDB0-669C-4324-AB3A-C8CA4CCC1E3C}">
      <dgm:prSet phldrT="[Text]"/>
      <dgm:spPr/>
      <dgm:t>
        <a:bodyPr/>
        <a:lstStyle/>
        <a:p>
          <a:r>
            <a:rPr lang="en-GB" dirty="0" smtClean="0"/>
            <a:t>Contrasting perspectives</a:t>
          </a:r>
          <a:endParaRPr lang="en-GB" dirty="0"/>
        </a:p>
      </dgm:t>
    </dgm:pt>
    <dgm:pt modelId="{9FF8E83E-AC7C-4A5D-B07E-A0285236EFAB}" type="parTrans" cxnId="{D1FFC9B7-2C87-4506-B7F4-FDC055690DEC}">
      <dgm:prSet/>
      <dgm:spPr/>
      <dgm:t>
        <a:bodyPr/>
        <a:lstStyle/>
        <a:p>
          <a:endParaRPr lang="en-GB"/>
        </a:p>
      </dgm:t>
    </dgm:pt>
    <dgm:pt modelId="{F4EF1149-99FC-47D8-A190-F76AFE18091A}" type="sibTrans" cxnId="{D1FFC9B7-2C87-4506-B7F4-FDC055690DEC}">
      <dgm:prSet/>
      <dgm:spPr>
        <a:solidFill>
          <a:srgbClr val="CBD5E8"/>
        </a:solidFill>
        <a:ln>
          <a:solidFill>
            <a:schemeClr val="bg1">
              <a:alpha val="90000"/>
            </a:schemeClr>
          </a:solidFill>
        </a:ln>
      </dgm:spPr>
      <dgm:t>
        <a:bodyPr/>
        <a:lstStyle/>
        <a:p>
          <a:endParaRPr lang="en-GB"/>
        </a:p>
      </dgm:t>
    </dgm:pt>
    <dgm:pt modelId="{B8440786-CD61-4EAD-BC50-CDA804E72EC2}">
      <dgm:prSet phldrT="[Text]"/>
      <dgm:spPr/>
      <dgm:t>
        <a:bodyPr/>
        <a:lstStyle/>
        <a:p>
          <a:r>
            <a:rPr lang="en-GB" dirty="0" smtClean="0"/>
            <a:t>Activity threads</a:t>
          </a:r>
          <a:endParaRPr lang="en-GB" dirty="0"/>
        </a:p>
      </dgm:t>
    </dgm:pt>
    <dgm:pt modelId="{762EBF28-FAFD-44BA-A87F-768FA9B14327}" type="parTrans" cxnId="{56DAC918-641E-4A9B-9A5D-F320A346670D}">
      <dgm:prSet/>
      <dgm:spPr/>
    </dgm:pt>
    <dgm:pt modelId="{01D9E902-8EE6-4A84-ADC2-A94CA2541D56}" type="sibTrans" cxnId="{56DAC918-641E-4A9B-9A5D-F320A346670D}">
      <dgm:prSet/>
      <dgm:spPr/>
    </dgm:pt>
    <dgm:pt modelId="{652FC65E-1777-4839-B37E-BFB8EFD1B096}" type="pres">
      <dgm:prSet presAssocID="{1E87A86A-677D-4349-A5D1-D3A9F946C058}" presName="outerComposite" presStyleCnt="0">
        <dgm:presLayoutVars>
          <dgm:chMax val="5"/>
          <dgm:dir/>
          <dgm:resizeHandles val="exact"/>
        </dgm:presLayoutVars>
      </dgm:prSet>
      <dgm:spPr/>
      <dgm:t>
        <a:bodyPr/>
        <a:lstStyle/>
        <a:p>
          <a:endParaRPr lang="en-GB"/>
        </a:p>
      </dgm:t>
    </dgm:pt>
    <dgm:pt modelId="{4EE775B2-DB25-46F5-9284-DC23DCB4CC7E}" type="pres">
      <dgm:prSet presAssocID="{1E87A86A-677D-4349-A5D1-D3A9F946C058}" presName="dummyMaxCanvas" presStyleCnt="0">
        <dgm:presLayoutVars/>
      </dgm:prSet>
      <dgm:spPr/>
      <dgm:t>
        <a:bodyPr/>
        <a:lstStyle/>
        <a:p>
          <a:endParaRPr lang="en-GB"/>
        </a:p>
      </dgm:t>
    </dgm:pt>
    <dgm:pt modelId="{B76646EB-16CD-4969-BCD8-1CD624796231}" type="pres">
      <dgm:prSet presAssocID="{1E87A86A-677D-4349-A5D1-D3A9F946C058}" presName="FiveNodes_1" presStyleLbl="node1" presStyleIdx="0" presStyleCnt="5">
        <dgm:presLayoutVars>
          <dgm:bulletEnabled val="1"/>
        </dgm:presLayoutVars>
      </dgm:prSet>
      <dgm:spPr/>
      <dgm:t>
        <a:bodyPr/>
        <a:lstStyle/>
        <a:p>
          <a:endParaRPr lang="en-GB"/>
        </a:p>
      </dgm:t>
    </dgm:pt>
    <dgm:pt modelId="{246BDFA0-E968-44AF-B303-A5701D9E6BD7}" type="pres">
      <dgm:prSet presAssocID="{1E87A86A-677D-4349-A5D1-D3A9F946C058}" presName="FiveNodes_2" presStyleLbl="node1" presStyleIdx="1" presStyleCnt="5">
        <dgm:presLayoutVars>
          <dgm:bulletEnabled val="1"/>
        </dgm:presLayoutVars>
      </dgm:prSet>
      <dgm:spPr/>
      <dgm:t>
        <a:bodyPr/>
        <a:lstStyle/>
        <a:p>
          <a:endParaRPr lang="en-GB"/>
        </a:p>
      </dgm:t>
    </dgm:pt>
    <dgm:pt modelId="{F28D0483-5367-482A-AB60-B59FB810B477}" type="pres">
      <dgm:prSet presAssocID="{1E87A86A-677D-4349-A5D1-D3A9F946C058}" presName="FiveNodes_3" presStyleLbl="node1" presStyleIdx="2" presStyleCnt="5">
        <dgm:presLayoutVars>
          <dgm:bulletEnabled val="1"/>
        </dgm:presLayoutVars>
      </dgm:prSet>
      <dgm:spPr/>
      <dgm:t>
        <a:bodyPr/>
        <a:lstStyle/>
        <a:p>
          <a:endParaRPr lang="en-GB"/>
        </a:p>
      </dgm:t>
    </dgm:pt>
    <dgm:pt modelId="{CD990869-8392-40A4-8C95-9A4FFF0410B4}" type="pres">
      <dgm:prSet presAssocID="{1E87A86A-677D-4349-A5D1-D3A9F946C058}" presName="FiveNodes_4" presStyleLbl="node1" presStyleIdx="3" presStyleCnt="5">
        <dgm:presLayoutVars>
          <dgm:bulletEnabled val="1"/>
        </dgm:presLayoutVars>
      </dgm:prSet>
      <dgm:spPr/>
      <dgm:t>
        <a:bodyPr/>
        <a:lstStyle/>
        <a:p>
          <a:endParaRPr lang="en-GB"/>
        </a:p>
      </dgm:t>
    </dgm:pt>
    <dgm:pt modelId="{CF150413-DA98-4EDA-AEF5-6A7E398AD32D}" type="pres">
      <dgm:prSet presAssocID="{1E87A86A-677D-4349-A5D1-D3A9F946C058}" presName="FiveNodes_5" presStyleLbl="node1" presStyleIdx="4" presStyleCnt="5">
        <dgm:presLayoutVars>
          <dgm:bulletEnabled val="1"/>
        </dgm:presLayoutVars>
      </dgm:prSet>
      <dgm:spPr/>
      <dgm:t>
        <a:bodyPr/>
        <a:lstStyle/>
        <a:p>
          <a:endParaRPr lang="en-GB"/>
        </a:p>
      </dgm:t>
    </dgm:pt>
    <dgm:pt modelId="{03B330BA-D825-4055-870A-87EDC3DD6FFB}" type="pres">
      <dgm:prSet presAssocID="{1E87A86A-677D-4349-A5D1-D3A9F946C058}" presName="FiveConn_1-2" presStyleLbl="fgAccFollowNode1" presStyleIdx="0" presStyleCnt="4">
        <dgm:presLayoutVars>
          <dgm:bulletEnabled val="1"/>
        </dgm:presLayoutVars>
      </dgm:prSet>
      <dgm:spPr/>
      <dgm:t>
        <a:bodyPr/>
        <a:lstStyle/>
        <a:p>
          <a:endParaRPr lang="en-GB"/>
        </a:p>
      </dgm:t>
    </dgm:pt>
    <dgm:pt modelId="{0B338583-51FF-4915-A40E-F773CF6BC4E0}" type="pres">
      <dgm:prSet presAssocID="{1E87A86A-677D-4349-A5D1-D3A9F946C058}" presName="FiveConn_2-3" presStyleLbl="fgAccFollowNode1" presStyleIdx="1" presStyleCnt="4">
        <dgm:presLayoutVars>
          <dgm:bulletEnabled val="1"/>
        </dgm:presLayoutVars>
      </dgm:prSet>
      <dgm:spPr/>
      <dgm:t>
        <a:bodyPr/>
        <a:lstStyle/>
        <a:p>
          <a:endParaRPr lang="en-GB"/>
        </a:p>
      </dgm:t>
    </dgm:pt>
    <dgm:pt modelId="{93E5248E-27B3-4520-80DC-A417738AFF4B}" type="pres">
      <dgm:prSet presAssocID="{1E87A86A-677D-4349-A5D1-D3A9F946C058}" presName="FiveConn_3-4" presStyleLbl="fgAccFollowNode1" presStyleIdx="2" presStyleCnt="4">
        <dgm:presLayoutVars>
          <dgm:bulletEnabled val="1"/>
        </dgm:presLayoutVars>
      </dgm:prSet>
      <dgm:spPr/>
      <dgm:t>
        <a:bodyPr/>
        <a:lstStyle/>
        <a:p>
          <a:endParaRPr lang="en-GB"/>
        </a:p>
      </dgm:t>
    </dgm:pt>
    <dgm:pt modelId="{12C15D17-4478-45E4-8694-E01F4F81EDE0}" type="pres">
      <dgm:prSet presAssocID="{1E87A86A-677D-4349-A5D1-D3A9F946C058}" presName="FiveConn_4-5" presStyleLbl="fgAccFollowNode1" presStyleIdx="3" presStyleCnt="4">
        <dgm:presLayoutVars>
          <dgm:bulletEnabled val="1"/>
        </dgm:presLayoutVars>
      </dgm:prSet>
      <dgm:spPr/>
      <dgm:t>
        <a:bodyPr/>
        <a:lstStyle/>
        <a:p>
          <a:endParaRPr lang="en-GB"/>
        </a:p>
      </dgm:t>
    </dgm:pt>
    <dgm:pt modelId="{2992E9F2-6EF6-4B34-8758-A4D91C715E9F}" type="pres">
      <dgm:prSet presAssocID="{1E87A86A-677D-4349-A5D1-D3A9F946C058}" presName="FiveNodes_1_text" presStyleLbl="node1" presStyleIdx="4" presStyleCnt="5">
        <dgm:presLayoutVars>
          <dgm:bulletEnabled val="1"/>
        </dgm:presLayoutVars>
      </dgm:prSet>
      <dgm:spPr/>
      <dgm:t>
        <a:bodyPr/>
        <a:lstStyle/>
        <a:p>
          <a:endParaRPr lang="en-GB"/>
        </a:p>
      </dgm:t>
    </dgm:pt>
    <dgm:pt modelId="{8A2E1FE6-2F1D-47C9-8526-061E27EA3B89}" type="pres">
      <dgm:prSet presAssocID="{1E87A86A-677D-4349-A5D1-D3A9F946C058}" presName="FiveNodes_2_text" presStyleLbl="node1" presStyleIdx="4" presStyleCnt="5">
        <dgm:presLayoutVars>
          <dgm:bulletEnabled val="1"/>
        </dgm:presLayoutVars>
      </dgm:prSet>
      <dgm:spPr/>
      <dgm:t>
        <a:bodyPr/>
        <a:lstStyle/>
        <a:p>
          <a:endParaRPr lang="en-GB"/>
        </a:p>
      </dgm:t>
    </dgm:pt>
    <dgm:pt modelId="{FC6E072D-097C-4604-B833-2AE5C0BA9255}" type="pres">
      <dgm:prSet presAssocID="{1E87A86A-677D-4349-A5D1-D3A9F946C058}" presName="FiveNodes_3_text" presStyleLbl="node1" presStyleIdx="4" presStyleCnt="5">
        <dgm:presLayoutVars>
          <dgm:bulletEnabled val="1"/>
        </dgm:presLayoutVars>
      </dgm:prSet>
      <dgm:spPr/>
      <dgm:t>
        <a:bodyPr/>
        <a:lstStyle/>
        <a:p>
          <a:endParaRPr lang="en-GB"/>
        </a:p>
      </dgm:t>
    </dgm:pt>
    <dgm:pt modelId="{445AA8D0-585E-4715-9437-632157DA2DE3}" type="pres">
      <dgm:prSet presAssocID="{1E87A86A-677D-4349-A5D1-D3A9F946C058}" presName="FiveNodes_4_text" presStyleLbl="node1" presStyleIdx="4" presStyleCnt="5">
        <dgm:presLayoutVars>
          <dgm:bulletEnabled val="1"/>
        </dgm:presLayoutVars>
      </dgm:prSet>
      <dgm:spPr/>
      <dgm:t>
        <a:bodyPr/>
        <a:lstStyle/>
        <a:p>
          <a:endParaRPr lang="en-GB"/>
        </a:p>
      </dgm:t>
    </dgm:pt>
    <dgm:pt modelId="{00CDF478-B345-446E-AB22-EC4806FEB617}" type="pres">
      <dgm:prSet presAssocID="{1E87A86A-677D-4349-A5D1-D3A9F946C058}" presName="FiveNodes_5_text" presStyleLbl="node1" presStyleIdx="4" presStyleCnt="5">
        <dgm:presLayoutVars>
          <dgm:bulletEnabled val="1"/>
        </dgm:presLayoutVars>
      </dgm:prSet>
      <dgm:spPr/>
      <dgm:t>
        <a:bodyPr/>
        <a:lstStyle/>
        <a:p>
          <a:endParaRPr lang="en-GB"/>
        </a:p>
      </dgm:t>
    </dgm:pt>
  </dgm:ptLst>
  <dgm:cxnLst>
    <dgm:cxn modelId="{7B21BB4A-F6B5-4003-AEA5-7234B5C3EA8D}" type="presOf" srcId="{56692DFD-EE76-4240-9227-6D4ADE498258}" destId="{0B338583-51FF-4915-A40E-F773CF6BC4E0}" srcOrd="0" destOrd="0" presId="urn:microsoft.com/office/officeart/2005/8/layout/vProcess5"/>
    <dgm:cxn modelId="{6BCFE3C1-33ED-4E3D-9A07-8B57450780EE}" type="presOf" srcId="{F4EF1149-99FC-47D8-A190-F76AFE18091A}" destId="{12C15D17-4478-45E4-8694-E01F4F81EDE0}" srcOrd="0" destOrd="0" presId="urn:microsoft.com/office/officeart/2005/8/layout/vProcess5"/>
    <dgm:cxn modelId="{E643E039-F1D2-4502-9D74-13692C4DBABB}" type="presOf" srcId="{15F7E704-DB1F-4392-8B55-A974E6061FD4}" destId="{B76646EB-16CD-4969-BCD8-1CD624796231}" srcOrd="0" destOrd="0" presId="urn:microsoft.com/office/officeart/2005/8/layout/vProcess5"/>
    <dgm:cxn modelId="{31574E2B-A44E-4B9A-A6BC-C949BC70EC80}" type="presOf" srcId="{508F6E8D-931C-4BDA-86C0-CDD7C6AC60D0}" destId="{F28D0483-5367-482A-AB60-B59FB810B477}" srcOrd="0" destOrd="0" presId="urn:microsoft.com/office/officeart/2005/8/layout/vProcess5"/>
    <dgm:cxn modelId="{7D28FD1D-7B65-46B4-969D-459CAB9EC62C}" type="presOf" srcId="{B8440786-CD61-4EAD-BC50-CDA804E72EC2}" destId="{00CDF478-B345-446E-AB22-EC4806FEB617}" srcOrd="1" destOrd="0" presId="urn:microsoft.com/office/officeart/2005/8/layout/vProcess5"/>
    <dgm:cxn modelId="{101F91E0-76D0-44D2-B753-A294473825E0}" type="presOf" srcId="{D72FFBBE-2516-4BD3-8C9E-31321D42349F}" destId="{03B330BA-D825-4055-870A-87EDC3DD6FFB}" srcOrd="0" destOrd="0" presId="urn:microsoft.com/office/officeart/2005/8/layout/vProcess5"/>
    <dgm:cxn modelId="{1413D969-7FD2-4347-9250-D67502147869}" type="presOf" srcId="{15F7E704-DB1F-4392-8B55-A974E6061FD4}" destId="{2992E9F2-6EF6-4B34-8758-A4D91C715E9F}" srcOrd="1" destOrd="0" presId="urn:microsoft.com/office/officeart/2005/8/layout/vProcess5"/>
    <dgm:cxn modelId="{C7E5D228-6826-4C61-B4EA-DD5504B6A54B}" type="presOf" srcId="{B8440786-CD61-4EAD-BC50-CDA804E72EC2}" destId="{CF150413-DA98-4EDA-AEF5-6A7E398AD32D}" srcOrd="0" destOrd="0" presId="urn:microsoft.com/office/officeart/2005/8/layout/vProcess5"/>
    <dgm:cxn modelId="{56DAC918-641E-4A9B-9A5D-F320A346670D}" srcId="{1E87A86A-677D-4349-A5D1-D3A9F946C058}" destId="{B8440786-CD61-4EAD-BC50-CDA804E72EC2}" srcOrd="4" destOrd="0" parTransId="{762EBF28-FAFD-44BA-A87F-768FA9B14327}" sibTransId="{01D9E902-8EE6-4A84-ADC2-A94CA2541D56}"/>
    <dgm:cxn modelId="{96ECF424-A286-42F0-99E0-55473727E17F}" srcId="{1E87A86A-677D-4349-A5D1-D3A9F946C058}" destId="{5263D798-11F2-44DC-ADF7-F7B148F96CEF}" srcOrd="1" destOrd="0" parTransId="{362212A0-B134-4904-8A13-6A52D5D6D638}" sibTransId="{56692DFD-EE76-4240-9227-6D4ADE498258}"/>
    <dgm:cxn modelId="{649C197A-6596-4DE0-9A5E-86076BEC5F89}" srcId="{1E87A86A-677D-4349-A5D1-D3A9F946C058}" destId="{508F6E8D-931C-4BDA-86C0-CDD7C6AC60D0}" srcOrd="2" destOrd="0" parTransId="{7FB7166E-0522-441E-B6B9-8FCD501951BE}" sibTransId="{EB5B8E0A-D5C9-476C-BCB0-D68DA8ABEF07}"/>
    <dgm:cxn modelId="{229A6FA2-4500-4497-9402-1CE3490C3530}" type="presOf" srcId="{5263D798-11F2-44DC-ADF7-F7B148F96CEF}" destId="{246BDFA0-E968-44AF-B303-A5701D9E6BD7}" srcOrd="0" destOrd="0" presId="urn:microsoft.com/office/officeart/2005/8/layout/vProcess5"/>
    <dgm:cxn modelId="{5DC2FC9B-7819-4321-B7B0-B0FB306A9EEA}" type="presOf" srcId="{0750BDB0-669C-4324-AB3A-C8CA4CCC1E3C}" destId="{CD990869-8392-40A4-8C95-9A4FFF0410B4}" srcOrd="0" destOrd="0" presId="urn:microsoft.com/office/officeart/2005/8/layout/vProcess5"/>
    <dgm:cxn modelId="{B2172289-A8DD-44C5-BFC5-C07ED771CA72}" type="presOf" srcId="{0750BDB0-669C-4324-AB3A-C8CA4CCC1E3C}" destId="{445AA8D0-585E-4715-9437-632157DA2DE3}" srcOrd="1" destOrd="0" presId="urn:microsoft.com/office/officeart/2005/8/layout/vProcess5"/>
    <dgm:cxn modelId="{A9CB43BA-8EF2-491D-BA27-0E58EAB0F989}" type="presOf" srcId="{1E87A86A-677D-4349-A5D1-D3A9F946C058}" destId="{652FC65E-1777-4839-B37E-BFB8EFD1B096}" srcOrd="0" destOrd="0" presId="urn:microsoft.com/office/officeart/2005/8/layout/vProcess5"/>
    <dgm:cxn modelId="{C4B7F5EC-E3D0-4C4E-B4DD-F2A2FBC53540}" type="presOf" srcId="{5263D798-11F2-44DC-ADF7-F7B148F96CEF}" destId="{8A2E1FE6-2F1D-47C9-8526-061E27EA3B89}" srcOrd="1" destOrd="0" presId="urn:microsoft.com/office/officeart/2005/8/layout/vProcess5"/>
    <dgm:cxn modelId="{E9A81899-F15E-4FAB-946A-78DD1ACAAF98}" type="presOf" srcId="{508F6E8D-931C-4BDA-86C0-CDD7C6AC60D0}" destId="{FC6E072D-097C-4604-B833-2AE5C0BA9255}" srcOrd="1" destOrd="0" presId="urn:microsoft.com/office/officeart/2005/8/layout/vProcess5"/>
    <dgm:cxn modelId="{D1FFC9B7-2C87-4506-B7F4-FDC055690DEC}" srcId="{1E87A86A-677D-4349-A5D1-D3A9F946C058}" destId="{0750BDB0-669C-4324-AB3A-C8CA4CCC1E3C}" srcOrd="3" destOrd="0" parTransId="{9FF8E83E-AC7C-4A5D-B07E-A0285236EFAB}" sibTransId="{F4EF1149-99FC-47D8-A190-F76AFE18091A}"/>
    <dgm:cxn modelId="{FEB6E7A4-4047-40A4-A18B-85141EEA39AE}" srcId="{1E87A86A-677D-4349-A5D1-D3A9F946C058}" destId="{15F7E704-DB1F-4392-8B55-A974E6061FD4}" srcOrd="0" destOrd="0" parTransId="{EB20B1EE-913D-471D-880F-E9A9BCC69413}" sibTransId="{D72FFBBE-2516-4BD3-8C9E-31321D42349F}"/>
    <dgm:cxn modelId="{F658AF9B-DC68-4DAA-B7F2-C6938082E26E}" type="presOf" srcId="{EB5B8E0A-D5C9-476C-BCB0-D68DA8ABEF07}" destId="{93E5248E-27B3-4520-80DC-A417738AFF4B}" srcOrd="0" destOrd="0" presId="urn:microsoft.com/office/officeart/2005/8/layout/vProcess5"/>
    <dgm:cxn modelId="{A8CFB925-FF76-4CAB-A1F2-7323F8198064}" type="presParOf" srcId="{652FC65E-1777-4839-B37E-BFB8EFD1B096}" destId="{4EE775B2-DB25-46F5-9284-DC23DCB4CC7E}" srcOrd="0" destOrd="0" presId="urn:microsoft.com/office/officeart/2005/8/layout/vProcess5"/>
    <dgm:cxn modelId="{635AEBD5-94C1-4969-BA1E-A8A0E17A400B}" type="presParOf" srcId="{652FC65E-1777-4839-B37E-BFB8EFD1B096}" destId="{B76646EB-16CD-4969-BCD8-1CD624796231}" srcOrd="1" destOrd="0" presId="urn:microsoft.com/office/officeart/2005/8/layout/vProcess5"/>
    <dgm:cxn modelId="{286EF7E4-F530-434F-9B5D-C3383D05C9FC}" type="presParOf" srcId="{652FC65E-1777-4839-B37E-BFB8EFD1B096}" destId="{246BDFA0-E968-44AF-B303-A5701D9E6BD7}" srcOrd="2" destOrd="0" presId="urn:microsoft.com/office/officeart/2005/8/layout/vProcess5"/>
    <dgm:cxn modelId="{5A8E7E29-512A-4C9F-A1B9-06B4E1961213}" type="presParOf" srcId="{652FC65E-1777-4839-B37E-BFB8EFD1B096}" destId="{F28D0483-5367-482A-AB60-B59FB810B477}" srcOrd="3" destOrd="0" presId="urn:microsoft.com/office/officeart/2005/8/layout/vProcess5"/>
    <dgm:cxn modelId="{C29700B1-F95C-4E37-A9D0-7340F9A0FC2A}" type="presParOf" srcId="{652FC65E-1777-4839-B37E-BFB8EFD1B096}" destId="{CD990869-8392-40A4-8C95-9A4FFF0410B4}" srcOrd="4" destOrd="0" presId="urn:microsoft.com/office/officeart/2005/8/layout/vProcess5"/>
    <dgm:cxn modelId="{2414E272-3E94-400D-84F4-A1DEDC433775}" type="presParOf" srcId="{652FC65E-1777-4839-B37E-BFB8EFD1B096}" destId="{CF150413-DA98-4EDA-AEF5-6A7E398AD32D}" srcOrd="5" destOrd="0" presId="urn:microsoft.com/office/officeart/2005/8/layout/vProcess5"/>
    <dgm:cxn modelId="{EA68EB31-1D49-4972-B0D9-BD11BB063E68}" type="presParOf" srcId="{652FC65E-1777-4839-B37E-BFB8EFD1B096}" destId="{03B330BA-D825-4055-870A-87EDC3DD6FFB}" srcOrd="6" destOrd="0" presId="urn:microsoft.com/office/officeart/2005/8/layout/vProcess5"/>
    <dgm:cxn modelId="{EA48BCE9-EE93-45A6-B497-75E781CD605E}" type="presParOf" srcId="{652FC65E-1777-4839-B37E-BFB8EFD1B096}" destId="{0B338583-51FF-4915-A40E-F773CF6BC4E0}" srcOrd="7" destOrd="0" presId="urn:microsoft.com/office/officeart/2005/8/layout/vProcess5"/>
    <dgm:cxn modelId="{AB46D953-6C82-4675-884E-67019BB0DD99}" type="presParOf" srcId="{652FC65E-1777-4839-B37E-BFB8EFD1B096}" destId="{93E5248E-27B3-4520-80DC-A417738AFF4B}" srcOrd="8" destOrd="0" presId="urn:microsoft.com/office/officeart/2005/8/layout/vProcess5"/>
    <dgm:cxn modelId="{7DBCB2EB-9C45-4319-97B6-EF63F7FD3595}" type="presParOf" srcId="{652FC65E-1777-4839-B37E-BFB8EFD1B096}" destId="{12C15D17-4478-45E4-8694-E01F4F81EDE0}" srcOrd="9" destOrd="0" presId="urn:microsoft.com/office/officeart/2005/8/layout/vProcess5"/>
    <dgm:cxn modelId="{2AE95DAF-28C4-411A-AFE6-C6CD1B8223F4}" type="presParOf" srcId="{652FC65E-1777-4839-B37E-BFB8EFD1B096}" destId="{2992E9F2-6EF6-4B34-8758-A4D91C715E9F}" srcOrd="10" destOrd="0" presId="urn:microsoft.com/office/officeart/2005/8/layout/vProcess5"/>
    <dgm:cxn modelId="{70A9577A-B025-42C1-9CD2-3AF6A4D679E9}" type="presParOf" srcId="{652FC65E-1777-4839-B37E-BFB8EFD1B096}" destId="{8A2E1FE6-2F1D-47C9-8526-061E27EA3B89}" srcOrd="11" destOrd="0" presId="urn:microsoft.com/office/officeart/2005/8/layout/vProcess5"/>
    <dgm:cxn modelId="{873D0C0C-2663-479B-B70F-850025E13EA0}" type="presParOf" srcId="{652FC65E-1777-4839-B37E-BFB8EFD1B096}" destId="{FC6E072D-097C-4604-B833-2AE5C0BA9255}" srcOrd="12" destOrd="0" presId="urn:microsoft.com/office/officeart/2005/8/layout/vProcess5"/>
    <dgm:cxn modelId="{8061FE0B-97C0-44F6-A343-9DF9829A170F}" type="presParOf" srcId="{652FC65E-1777-4839-B37E-BFB8EFD1B096}" destId="{445AA8D0-585E-4715-9437-632157DA2DE3}" srcOrd="13" destOrd="0" presId="urn:microsoft.com/office/officeart/2005/8/layout/vProcess5"/>
    <dgm:cxn modelId="{03A7B17D-9B11-4412-A618-C7E9456405DE}" type="presParOf" srcId="{652FC65E-1777-4839-B37E-BFB8EFD1B096}" destId="{00CDF478-B345-446E-AB22-EC4806FEB61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5C603BC-7ECA-4D69-9A59-D6CF583A5D94}"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GB"/>
        </a:p>
      </dgm:t>
    </dgm:pt>
    <dgm:pt modelId="{58C49E66-C586-41AA-8639-8AF12E885819}">
      <dgm:prSet phldrT="[Text]" custT="1"/>
      <dgm:spPr/>
      <dgm:t>
        <a:bodyPr/>
        <a:lstStyle/>
        <a:p>
          <a:pPr algn="l"/>
          <a:r>
            <a:rPr lang="en-GB" sz="1600" b="0" dirty="0" smtClean="0"/>
            <a:t>Customer      3	</a:t>
          </a:r>
        </a:p>
      </dgm:t>
    </dgm:pt>
    <dgm:pt modelId="{A2695544-FB49-4261-A13F-2BBF42436480}" type="parTrans" cxnId="{9F188811-B721-4DD3-955C-62C36C7B4824}">
      <dgm:prSet/>
      <dgm:spPr/>
      <dgm:t>
        <a:bodyPr/>
        <a:lstStyle/>
        <a:p>
          <a:endParaRPr lang="en-GB" b="0">
            <a:solidFill>
              <a:srgbClr val="0070C0"/>
            </a:solidFill>
          </a:endParaRPr>
        </a:p>
      </dgm:t>
    </dgm:pt>
    <dgm:pt modelId="{C5FAD89E-6DED-4780-A4E0-7E4B92F7ACE5}" type="sibTrans" cxnId="{9F188811-B721-4DD3-955C-62C36C7B4824}">
      <dgm:prSet/>
      <dgm:spPr/>
      <dgm:t>
        <a:bodyPr/>
        <a:lstStyle/>
        <a:p>
          <a:endParaRPr lang="en-GB" b="0">
            <a:solidFill>
              <a:srgbClr val="0070C0"/>
            </a:solidFill>
          </a:endParaRPr>
        </a:p>
      </dgm:t>
    </dgm:pt>
    <dgm:pt modelId="{80F99D4C-0F20-456F-801E-151365672991}">
      <dgm:prSet phldrT="[Text]" custT="1"/>
      <dgm:spPr/>
      <dgm:t>
        <a:bodyPr/>
        <a:lstStyle/>
        <a:p>
          <a:pPr algn="l"/>
          <a:r>
            <a:rPr lang="en-GB" sz="1600" b="0" dirty="0" smtClean="0"/>
            <a:t>Actors            4</a:t>
          </a:r>
        </a:p>
      </dgm:t>
    </dgm:pt>
    <dgm:pt modelId="{A1000DDD-CC29-4D48-B7E1-9884ECC30537}" type="parTrans" cxnId="{05F7C0D4-1525-47D3-A7F8-E821BFEAB2C6}">
      <dgm:prSet/>
      <dgm:spPr/>
      <dgm:t>
        <a:bodyPr/>
        <a:lstStyle/>
        <a:p>
          <a:endParaRPr lang="en-GB" b="0">
            <a:solidFill>
              <a:srgbClr val="0070C0"/>
            </a:solidFill>
          </a:endParaRPr>
        </a:p>
      </dgm:t>
    </dgm:pt>
    <dgm:pt modelId="{F4FA0878-1E53-4BE6-B465-8CD8DAA0F928}" type="sibTrans" cxnId="{05F7C0D4-1525-47D3-A7F8-E821BFEAB2C6}">
      <dgm:prSet/>
      <dgm:spPr/>
      <dgm:t>
        <a:bodyPr/>
        <a:lstStyle/>
        <a:p>
          <a:endParaRPr lang="en-GB" b="0">
            <a:solidFill>
              <a:srgbClr val="0070C0"/>
            </a:solidFill>
          </a:endParaRPr>
        </a:p>
      </dgm:t>
    </dgm:pt>
    <dgm:pt modelId="{4812653D-09D5-4E29-876C-75E4BF33B977}">
      <dgm:prSet phldrT="[Text]" custT="1"/>
      <dgm:spPr/>
      <dgm:t>
        <a:bodyPr/>
        <a:lstStyle/>
        <a:p>
          <a:pPr algn="l"/>
          <a:r>
            <a:rPr lang="en-GB" sz="1600" b="0" dirty="0" smtClean="0"/>
            <a:t>Owner            5</a:t>
          </a:r>
          <a:endParaRPr lang="en-GB" sz="1600" b="0" dirty="0"/>
        </a:p>
      </dgm:t>
    </dgm:pt>
    <dgm:pt modelId="{3BFF03C5-8F1B-4DDA-B778-503540621656}" type="parTrans" cxnId="{EB4B8539-D2B5-4FB8-B2DE-33FD0E6798C0}">
      <dgm:prSet/>
      <dgm:spPr/>
      <dgm:t>
        <a:bodyPr/>
        <a:lstStyle/>
        <a:p>
          <a:endParaRPr lang="en-GB" b="0">
            <a:solidFill>
              <a:srgbClr val="0070C0"/>
            </a:solidFill>
          </a:endParaRPr>
        </a:p>
      </dgm:t>
    </dgm:pt>
    <dgm:pt modelId="{EEDE2F71-3AA5-4422-B873-FD8A40465D95}" type="sibTrans" cxnId="{EB4B8539-D2B5-4FB8-B2DE-33FD0E6798C0}">
      <dgm:prSet/>
      <dgm:spPr/>
      <dgm:t>
        <a:bodyPr/>
        <a:lstStyle/>
        <a:p>
          <a:endParaRPr lang="en-GB" b="0">
            <a:solidFill>
              <a:srgbClr val="0070C0"/>
            </a:solidFill>
          </a:endParaRPr>
        </a:p>
      </dgm:t>
    </dgm:pt>
    <dgm:pt modelId="{A99346DC-49F8-4507-8B55-4600D85CCEC3}">
      <dgm:prSet phldrT="[Text]" custT="1"/>
      <dgm:spPr/>
      <dgm:t>
        <a:bodyPr/>
        <a:lstStyle/>
        <a:p>
          <a:pPr algn="l"/>
          <a:r>
            <a:rPr lang="en-GB" sz="1600" b="0" smtClean="0"/>
            <a:t>Environment   6</a:t>
          </a:r>
          <a:endParaRPr lang="en-GB" sz="1600" b="0" dirty="0"/>
        </a:p>
      </dgm:t>
    </dgm:pt>
    <dgm:pt modelId="{90786B3C-F3B6-454D-AC24-D6D29319BFED}" type="parTrans" cxnId="{66F65891-FE93-46B1-B65E-CD0D1BC5F79D}">
      <dgm:prSet/>
      <dgm:spPr/>
      <dgm:t>
        <a:bodyPr/>
        <a:lstStyle/>
        <a:p>
          <a:endParaRPr lang="en-GB" b="0">
            <a:solidFill>
              <a:srgbClr val="0070C0"/>
            </a:solidFill>
          </a:endParaRPr>
        </a:p>
      </dgm:t>
    </dgm:pt>
    <dgm:pt modelId="{55C0761A-1959-4943-95D2-3059CA79518D}" type="sibTrans" cxnId="{66F65891-FE93-46B1-B65E-CD0D1BC5F79D}">
      <dgm:prSet/>
      <dgm:spPr/>
      <dgm:t>
        <a:bodyPr/>
        <a:lstStyle/>
        <a:p>
          <a:endParaRPr lang="en-GB" b="0">
            <a:solidFill>
              <a:srgbClr val="0070C0"/>
            </a:solidFill>
          </a:endParaRPr>
        </a:p>
      </dgm:t>
    </dgm:pt>
    <dgm:pt modelId="{3A09EA9B-3B87-4EE2-84D1-88742C16ABBA}">
      <dgm:prSet phldrT="[Text]"/>
      <dgm:spPr/>
      <dgm:t>
        <a:bodyPr/>
        <a:lstStyle/>
        <a:p>
          <a:r>
            <a:rPr lang="en-GB" b="0" smtClean="0"/>
            <a:t>The beneficiaries (occasionally victims!) of the transformation, the recipient of the outputs (goods or services)</a:t>
          </a:r>
          <a:endParaRPr lang="en-GB" b="0" dirty="0" smtClean="0"/>
        </a:p>
      </dgm:t>
    </dgm:pt>
    <dgm:pt modelId="{DF1D202C-3B20-42F1-BCA4-D343A4B5456C}" type="parTrans" cxnId="{1BC5B9A5-4109-477E-83E6-5266B30BC2DA}">
      <dgm:prSet/>
      <dgm:spPr/>
      <dgm:t>
        <a:bodyPr/>
        <a:lstStyle/>
        <a:p>
          <a:endParaRPr lang="en-GB" b="0">
            <a:solidFill>
              <a:srgbClr val="0070C0"/>
            </a:solidFill>
          </a:endParaRPr>
        </a:p>
      </dgm:t>
    </dgm:pt>
    <dgm:pt modelId="{47F6E19A-8DFC-4FFD-9D75-04E618099E9D}" type="sibTrans" cxnId="{1BC5B9A5-4109-477E-83E6-5266B30BC2DA}">
      <dgm:prSet/>
      <dgm:spPr/>
      <dgm:t>
        <a:bodyPr/>
        <a:lstStyle/>
        <a:p>
          <a:endParaRPr lang="en-GB" b="0">
            <a:solidFill>
              <a:srgbClr val="0070C0"/>
            </a:solidFill>
          </a:endParaRPr>
        </a:p>
      </dgm:t>
    </dgm:pt>
    <dgm:pt modelId="{C7F9E419-FBBF-493E-B3E9-0CD4B15D352B}">
      <dgm:prSet phldrT="[Text]"/>
      <dgm:spPr/>
      <dgm:t>
        <a:bodyPr/>
        <a:lstStyle/>
        <a:p>
          <a:r>
            <a:rPr lang="en-GB" b="0" smtClean="0"/>
            <a:t>Those responsible for performing the business activities included in the transformation</a:t>
          </a:r>
          <a:endParaRPr lang="en-GB" b="0" dirty="0" smtClean="0"/>
        </a:p>
      </dgm:t>
    </dgm:pt>
    <dgm:pt modelId="{2F7B732F-11C2-4F63-BFE5-90A4126A9E11}" type="parTrans" cxnId="{3F57159C-D9E5-40E5-865C-6789B1B89F18}">
      <dgm:prSet/>
      <dgm:spPr/>
      <dgm:t>
        <a:bodyPr/>
        <a:lstStyle/>
        <a:p>
          <a:endParaRPr lang="en-GB" b="0">
            <a:solidFill>
              <a:srgbClr val="0070C0"/>
            </a:solidFill>
          </a:endParaRPr>
        </a:p>
      </dgm:t>
    </dgm:pt>
    <dgm:pt modelId="{7C8F6AA7-9F8C-4091-AC28-36E754F1A424}" type="sibTrans" cxnId="{3F57159C-D9E5-40E5-865C-6789B1B89F18}">
      <dgm:prSet/>
      <dgm:spPr/>
      <dgm:t>
        <a:bodyPr/>
        <a:lstStyle/>
        <a:p>
          <a:endParaRPr lang="en-GB" b="0">
            <a:solidFill>
              <a:srgbClr val="0070C0"/>
            </a:solidFill>
          </a:endParaRPr>
        </a:p>
      </dgm:t>
    </dgm:pt>
    <dgm:pt modelId="{8C40B52E-499A-496B-B9C1-845D985AC40D}">
      <dgm:prSet/>
      <dgm:spPr/>
      <dgm:t>
        <a:bodyPr/>
        <a:lstStyle/>
        <a:p>
          <a:r>
            <a:rPr lang="en-GB" b="0" smtClean="0"/>
            <a:t>May include external business partners, e.g. distribution companies</a:t>
          </a:r>
          <a:endParaRPr lang="en-GB" b="0" dirty="0"/>
        </a:p>
      </dgm:t>
    </dgm:pt>
    <dgm:pt modelId="{F81373F1-7D85-4CA9-9B49-2F7343181B00}" type="parTrans" cxnId="{A83FE7D8-10B7-4215-8DDA-1611F6DF469A}">
      <dgm:prSet/>
      <dgm:spPr/>
      <dgm:t>
        <a:bodyPr/>
        <a:lstStyle/>
        <a:p>
          <a:endParaRPr lang="en-GB" b="0">
            <a:solidFill>
              <a:srgbClr val="0070C0"/>
            </a:solidFill>
          </a:endParaRPr>
        </a:p>
      </dgm:t>
    </dgm:pt>
    <dgm:pt modelId="{180E207C-29CD-4322-A7AB-C1D0DDDD82E5}" type="sibTrans" cxnId="{A83FE7D8-10B7-4215-8DDA-1611F6DF469A}">
      <dgm:prSet/>
      <dgm:spPr/>
      <dgm:t>
        <a:bodyPr/>
        <a:lstStyle/>
        <a:p>
          <a:endParaRPr lang="en-GB" b="0">
            <a:solidFill>
              <a:srgbClr val="0070C0"/>
            </a:solidFill>
          </a:endParaRPr>
        </a:p>
      </dgm:t>
    </dgm:pt>
    <dgm:pt modelId="{4CEA30AD-B1AF-4499-8DCE-9C4F70AA5C37}">
      <dgm:prSet phldrT="[Text]"/>
      <dgm:spPr/>
      <dgm:t>
        <a:bodyPr/>
        <a:lstStyle/>
        <a:p>
          <a:r>
            <a:rPr lang="en-GB" b="0" smtClean="0"/>
            <a:t>Those who have authority to change or even stop the activities performed</a:t>
          </a:r>
          <a:endParaRPr lang="en-GB" b="0" dirty="0"/>
        </a:p>
      </dgm:t>
    </dgm:pt>
    <dgm:pt modelId="{4CB5300A-3CDB-458F-8DDA-F72A66513DF5}" type="parTrans" cxnId="{3058F9E6-F7BD-4985-A049-454AB06366D6}">
      <dgm:prSet/>
      <dgm:spPr/>
      <dgm:t>
        <a:bodyPr/>
        <a:lstStyle/>
        <a:p>
          <a:endParaRPr lang="en-GB" b="0">
            <a:solidFill>
              <a:srgbClr val="0070C0"/>
            </a:solidFill>
          </a:endParaRPr>
        </a:p>
      </dgm:t>
    </dgm:pt>
    <dgm:pt modelId="{B12BF0C7-9F12-4B41-A962-E52052D0E824}" type="sibTrans" cxnId="{3058F9E6-F7BD-4985-A049-454AB06366D6}">
      <dgm:prSet/>
      <dgm:spPr/>
      <dgm:t>
        <a:bodyPr/>
        <a:lstStyle/>
        <a:p>
          <a:endParaRPr lang="en-GB" b="0">
            <a:solidFill>
              <a:srgbClr val="0070C0"/>
            </a:solidFill>
          </a:endParaRPr>
        </a:p>
      </dgm:t>
    </dgm:pt>
    <dgm:pt modelId="{767A2EE4-F60D-4B37-A5AF-1F076266895C}">
      <dgm:prSet phldrT="[Text]"/>
      <dgm:spPr/>
      <dgm:t>
        <a:bodyPr/>
        <a:lstStyle/>
        <a:p>
          <a:r>
            <a:rPr lang="en-GB" b="0" smtClean="0"/>
            <a:t>The conditions / rules under which the business system must operate that are outside the control of the owner, e.g. PESTLE factors recognised by this stakeholder or fixed business policies</a:t>
          </a:r>
          <a:endParaRPr lang="en-GB" b="0" dirty="0"/>
        </a:p>
      </dgm:t>
    </dgm:pt>
    <dgm:pt modelId="{4C4E0ECE-5D76-4D02-AFC8-ED9B667BC8A4}" type="parTrans" cxnId="{053F0CF4-B27C-439E-8F1E-ED27CB957DCF}">
      <dgm:prSet/>
      <dgm:spPr/>
      <dgm:t>
        <a:bodyPr/>
        <a:lstStyle/>
        <a:p>
          <a:endParaRPr lang="en-GB" b="0">
            <a:solidFill>
              <a:srgbClr val="0070C0"/>
            </a:solidFill>
          </a:endParaRPr>
        </a:p>
      </dgm:t>
    </dgm:pt>
    <dgm:pt modelId="{24D51664-0EAA-47C8-B7E8-58119CC39EEE}" type="sibTrans" cxnId="{053F0CF4-B27C-439E-8F1E-ED27CB957DCF}">
      <dgm:prSet/>
      <dgm:spPr/>
      <dgm:t>
        <a:bodyPr/>
        <a:lstStyle/>
        <a:p>
          <a:endParaRPr lang="en-GB" b="0">
            <a:solidFill>
              <a:srgbClr val="0070C0"/>
            </a:solidFill>
          </a:endParaRPr>
        </a:p>
      </dgm:t>
    </dgm:pt>
    <dgm:pt modelId="{91C798ED-FAF1-4737-9A42-ADA0C7CF7789}">
      <dgm:prSet phldrT="[Text]"/>
      <dgm:spPr/>
      <dgm:t>
        <a:bodyPr/>
        <a:lstStyle/>
        <a:p>
          <a:r>
            <a:rPr lang="en-GB" b="0" dirty="0" smtClean="0"/>
            <a:t>A short description of the highest level relevant business process </a:t>
          </a:r>
          <a:r>
            <a:rPr lang="en-GB" b="0" i="1" dirty="0" smtClean="0"/>
            <a:t>(which takes inputs, adds value, and produces an output of value to the customer)</a:t>
          </a:r>
          <a:r>
            <a:rPr lang="en-GB" b="0" dirty="0" smtClean="0"/>
            <a:t> </a:t>
          </a:r>
          <a:endParaRPr lang="en-GB" b="0" dirty="0"/>
        </a:p>
      </dgm:t>
    </dgm:pt>
    <dgm:pt modelId="{D5439075-1C73-4357-A2BC-0EFA3F3A54CE}">
      <dgm:prSet phldrT="[Text]" custT="1"/>
      <dgm:spPr/>
      <dgm:t>
        <a:bodyPr/>
        <a:lstStyle/>
        <a:p>
          <a:pPr algn="l"/>
          <a:r>
            <a:rPr lang="en-GB" sz="1600" b="0" dirty="0" smtClean="0"/>
            <a:t>Transformation  2</a:t>
          </a:r>
        </a:p>
      </dgm:t>
    </dgm:pt>
    <dgm:pt modelId="{6453EC5C-2FF1-4382-B9AC-17C2B0BED25D}" type="sibTrans" cxnId="{E793046E-FA78-49F7-BD95-AD8B2B7C6263}">
      <dgm:prSet/>
      <dgm:spPr/>
      <dgm:t>
        <a:bodyPr/>
        <a:lstStyle/>
        <a:p>
          <a:endParaRPr lang="en-GB" b="0">
            <a:solidFill>
              <a:srgbClr val="0070C0"/>
            </a:solidFill>
          </a:endParaRPr>
        </a:p>
      </dgm:t>
    </dgm:pt>
    <dgm:pt modelId="{AEF66388-BA19-449F-B8C0-9659A3D57D56}" type="parTrans" cxnId="{E793046E-FA78-49F7-BD95-AD8B2B7C6263}">
      <dgm:prSet/>
      <dgm:spPr/>
      <dgm:t>
        <a:bodyPr/>
        <a:lstStyle/>
        <a:p>
          <a:endParaRPr lang="en-GB" b="0">
            <a:solidFill>
              <a:srgbClr val="0070C0"/>
            </a:solidFill>
          </a:endParaRPr>
        </a:p>
      </dgm:t>
    </dgm:pt>
    <dgm:pt modelId="{7963F3A2-5DC7-414F-9A93-9F72D5F1562A}" type="sibTrans" cxnId="{45FEE375-3D04-4FAA-AFAC-08CD631FB7B8}">
      <dgm:prSet/>
      <dgm:spPr/>
      <dgm:t>
        <a:bodyPr/>
        <a:lstStyle/>
        <a:p>
          <a:endParaRPr lang="en-GB" b="0">
            <a:solidFill>
              <a:srgbClr val="0070C0"/>
            </a:solidFill>
          </a:endParaRPr>
        </a:p>
      </dgm:t>
    </dgm:pt>
    <dgm:pt modelId="{75C8841F-BB95-44EF-81E5-996937BA251A}" type="parTrans" cxnId="{45FEE375-3D04-4FAA-AFAC-08CD631FB7B8}">
      <dgm:prSet/>
      <dgm:spPr/>
      <dgm:t>
        <a:bodyPr/>
        <a:lstStyle/>
        <a:p>
          <a:endParaRPr lang="en-GB" b="0">
            <a:solidFill>
              <a:srgbClr val="0070C0"/>
            </a:solidFill>
          </a:endParaRPr>
        </a:p>
      </dgm:t>
    </dgm:pt>
    <dgm:pt modelId="{B0323329-16BA-4FD6-94A3-CA5CA1AF74DF}">
      <dgm:prSet phldrT="[Text]"/>
      <dgm:spPr/>
      <dgm:t>
        <a:bodyPr/>
        <a:lstStyle/>
        <a:p>
          <a:r>
            <a:rPr lang="en-GB" b="0" dirty="0" smtClean="0"/>
            <a:t>The stakeholder’s beliefs / perspective of the world within which the organisation operates, that makes the Transformation meaningful . </a:t>
          </a:r>
          <a:r>
            <a:rPr lang="en-GB" b="0" dirty="0" err="1" smtClean="0"/>
            <a:t>Weltanschauung</a:t>
          </a:r>
          <a:r>
            <a:rPr lang="en-GB" b="0" dirty="0" smtClean="0"/>
            <a:t>.</a:t>
          </a:r>
          <a:endParaRPr lang="en-GB" b="0" dirty="0"/>
        </a:p>
      </dgm:t>
    </dgm:pt>
    <dgm:pt modelId="{1AD033C7-F508-4E5F-A707-39BBBFF219E8}">
      <dgm:prSet phldrT="[Text]" custT="1"/>
      <dgm:spPr/>
      <dgm:t>
        <a:bodyPr/>
        <a:lstStyle/>
        <a:p>
          <a:pPr algn="l"/>
          <a:r>
            <a:rPr lang="en-GB" sz="1600" b="0" dirty="0" smtClean="0"/>
            <a:t>Worldview      1</a:t>
          </a:r>
          <a:endParaRPr lang="en-GB" sz="1600" b="0" dirty="0"/>
        </a:p>
      </dgm:t>
    </dgm:pt>
    <dgm:pt modelId="{B4F4151D-A925-4AD9-AD83-1CA7121463B4}" type="sibTrans" cxnId="{F8ED2F27-16EF-47FD-8C09-E18C6F29B5AF}">
      <dgm:prSet/>
      <dgm:spPr/>
      <dgm:t>
        <a:bodyPr/>
        <a:lstStyle/>
        <a:p>
          <a:endParaRPr lang="en-GB" b="0">
            <a:solidFill>
              <a:srgbClr val="0070C0"/>
            </a:solidFill>
          </a:endParaRPr>
        </a:p>
      </dgm:t>
    </dgm:pt>
    <dgm:pt modelId="{63D92117-5BC5-4BB2-9698-238D0B9B730E}" type="parTrans" cxnId="{F8ED2F27-16EF-47FD-8C09-E18C6F29B5AF}">
      <dgm:prSet/>
      <dgm:spPr/>
      <dgm:t>
        <a:bodyPr/>
        <a:lstStyle/>
        <a:p>
          <a:endParaRPr lang="en-GB" b="0">
            <a:solidFill>
              <a:srgbClr val="0070C0"/>
            </a:solidFill>
          </a:endParaRPr>
        </a:p>
      </dgm:t>
    </dgm:pt>
    <dgm:pt modelId="{0764C15A-A879-427F-88C1-B0B6B0AD5BBB}" type="sibTrans" cxnId="{0386DB14-594C-4CAA-BF7F-EC73596E9A04}">
      <dgm:prSet/>
      <dgm:spPr/>
      <dgm:t>
        <a:bodyPr/>
        <a:lstStyle/>
        <a:p>
          <a:endParaRPr lang="en-GB" b="0">
            <a:solidFill>
              <a:srgbClr val="0070C0"/>
            </a:solidFill>
          </a:endParaRPr>
        </a:p>
      </dgm:t>
    </dgm:pt>
    <dgm:pt modelId="{2FCA73FE-E5E8-46F6-BD15-0EB3862A3EFD}" type="parTrans" cxnId="{0386DB14-594C-4CAA-BF7F-EC73596E9A04}">
      <dgm:prSet/>
      <dgm:spPr/>
      <dgm:t>
        <a:bodyPr/>
        <a:lstStyle/>
        <a:p>
          <a:endParaRPr lang="en-GB" b="0">
            <a:solidFill>
              <a:srgbClr val="0070C0"/>
            </a:solidFill>
          </a:endParaRPr>
        </a:p>
      </dgm:t>
    </dgm:pt>
    <dgm:pt modelId="{A5553156-0122-4B52-BB39-99B2216C7DB1}" type="pres">
      <dgm:prSet presAssocID="{B5C603BC-7ECA-4D69-9A59-D6CF583A5D94}" presName="Name0" presStyleCnt="0">
        <dgm:presLayoutVars>
          <dgm:dir/>
          <dgm:animLvl val="lvl"/>
          <dgm:resizeHandles val="exact"/>
        </dgm:presLayoutVars>
      </dgm:prSet>
      <dgm:spPr/>
      <dgm:t>
        <a:bodyPr/>
        <a:lstStyle/>
        <a:p>
          <a:endParaRPr lang="en-GB"/>
        </a:p>
      </dgm:t>
    </dgm:pt>
    <dgm:pt modelId="{7314E844-7309-4255-8DC3-216D9B5010F5}" type="pres">
      <dgm:prSet presAssocID="{58C49E66-C586-41AA-8639-8AF12E885819}" presName="linNode" presStyleCnt="0"/>
      <dgm:spPr/>
      <dgm:t>
        <a:bodyPr/>
        <a:lstStyle/>
        <a:p>
          <a:endParaRPr lang="en-GB"/>
        </a:p>
      </dgm:t>
    </dgm:pt>
    <dgm:pt modelId="{2DB4DD6F-A936-41B3-8196-5A27D0FFA552}" type="pres">
      <dgm:prSet presAssocID="{58C49E66-C586-41AA-8639-8AF12E885819}" presName="parentText" presStyleLbl="node1" presStyleIdx="0" presStyleCnt="6" custScaleX="58854">
        <dgm:presLayoutVars>
          <dgm:chMax val="1"/>
          <dgm:bulletEnabled val="1"/>
        </dgm:presLayoutVars>
      </dgm:prSet>
      <dgm:spPr/>
      <dgm:t>
        <a:bodyPr/>
        <a:lstStyle/>
        <a:p>
          <a:endParaRPr lang="en-GB"/>
        </a:p>
      </dgm:t>
    </dgm:pt>
    <dgm:pt modelId="{A2849E11-7552-41F6-A35D-E8A84BABBD9C}" type="pres">
      <dgm:prSet presAssocID="{58C49E66-C586-41AA-8639-8AF12E885819}" presName="descendantText" presStyleLbl="alignAccFollowNode1" presStyleIdx="0" presStyleCnt="6" custScaleX="123265">
        <dgm:presLayoutVars>
          <dgm:bulletEnabled val="1"/>
        </dgm:presLayoutVars>
      </dgm:prSet>
      <dgm:spPr/>
      <dgm:t>
        <a:bodyPr/>
        <a:lstStyle/>
        <a:p>
          <a:endParaRPr lang="en-GB"/>
        </a:p>
      </dgm:t>
    </dgm:pt>
    <dgm:pt modelId="{6CFB973C-A7F0-4534-9DF2-C7B35E133FAC}" type="pres">
      <dgm:prSet presAssocID="{C5FAD89E-6DED-4780-A4E0-7E4B92F7ACE5}" presName="sp" presStyleCnt="0"/>
      <dgm:spPr/>
      <dgm:t>
        <a:bodyPr/>
        <a:lstStyle/>
        <a:p>
          <a:endParaRPr lang="en-GB"/>
        </a:p>
      </dgm:t>
    </dgm:pt>
    <dgm:pt modelId="{9AE88497-A037-4CEE-8865-4A427028D8F6}" type="pres">
      <dgm:prSet presAssocID="{80F99D4C-0F20-456F-801E-151365672991}" presName="linNode" presStyleCnt="0"/>
      <dgm:spPr/>
      <dgm:t>
        <a:bodyPr/>
        <a:lstStyle/>
        <a:p>
          <a:endParaRPr lang="en-GB"/>
        </a:p>
      </dgm:t>
    </dgm:pt>
    <dgm:pt modelId="{41986383-2E71-45AF-8B7B-8C9781F1DCBC}" type="pres">
      <dgm:prSet presAssocID="{80F99D4C-0F20-456F-801E-151365672991}" presName="parentText" presStyleLbl="node1" presStyleIdx="1" presStyleCnt="6" custScaleX="58854">
        <dgm:presLayoutVars>
          <dgm:chMax val="1"/>
          <dgm:bulletEnabled val="1"/>
        </dgm:presLayoutVars>
      </dgm:prSet>
      <dgm:spPr/>
      <dgm:t>
        <a:bodyPr/>
        <a:lstStyle/>
        <a:p>
          <a:endParaRPr lang="en-GB"/>
        </a:p>
      </dgm:t>
    </dgm:pt>
    <dgm:pt modelId="{750BE6C5-EA68-4466-9B40-07FC9D11C27F}" type="pres">
      <dgm:prSet presAssocID="{80F99D4C-0F20-456F-801E-151365672991}" presName="descendantText" presStyleLbl="alignAccFollowNode1" presStyleIdx="1" presStyleCnt="6" custScaleX="123265">
        <dgm:presLayoutVars>
          <dgm:bulletEnabled val="1"/>
        </dgm:presLayoutVars>
      </dgm:prSet>
      <dgm:spPr/>
      <dgm:t>
        <a:bodyPr/>
        <a:lstStyle/>
        <a:p>
          <a:endParaRPr lang="en-GB"/>
        </a:p>
      </dgm:t>
    </dgm:pt>
    <dgm:pt modelId="{B968D3F2-A4C5-453A-A3D0-AB89B84CA648}" type="pres">
      <dgm:prSet presAssocID="{F4FA0878-1E53-4BE6-B465-8CD8DAA0F928}" presName="sp" presStyleCnt="0"/>
      <dgm:spPr/>
      <dgm:t>
        <a:bodyPr/>
        <a:lstStyle/>
        <a:p>
          <a:endParaRPr lang="en-GB"/>
        </a:p>
      </dgm:t>
    </dgm:pt>
    <dgm:pt modelId="{92B863FA-D941-47A8-AE2D-797C6651379F}" type="pres">
      <dgm:prSet presAssocID="{D5439075-1C73-4357-A2BC-0EFA3F3A54CE}" presName="linNode" presStyleCnt="0"/>
      <dgm:spPr/>
      <dgm:t>
        <a:bodyPr/>
        <a:lstStyle/>
        <a:p>
          <a:endParaRPr lang="en-GB"/>
        </a:p>
      </dgm:t>
    </dgm:pt>
    <dgm:pt modelId="{78D1055E-D63D-4F7F-8A5A-8362B2DB7FEE}" type="pres">
      <dgm:prSet presAssocID="{D5439075-1C73-4357-A2BC-0EFA3F3A54CE}" presName="parentText" presStyleLbl="node1" presStyleIdx="2" presStyleCnt="6" custScaleX="58854">
        <dgm:presLayoutVars>
          <dgm:chMax val="1"/>
          <dgm:bulletEnabled val="1"/>
        </dgm:presLayoutVars>
      </dgm:prSet>
      <dgm:spPr/>
      <dgm:t>
        <a:bodyPr/>
        <a:lstStyle/>
        <a:p>
          <a:endParaRPr lang="en-GB"/>
        </a:p>
      </dgm:t>
    </dgm:pt>
    <dgm:pt modelId="{F409B5B6-8292-417B-B6EC-BEA5CAA0C716}" type="pres">
      <dgm:prSet presAssocID="{D5439075-1C73-4357-A2BC-0EFA3F3A54CE}" presName="descendantText" presStyleLbl="alignAccFollowNode1" presStyleIdx="2" presStyleCnt="6" custScaleX="123265">
        <dgm:presLayoutVars>
          <dgm:bulletEnabled val="1"/>
        </dgm:presLayoutVars>
      </dgm:prSet>
      <dgm:spPr/>
      <dgm:t>
        <a:bodyPr/>
        <a:lstStyle/>
        <a:p>
          <a:endParaRPr lang="en-GB"/>
        </a:p>
      </dgm:t>
    </dgm:pt>
    <dgm:pt modelId="{2DEB74F4-D78D-46DC-991E-3F53CA82B329}" type="pres">
      <dgm:prSet presAssocID="{6453EC5C-2FF1-4382-B9AC-17C2B0BED25D}" presName="sp" presStyleCnt="0"/>
      <dgm:spPr/>
      <dgm:t>
        <a:bodyPr/>
        <a:lstStyle/>
        <a:p>
          <a:endParaRPr lang="en-GB"/>
        </a:p>
      </dgm:t>
    </dgm:pt>
    <dgm:pt modelId="{6E8E1FF0-7F6B-4BDB-9806-5BE7685A4953}" type="pres">
      <dgm:prSet presAssocID="{1AD033C7-F508-4E5F-A707-39BBBFF219E8}" presName="linNode" presStyleCnt="0"/>
      <dgm:spPr/>
      <dgm:t>
        <a:bodyPr/>
        <a:lstStyle/>
        <a:p>
          <a:endParaRPr lang="en-GB"/>
        </a:p>
      </dgm:t>
    </dgm:pt>
    <dgm:pt modelId="{9E9996E9-0D3B-4FDA-AFB6-9C0DF57317CB}" type="pres">
      <dgm:prSet presAssocID="{1AD033C7-F508-4E5F-A707-39BBBFF219E8}" presName="parentText" presStyleLbl="node1" presStyleIdx="3" presStyleCnt="6" custScaleX="58854">
        <dgm:presLayoutVars>
          <dgm:chMax val="1"/>
          <dgm:bulletEnabled val="1"/>
        </dgm:presLayoutVars>
      </dgm:prSet>
      <dgm:spPr/>
      <dgm:t>
        <a:bodyPr/>
        <a:lstStyle/>
        <a:p>
          <a:endParaRPr lang="en-GB"/>
        </a:p>
      </dgm:t>
    </dgm:pt>
    <dgm:pt modelId="{5DDF842F-3E77-44F7-A76F-460944CA6D28}" type="pres">
      <dgm:prSet presAssocID="{1AD033C7-F508-4E5F-A707-39BBBFF219E8}" presName="descendantText" presStyleLbl="alignAccFollowNode1" presStyleIdx="3" presStyleCnt="6" custScaleX="123265">
        <dgm:presLayoutVars>
          <dgm:bulletEnabled val="1"/>
        </dgm:presLayoutVars>
      </dgm:prSet>
      <dgm:spPr/>
      <dgm:t>
        <a:bodyPr/>
        <a:lstStyle/>
        <a:p>
          <a:endParaRPr lang="en-GB"/>
        </a:p>
      </dgm:t>
    </dgm:pt>
    <dgm:pt modelId="{7F200A8E-FC65-4E2A-B202-9EA8256AE81C}" type="pres">
      <dgm:prSet presAssocID="{B4F4151D-A925-4AD9-AD83-1CA7121463B4}" presName="sp" presStyleCnt="0"/>
      <dgm:spPr/>
      <dgm:t>
        <a:bodyPr/>
        <a:lstStyle/>
        <a:p>
          <a:endParaRPr lang="en-GB"/>
        </a:p>
      </dgm:t>
    </dgm:pt>
    <dgm:pt modelId="{7D7610A4-A835-4020-B394-75152289CDCB}" type="pres">
      <dgm:prSet presAssocID="{4812653D-09D5-4E29-876C-75E4BF33B977}" presName="linNode" presStyleCnt="0"/>
      <dgm:spPr/>
      <dgm:t>
        <a:bodyPr/>
        <a:lstStyle/>
        <a:p>
          <a:endParaRPr lang="en-GB"/>
        </a:p>
      </dgm:t>
    </dgm:pt>
    <dgm:pt modelId="{B61E6B5A-3DD5-482E-B9DB-55ABB090E620}" type="pres">
      <dgm:prSet presAssocID="{4812653D-09D5-4E29-876C-75E4BF33B977}" presName="parentText" presStyleLbl="node1" presStyleIdx="4" presStyleCnt="6" custScaleX="58854">
        <dgm:presLayoutVars>
          <dgm:chMax val="1"/>
          <dgm:bulletEnabled val="1"/>
        </dgm:presLayoutVars>
      </dgm:prSet>
      <dgm:spPr/>
      <dgm:t>
        <a:bodyPr/>
        <a:lstStyle/>
        <a:p>
          <a:endParaRPr lang="en-GB"/>
        </a:p>
      </dgm:t>
    </dgm:pt>
    <dgm:pt modelId="{1AE9B59D-5DA8-4B91-BC88-3D5E95867635}" type="pres">
      <dgm:prSet presAssocID="{4812653D-09D5-4E29-876C-75E4BF33B977}" presName="descendantText" presStyleLbl="alignAccFollowNode1" presStyleIdx="4" presStyleCnt="6" custScaleX="123265">
        <dgm:presLayoutVars>
          <dgm:bulletEnabled val="1"/>
        </dgm:presLayoutVars>
      </dgm:prSet>
      <dgm:spPr/>
      <dgm:t>
        <a:bodyPr/>
        <a:lstStyle/>
        <a:p>
          <a:endParaRPr lang="en-GB"/>
        </a:p>
      </dgm:t>
    </dgm:pt>
    <dgm:pt modelId="{5747FC09-199D-4A1D-AE69-16453AF29C9E}" type="pres">
      <dgm:prSet presAssocID="{EEDE2F71-3AA5-4422-B873-FD8A40465D95}" presName="sp" presStyleCnt="0"/>
      <dgm:spPr/>
      <dgm:t>
        <a:bodyPr/>
        <a:lstStyle/>
        <a:p>
          <a:endParaRPr lang="en-GB"/>
        </a:p>
      </dgm:t>
    </dgm:pt>
    <dgm:pt modelId="{784D0F91-9FB4-4CC8-A4CC-9373482F5371}" type="pres">
      <dgm:prSet presAssocID="{A99346DC-49F8-4507-8B55-4600D85CCEC3}" presName="linNode" presStyleCnt="0"/>
      <dgm:spPr/>
      <dgm:t>
        <a:bodyPr/>
        <a:lstStyle/>
        <a:p>
          <a:endParaRPr lang="en-GB"/>
        </a:p>
      </dgm:t>
    </dgm:pt>
    <dgm:pt modelId="{DA87850C-C687-48BC-8E9B-B6411492E518}" type="pres">
      <dgm:prSet presAssocID="{A99346DC-49F8-4507-8B55-4600D85CCEC3}" presName="parentText" presStyleLbl="node1" presStyleIdx="5" presStyleCnt="6" custScaleX="58854">
        <dgm:presLayoutVars>
          <dgm:chMax val="1"/>
          <dgm:bulletEnabled val="1"/>
        </dgm:presLayoutVars>
      </dgm:prSet>
      <dgm:spPr/>
      <dgm:t>
        <a:bodyPr/>
        <a:lstStyle/>
        <a:p>
          <a:endParaRPr lang="en-GB"/>
        </a:p>
      </dgm:t>
    </dgm:pt>
    <dgm:pt modelId="{19CF740C-D12A-487A-99E8-C657550F9B4B}" type="pres">
      <dgm:prSet presAssocID="{A99346DC-49F8-4507-8B55-4600D85CCEC3}" presName="descendantText" presStyleLbl="alignAccFollowNode1" presStyleIdx="5" presStyleCnt="6" custScaleX="123265">
        <dgm:presLayoutVars>
          <dgm:bulletEnabled val="1"/>
        </dgm:presLayoutVars>
      </dgm:prSet>
      <dgm:spPr/>
      <dgm:t>
        <a:bodyPr/>
        <a:lstStyle/>
        <a:p>
          <a:endParaRPr lang="en-GB"/>
        </a:p>
      </dgm:t>
    </dgm:pt>
  </dgm:ptLst>
  <dgm:cxnLst>
    <dgm:cxn modelId="{828750BD-F964-4565-8C78-89274527AF58}" type="presOf" srcId="{3A09EA9B-3B87-4EE2-84D1-88742C16ABBA}" destId="{A2849E11-7552-41F6-A35D-E8A84BABBD9C}" srcOrd="0" destOrd="0" presId="urn:microsoft.com/office/officeart/2005/8/layout/vList5"/>
    <dgm:cxn modelId="{0386DB14-594C-4CAA-BF7F-EC73596E9A04}" srcId="{1AD033C7-F508-4E5F-A707-39BBBFF219E8}" destId="{B0323329-16BA-4FD6-94A3-CA5CA1AF74DF}" srcOrd="0" destOrd="0" parTransId="{2FCA73FE-E5E8-46F6-BD15-0EB3862A3EFD}" sibTransId="{0764C15A-A879-427F-88C1-B0B6B0AD5BBB}"/>
    <dgm:cxn modelId="{7931B6CE-8820-4A84-8B5E-9E79A61D3B66}" type="presOf" srcId="{91C798ED-FAF1-4737-9A42-ADA0C7CF7789}" destId="{F409B5B6-8292-417B-B6EC-BEA5CAA0C716}" srcOrd="0" destOrd="0" presId="urn:microsoft.com/office/officeart/2005/8/layout/vList5"/>
    <dgm:cxn modelId="{3F57159C-D9E5-40E5-865C-6789B1B89F18}" srcId="{80F99D4C-0F20-456F-801E-151365672991}" destId="{C7F9E419-FBBF-493E-B3E9-0CD4B15D352B}" srcOrd="0" destOrd="0" parTransId="{2F7B732F-11C2-4F63-BFE5-90A4126A9E11}" sibTransId="{7C8F6AA7-9F8C-4091-AC28-36E754F1A424}"/>
    <dgm:cxn modelId="{66F65891-FE93-46B1-B65E-CD0D1BC5F79D}" srcId="{B5C603BC-7ECA-4D69-9A59-D6CF583A5D94}" destId="{A99346DC-49F8-4507-8B55-4600D85CCEC3}" srcOrd="5" destOrd="0" parTransId="{90786B3C-F3B6-454D-AC24-D6D29319BFED}" sibTransId="{55C0761A-1959-4943-95D2-3059CA79518D}"/>
    <dgm:cxn modelId="{45FEE375-3D04-4FAA-AFAC-08CD631FB7B8}" srcId="{D5439075-1C73-4357-A2BC-0EFA3F3A54CE}" destId="{91C798ED-FAF1-4737-9A42-ADA0C7CF7789}" srcOrd="0" destOrd="0" parTransId="{75C8841F-BB95-44EF-81E5-996937BA251A}" sibTransId="{7963F3A2-5DC7-414F-9A93-9F72D5F1562A}"/>
    <dgm:cxn modelId="{AB6B7748-E7FD-479A-AC22-91042818E749}" type="presOf" srcId="{B0323329-16BA-4FD6-94A3-CA5CA1AF74DF}" destId="{5DDF842F-3E77-44F7-A76F-460944CA6D28}" srcOrd="0" destOrd="0" presId="urn:microsoft.com/office/officeart/2005/8/layout/vList5"/>
    <dgm:cxn modelId="{F2192599-5EAB-4036-B796-321A4E75196F}" type="presOf" srcId="{B5C603BC-7ECA-4D69-9A59-D6CF583A5D94}" destId="{A5553156-0122-4B52-BB39-99B2216C7DB1}" srcOrd="0" destOrd="0" presId="urn:microsoft.com/office/officeart/2005/8/layout/vList5"/>
    <dgm:cxn modelId="{851D2B64-C477-4953-BE89-57D2DABF9499}" type="presOf" srcId="{C7F9E419-FBBF-493E-B3E9-0CD4B15D352B}" destId="{750BE6C5-EA68-4466-9B40-07FC9D11C27F}" srcOrd="0" destOrd="0" presId="urn:microsoft.com/office/officeart/2005/8/layout/vList5"/>
    <dgm:cxn modelId="{053F0CF4-B27C-439E-8F1E-ED27CB957DCF}" srcId="{A99346DC-49F8-4507-8B55-4600D85CCEC3}" destId="{767A2EE4-F60D-4B37-A5AF-1F076266895C}" srcOrd="0" destOrd="0" parTransId="{4C4E0ECE-5D76-4D02-AFC8-ED9B667BC8A4}" sibTransId="{24D51664-0EAA-47C8-B7E8-58119CC39EEE}"/>
    <dgm:cxn modelId="{4E5AEBB9-C888-4645-89E2-98B66CDC043B}" type="presOf" srcId="{80F99D4C-0F20-456F-801E-151365672991}" destId="{41986383-2E71-45AF-8B7B-8C9781F1DCBC}" srcOrd="0" destOrd="0" presId="urn:microsoft.com/office/officeart/2005/8/layout/vList5"/>
    <dgm:cxn modelId="{FA461B89-0446-4C52-B9A2-283A7F5448DA}" type="presOf" srcId="{A99346DC-49F8-4507-8B55-4600D85CCEC3}" destId="{DA87850C-C687-48BC-8E9B-B6411492E518}" srcOrd="0" destOrd="0" presId="urn:microsoft.com/office/officeart/2005/8/layout/vList5"/>
    <dgm:cxn modelId="{EB4B8539-D2B5-4FB8-B2DE-33FD0E6798C0}" srcId="{B5C603BC-7ECA-4D69-9A59-D6CF583A5D94}" destId="{4812653D-09D5-4E29-876C-75E4BF33B977}" srcOrd="4" destOrd="0" parTransId="{3BFF03C5-8F1B-4DDA-B778-503540621656}" sibTransId="{EEDE2F71-3AA5-4422-B873-FD8A40465D95}"/>
    <dgm:cxn modelId="{9F188811-B721-4DD3-955C-62C36C7B4824}" srcId="{B5C603BC-7ECA-4D69-9A59-D6CF583A5D94}" destId="{58C49E66-C586-41AA-8639-8AF12E885819}" srcOrd="0" destOrd="0" parTransId="{A2695544-FB49-4261-A13F-2BBF42436480}" sibTransId="{C5FAD89E-6DED-4780-A4E0-7E4B92F7ACE5}"/>
    <dgm:cxn modelId="{F8ED2F27-16EF-47FD-8C09-E18C6F29B5AF}" srcId="{B5C603BC-7ECA-4D69-9A59-D6CF583A5D94}" destId="{1AD033C7-F508-4E5F-A707-39BBBFF219E8}" srcOrd="3" destOrd="0" parTransId="{63D92117-5BC5-4BB2-9698-238D0B9B730E}" sibTransId="{B4F4151D-A925-4AD9-AD83-1CA7121463B4}"/>
    <dgm:cxn modelId="{33794242-1AE1-4BBF-A349-4DAD0B659DF7}" type="presOf" srcId="{4CEA30AD-B1AF-4499-8DCE-9C4F70AA5C37}" destId="{1AE9B59D-5DA8-4B91-BC88-3D5E95867635}" srcOrd="0" destOrd="0" presId="urn:microsoft.com/office/officeart/2005/8/layout/vList5"/>
    <dgm:cxn modelId="{1BC5B9A5-4109-477E-83E6-5266B30BC2DA}" srcId="{58C49E66-C586-41AA-8639-8AF12E885819}" destId="{3A09EA9B-3B87-4EE2-84D1-88742C16ABBA}" srcOrd="0" destOrd="0" parTransId="{DF1D202C-3B20-42F1-BCA4-D343A4B5456C}" sibTransId="{47F6E19A-8DFC-4FFD-9D75-04E618099E9D}"/>
    <dgm:cxn modelId="{05F7C0D4-1525-47D3-A7F8-E821BFEAB2C6}" srcId="{B5C603BC-7ECA-4D69-9A59-D6CF583A5D94}" destId="{80F99D4C-0F20-456F-801E-151365672991}" srcOrd="1" destOrd="0" parTransId="{A1000DDD-CC29-4D48-B7E1-9884ECC30537}" sibTransId="{F4FA0878-1E53-4BE6-B465-8CD8DAA0F928}"/>
    <dgm:cxn modelId="{3805489E-3FC6-41DD-A25A-9FABD743F069}" type="presOf" srcId="{1AD033C7-F508-4E5F-A707-39BBBFF219E8}" destId="{9E9996E9-0D3B-4FDA-AFB6-9C0DF57317CB}" srcOrd="0" destOrd="0" presId="urn:microsoft.com/office/officeart/2005/8/layout/vList5"/>
    <dgm:cxn modelId="{EC6BC439-98F4-4586-9BA5-A1003B5B9575}" type="presOf" srcId="{8C40B52E-499A-496B-B9C1-845D985AC40D}" destId="{750BE6C5-EA68-4466-9B40-07FC9D11C27F}" srcOrd="0" destOrd="1" presId="urn:microsoft.com/office/officeart/2005/8/layout/vList5"/>
    <dgm:cxn modelId="{A83FE7D8-10B7-4215-8DDA-1611F6DF469A}" srcId="{80F99D4C-0F20-456F-801E-151365672991}" destId="{8C40B52E-499A-496B-B9C1-845D985AC40D}" srcOrd="1" destOrd="0" parTransId="{F81373F1-7D85-4CA9-9B49-2F7343181B00}" sibTransId="{180E207C-29CD-4322-A7AB-C1D0DDDD82E5}"/>
    <dgm:cxn modelId="{321F484F-EA24-428E-81CA-552421C6B340}" type="presOf" srcId="{D5439075-1C73-4357-A2BC-0EFA3F3A54CE}" destId="{78D1055E-D63D-4F7F-8A5A-8362B2DB7FEE}" srcOrd="0" destOrd="0" presId="urn:microsoft.com/office/officeart/2005/8/layout/vList5"/>
    <dgm:cxn modelId="{E793046E-FA78-49F7-BD95-AD8B2B7C6263}" srcId="{B5C603BC-7ECA-4D69-9A59-D6CF583A5D94}" destId="{D5439075-1C73-4357-A2BC-0EFA3F3A54CE}" srcOrd="2" destOrd="0" parTransId="{AEF66388-BA19-449F-B8C0-9659A3D57D56}" sibTransId="{6453EC5C-2FF1-4382-B9AC-17C2B0BED25D}"/>
    <dgm:cxn modelId="{67D3DB12-92F1-4EE8-AAF1-43BB5332724B}" type="presOf" srcId="{4812653D-09D5-4E29-876C-75E4BF33B977}" destId="{B61E6B5A-3DD5-482E-B9DB-55ABB090E620}" srcOrd="0" destOrd="0" presId="urn:microsoft.com/office/officeart/2005/8/layout/vList5"/>
    <dgm:cxn modelId="{3058F9E6-F7BD-4985-A049-454AB06366D6}" srcId="{4812653D-09D5-4E29-876C-75E4BF33B977}" destId="{4CEA30AD-B1AF-4499-8DCE-9C4F70AA5C37}" srcOrd="0" destOrd="0" parTransId="{4CB5300A-3CDB-458F-8DDA-F72A66513DF5}" sibTransId="{B12BF0C7-9F12-4B41-A962-E52052D0E824}"/>
    <dgm:cxn modelId="{145A8822-18F3-449F-A855-9E475F702FB2}" type="presOf" srcId="{58C49E66-C586-41AA-8639-8AF12E885819}" destId="{2DB4DD6F-A936-41B3-8196-5A27D0FFA552}" srcOrd="0" destOrd="0" presId="urn:microsoft.com/office/officeart/2005/8/layout/vList5"/>
    <dgm:cxn modelId="{457A289F-EAEC-4472-83C4-C21FBC82FA7C}" type="presOf" srcId="{767A2EE4-F60D-4B37-A5AF-1F076266895C}" destId="{19CF740C-D12A-487A-99E8-C657550F9B4B}" srcOrd="0" destOrd="0" presId="urn:microsoft.com/office/officeart/2005/8/layout/vList5"/>
    <dgm:cxn modelId="{4889EEF9-4748-4A52-8549-84180C73AFA7}" type="presParOf" srcId="{A5553156-0122-4B52-BB39-99B2216C7DB1}" destId="{7314E844-7309-4255-8DC3-216D9B5010F5}" srcOrd="0" destOrd="0" presId="urn:microsoft.com/office/officeart/2005/8/layout/vList5"/>
    <dgm:cxn modelId="{EA1D5A81-E053-45F7-93C0-53EF18319EFA}" type="presParOf" srcId="{7314E844-7309-4255-8DC3-216D9B5010F5}" destId="{2DB4DD6F-A936-41B3-8196-5A27D0FFA552}" srcOrd="0" destOrd="0" presId="urn:microsoft.com/office/officeart/2005/8/layout/vList5"/>
    <dgm:cxn modelId="{5AE6B130-00F6-4228-86FB-3455B4E96ABB}" type="presParOf" srcId="{7314E844-7309-4255-8DC3-216D9B5010F5}" destId="{A2849E11-7552-41F6-A35D-E8A84BABBD9C}" srcOrd="1" destOrd="0" presId="urn:microsoft.com/office/officeart/2005/8/layout/vList5"/>
    <dgm:cxn modelId="{69877F50-1C71-4465-9B59-C3CF112044B0}" type="presParOf" srcId="{A5553156-0122-4B52-BB39-99B2216C7DB1}" destId="{6CFB973C-A7F0-4534-9DF2-C7B35E133FAC}" srcOrd="1" destOrd="0" presId="urn:microsoft.com/office/officeart/2005/8/layout/vList5"/>
    <dgm:cxn modelId="{F882626E-278D-455E-A05C-4FC695D178EB}" type="presParOf" srcId="{A5553156-0122-4B52-BB39-99B2216C7DB1}" destId="{9AE88497-A037-4CEE-8865-4A427028D8F6}" srcOrd="2" destOrd="0" presId="urn:microsoft.com/office/officeart/2005/8/layout/vList5"/>
    <dgm:cxn modelId="{27C4146E-2219-44F3-BB14-CEE8DD42D44A}" type="presParOf" srcId="{9AE88497-A037-4CEE-8865-4A427028D8F6}" destId="{41986383-2E71-45AF-8B7B-8C9781F1DCBC}" srcOrd="0" destOrd="0" presId="urn:microsoft.com/office/officeart/2005/8/layout/vList5"/>
    <dgm:cxn modelId="{BD73293A-07D9-43C6-8F09-11C92FCBC0B5}" type="presParOf" srcId="{9AE88497-A037-4CEE-8865-4A427028D8F6}" destId="{750BE6C5-EA68-4466-9B40-07FC9D11C27F}" srcOrd="1" destOrd="0" presId="urn:microsoft.com/office/officeart/2005/8/layout/vList5"/>
    <dgm:cxn modelId="{41100EBF-ACF4-4D4F-AAC0-51B98A0E8AB1}" type="presParOf" srcId="{A5553156-0122-4B52-BB39-99B2216C7DB1}" destId="{B968D3F2-A4C5-453A-A3D0-AB89B84CA648}" srcOrd="3" destOrd="0" presId="urn:microsoft.com/office/officeart/2005/8/layout/vList5"/>
    <dgm:cxn modelId="{B5102A7B-4EC5-4FF1-9CFE-5148DF509196}" type="presParOf" srcId="{A5553156-0122-4B52-BB39-99B2216C7DB1}" destId="{92B863FA-D941-47A8-AE2D-797C6651379F}" srcOrd="4" destOrd="0" presId="urn:microsoft.com/office/officeart/2005/8/layout/vList5"/>
    <dgm:cxn modelId="{ADD9184E-AE5C-4996-9FA6-BE397CF0939B}" type="presParOf" srcId="{92B863FA-D941-47A8-AE2D-797C6651379F}" destId="{78D1055E-D63D-4F7F-8A5A-8362B2DB7FEE}" srcOrd="0" destOrd="0" presId="urn:microsoft.com/office/officeart/2005/8/layout/vList5"/>
    <dgm:cxn modelId="{4C00B8BD-283A-47FA-AF88-4423DD8AFED8}" type="presParOf" srcId="{92B863FA-D941-47A8-AE2D-797C6651379F}" destId="{F409B5B6-8292-417B-B6EC-BEA5CAA0C716}" srcOrd="1" destOrd="0" presId="urn:microsoft.com/office/officeart/2005/8/layout/vList5"/>
    <dgm:cxn modelId="{09726A12-F78C-47DE-8F9C-02AF647E6DE8}" type="presParOf" srcId="{A5553156-0122-4B52-BB39-99B2216C7DB1}" destId="{2DEB74F4-D78D-46DC-991E-3F53CA82B329}" srcOrd="5" destOrd="0" presId="urn:microsoft.com/office/officeart/2005/8/layout/vList5"/>
    <dgm:cxn modelId="{40EB1204-9991-4FAF-AAA0-45507B50892B}" type="presParOf" srcId="{A5553156-0122-4B52-BB39-99B2216C7DB1}" destId="{6E8E1FF0-7F6B-4BDB-9806-5BE7685A4953}" srcOrd="6" destOrd="0" presId="urn:microsoft.com/office/officeart/2005/8/layout/vList5"/>
    <dgm:cxn modelId="{7BBF0F07-767A-4962-8B63-1311BB5EFC6A}" type="presParOf" srcId="{6E8E1FF0-7F6B-4BDB-9806-5BE7685A4953}" destId="{9E9996E9-0D3B-4FDA-AFB6-9C0DF57317CB}" srcOrd="0" destOrd="0" presId="urn:microsoft.com/office/officeart/2005/8/layout/vList5"/>
    <dgm:cxn modelId="{C9181D5C-B6A8-4B20-83C8-954EF8D9C8D6}" type="presParOf" srcId="{6E8E1FF0-7F6B-4BDB-9806-5BE7685A4953}" destId="{5DDF842F-3E77-44F7-A76F-460944CA6D28}" srcOrd="1" destOrd="0" presId="urn:microsoft.com/office/officeart/2005/8/layout/vList5"/>
    <dgm:cxn modelId="{5E1A33D1-508B-47D9-A3A1-9C233C367E74}" type="presParOf" srcId="{A5553156-0122-4B52-BB39-99B2216C7DB1}" destId="{7F200A8E-FC65-4E2A-B202-9EA8256AE81C}" srcOrd="7" destOrd="0" presId="urn:microsoft.com/office/officeart/2005/8/layout/vList5"/>
    <dgm:cxn modelId="{05EEA10A-56E5-4337-BF37-D806A1EFF87D}" type="presParOf" srcId="{A5553156-0122-4B52-BB39-99B2216C7DB1}" destId="{7D7610A4-A835-4020-B394-75152289CDCB}" srcOrd="8" destOrd="0" presId="urn:microsoft.com/office/officeart/2005/8/layout/vList5"/>
    <dgm:cxn modelId="{F8BEDF11-5608-4CCE-98C7-A697C0988FBC}" type="presParOf" srcId="{7D7610A4-A835-4020-B394-75152289CDCB}" destId="{B61E6B5A-3DD5-482E-B9DB-55ABB090E620}" srcOrd="0" destOrd="0" presId="urn:microsoft.com/office/officeart/2005/8/layout/vList5"/>
    <dgm:cxn modelId="{90227069-4EB2-4C22-8990-BED4D6C888D8}" type="presParOf" srcId="{7D7610A4-A835-4020-B394-75152289CDCB}" destId="{1AE9B59D-5DA8-4B91-BC88-3D5E95867635}" srcOrd="1" destOrd="0" presId="urn:microsoft.com/office/officeart/2005/8/layout/vList5"/>
    <dgm:cxn modelId="{18908A1E-316F-4878-BF93-020231318901}" type="presParOf" srcId="{A5553156-0122-4B52-BB39-99B2216C7DB1}" destId="{5747FC09-199D-4A1D-AE69-16453AF29C9E}" srcOrd="9" destOrd="0" presId="urn:microsoft.com/office/officeart/2005/8/layout/vList5"/>
    <dgm:cxn modelId="{15F9496E-424A-4C14-B18A-4BEB24B3718C}" type="presParOf" srcId="{A5553156-0122-4B52-BB39-99B2216C7DB1}" destId="{784D0F91-9FB4-4CC8-A4CC-9373482F5371}" srcOrd="10" destOrd="0" presId="urn:microsoft.com/office/officeart/2005/8/layout/vList5"/>
    <dgm:cxn modelId="{C6B3C09B-6EC1-4FB5-B0CA-5AEC6D5DE3D2}" type="presParOf" srcId="{784D0F91-9FB4-4CC8-A4CC-9373482F5371}" destId="{DA87850C-C687-48BC-8E9B-B6411492E518}" srcOrd="0" destOrd="0" presId="urn:microsoft.com/office/officeart/2005/8/layout/vList5"/>
    <dgm:cxn modelId="{E4AB8923-3B24-463E-81F2-249F292101BC}" type="presParOf" srcId="{784D0F91-9FB4-4CC8-A4CC-9373482F5371}" destId="{19CF740C-D12A-487A-99E8-C657550F9B4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b="1" dirty="0" smtClean="0"/>
            <a:t>Modelling the business system: </a:t>
          </a:r>
        </a:p>
        <a:p>
          <a:pPr rtl="0"/>
          <a:r>
            <a:rPr lang="en-US" dirty="0" smtClean="0"/>
            <a:t>CATWOE and BAM</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F44EEE55-4EE6-4E02-B493-2E76E5A5FF19}" type="presOf" srcId="{0E441F1C-46DD-4695-B505-9A2E2EABA05D}" destId="{D18CF671-309A-494F-879B-5477DD919331}" srcOrd="0" destOrd="0" presId="urn:microsoft.com/office/officeart/2005/8/layout/vList2"/>
    <dgm:cxn modelId="{D4BCC038-A1C1-47EA-AD73-9AC44E07506B}" type="presOf" srcId="{29630A8D-4C78-4C86-B4B5-DE3DD0A9431B}" destId="{609F183F-7574-4A88-ACCC-9BA514CBE7B6}" srcOrd="0" destOrd="0" presId="urn:microsoft.com/office/officeart/2005/8/layout/vList2"/>
    <dgm:cxn modelId="{BC372C4D-5C14-421A-A027-92D56704903B}"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2617ABA-A85E-4610-9F09-6B0CEA33CCC5}"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B66E950B-7B27-4D26-BF4F-E4D460065D21}">
      <dgm:prSet phldrT="[Text]" custT="1"/>
      <dgm:spPr/>
      <dgm:t>
        <a:bodyPr/>
        <a:lstStyle/>
        <a:p>
          <a:r>
            <a:rPr lang="en-GB" sz="1600" dirty="0" smtClean="0">
              <a:latin typeface="Arial" pitchFamily="34" charset="0"/>
              <a:cs typeface="Arial" pitchFamily="34" charset="0"/>
            </a:rPr>
            <a:t>Organisational context</a:t>
          </a:r>
          <a:endParaRPr lang="en-GB" sz="1600">
            <a:latin typeface="Arial" pitchFamily="34" charset="0"/>
            <a:cs typeface="Arial" pitchFamily="34" charset="0"/>
          </a:endParaRPr>
        </a:p>
      </dgm:t>
    </dgm:pt>
    <dgm:pt modelId="{6E4478FE-8F3B-4FBC-8CC9-AA32E2222671}" type="parTrans" cxnId="{9F44C3F0-B3FA-4C09-A4D0-9C004A2FB48F}">
      <dgm:prSet/>
      <dgm:spPr/>
      <dgm:t>
        <a:bodyPr/>
        <a:lstStyle/>
        <a:p>
          <a:endParaRPr lang="en-GB" sz="3600">
            <a:latin typeface="Arial" pitchFamily="34" charset="0"/>
            <a:cs typeface="Arial" pitchFamily="34" charset="0"/>
          </a:endParaRPr>
        </a:p>
      </dgm:t>
    </dgm:pt>
    <dgm:pt modelId="{79BB64C6-70D0-4DAD-9AD3-BA7BC9171F3F}" type="sibTrans" cxnId="{9F44C3F0-B3FA-4C09-A4D0-9C004A2FB48F}">
      <dgm:prSet/>
      <dgm:spPr/>
      <dgm:t>
        <a:bodyPr/>
        <a:lstStyle/>
        <a:p>
          <a:endParaRPr lang="en-GB" sz="3600">
            <a:latin typeface="Arial" pitchFamily="34" charset="0"/>
            <a:cs typeface="Arial" pitchFamily="34" charset="0"/>
          </a:endParaRPr>
        </a:p>
      </dgm:t>
    </dgm:pt>
    <dgm:pt modelId="{6B4D4344-1038-4BA8-876E-B857BF6E2ACD}">
      <dgm:prSet custT="1"/>
      <dgm:spPr/>
      <dgm:t>
        <a:bodyPr/>
        <a:lstStyle/>
        <a:p>
          <a:r>
            <a:rPr lang="en-GB" sz="1600" dirty="0" smtClean="0">
              <a:latin typeface="Arial" pitchFamily="34" charset="0"/>
              <a:cs typeface="Arial" pitchFamily="34" charset="0"/>
            </a:rPr>
            <a:t>An alternative view of an organisation</a:t>
          </a:r>
        </a:p>
      </dgm:t>
    </dgm:pt>
    <dgm:pt modelId="{F3A94DBC-5FDF-47A7-BF0C-0E528B326A9F}" type="parTrans" cxnId="{6B184A7B-5E50-4B04-89B1-FD4887027DF8}">
      <dgm:prSet/>
      <dgm:spPr/>
      <dgm:t>
        <a:bodyPr/>
        <a:lstStyle/>
        <a:p>
          <a:endParaRPr lang="en-GB" sz="3600">
            <a:latin typeface="Arial" pitchFamily="34" charset="0"/>
            <a:cs typeface="Arial" pitchFamily="34" charset="0"/>
          </a:endParaRPr>
        </a:p>
      </dgm:t>
    </dgm:pt>
    <dgm:pt modelId="{E01D18FD-4112-49E5-AA1E-CA2238FA115F}" type="sibTrans" cxnId="{6B184A7B-5E50-4B04-89B1-FD4887027DF8}">
      <dgm:prSet/>
      <dgm:spPr/>
      <dgm:t>
        <a:bodyPr/>
        <a:lstStyle/>
        <a:p>
          <a:endParaRPr lang="en-GB" sz="3600">
            <a:latin typeface="Arial" pitchFamily="34" charset="0"/>
            <a:cs typeface="Arial" pitchFamily="34" charset="0"/>
          </a:endParaRPr>
        </a:p>
      </dgm:t>
    </dgm:pt>
    <dgm:pt modelId="{32FC198F-CC89-461E-8634-D9094891B9CC}">
      <dgm:prSet custT="1"/>
      <dgm:spPr/>
      <dgm:t>
        <a:bodyPr/>
        <a:lstStyle/>
        <a:p>
          <a:r>
            <a:rPr lang="en-GB" sz="1600" dirty="0" smtClean="0">
              <a:latin typeface="Arial" pitchFamily="34" charset="0"/>
              <a:cs typeface="Arial" pitchFamily="34" charset="0"/>
            </a:rPr>
            <a:t>The organisational view of business processes</a:t>
          </a:r>
        </a:p>
      </dgm:t>
    </dgm:pt>
    <dgm:pt modelId="{9895A1A9-A9CE-4E68-94B5-685365614E03}" type="parTrans" cxnId="{9C59C292-07EA-47DE-88A1-EB63D54BAE9B}">
      <dgm:prSet/>
      <dgm:spPr/>
      <dgm:t>
        <a:bodyPr/>
        <a:lstStyle/>
        <a:p>
          <a:endParaRPr lang="en-GB" sz="3600">
            <a:latin typeface="Arial" pitchFamily="34" charset="0"/>
            <a:cs typeface="Arial" pitchFamily="34" charset="0"/>
          </a:endParaRPr>
        </a:p>
      </dgm:t>
    </dgm:pt>
    <dgm:pt modelId="{DB146541-E335-456E-830D-B4B47603CC15}" type="sibTrans" cxnId="{9C59C292-07EA-47DE-88A1-EB63D54BAE9B}">
      <dgm:prSet/>
      <dgm:spPr/>
      <dgm:t>
        <a:bodyPr/>
        <a:lstStyle/>
        <a:p>
          <a:endParaRPr lang="en-GB" sz="3600">
            <a:latin typeface="Arial" pitchFamily="34" charset="0"/>
            <a:cs typeface="Arial" pitchFamily="34" charset="0"/>
          </a:endParaRPr>
        </a:p>
      </dgm:t>
    </dgm:pt>
    <dgm:pt modelId="{7779041E-D630-4790-914D-6761E38B4609}">
      <dgm:prSet custT="1"/>
      <dgm:spPr/>
      <dgm:t>
        <a:bodyPr/>
        <a:lstStyle/>
        <a:p>
          <a:r>
            <a:rPr lang="en-GB" sz="1600" dirty="0" smtClean="0">
              <a:latin typeface="Arial" pitchFamily="34" charset="0"/>
              <a:cs typeface="Arial" pitchFamily="34" charset="0"/>
            </a:rPr>
            <a:t>Value propositions and value chain </a:t>
          </a:r>
        </a:p>
      </dgm:t>
    </dgm:pt>
    <dgm:pt modelId="{07141B08-4352-48E4-9E71-F9F86BDB0189}" type="parTrans" cxnId="{40E2EBF6-30E1-4366-8094-878568E2B7CE}">
      <dgm:prSet/>
      <dgm:spPr/>
      <dgm:t>
        <a:bodyPr/>
        <a:lstStyle/>
        <a:p>
          <a:endParaRPr lang="en-GB" sz="3600">
            <a:latin typeface="Arial" pitchFamily="34" charset="0"/>
            <a:cs typeface="Arial" pitchFamily="34" charset="0"/>
          </a:endParaRPr>
        </a:p>
      </dgm:t>
    </dgm:pt>
    <dgm:pt modelId="{728ABF04-1449-4FA3-B53E-28C67AF7D785}" type="sibTrans" cxnId="{40E2EBF6-30E1-4366-8094-878568E2B7CE}">
      <dgm:prSet/>
      <dgm:spPr/>
      <dgm:t>
        <a:bodyPr/>
        <a:lstStyle/>
        <a:p>
          <a:endParaRPr lang="en-GB" sz="3600">
            <a:latin typeface="Arial" pitchFamily="34" charset="0"/>
            <a:cs typeface="Arial" pitchFamily="34" charset="0"/>
          </a:endParaRPr>
        </a:p>
      </dgm:t>
    </dgm:pt>
    <dgm:pt modelId="{7EBBF345-5931-4378-809B-424FB8FF181F}">
      <dgm:prSet custT="1"/>
      <dgm:spPr/>
      <dgm:t>
        <a:bodyPr/>
        <a:lstStyle/>
        <a:p>
          <a:r>
            <a:rPr lang="en-GB" sz="1600" dirty="0" smtClean="0">
              <a:latin typeface="Arial" pitchFamily="34" charset="0"/>
              <a:cs typeface="Arial" pitchFamily="34" charset="0"/>
            </a:rPr>
            <a:t>Business process models</a:t>
          </a:r>
        </a:p>
      </dgm:t>
    </dgm:pt>
    <dgm:pt modelId="{BDB8A4B3-55C6-4C8F-9BB9-C879C327742C}" type="parTrans" cxnId="{6B91386C-AA3F-43E4-834E-4B167FAB6DC5}">
      <dgm:prSet/>
      <dgm:spPr/>
      <dgm:t>
        <a:bodyPr/>
        <a:lstStyle/>
        <a:p>
          <a:endParaRPr lang="en-GB" sz="3600">
            <a:latin typeface="Arial" pitchFamily="34" charset="0"/>
            <a:cs typeface="Arial" pitchFamily="34" charset="0"/>
          </a:endParaRPr>
        </a:p>
      </dgm:t>
    </dgm:pt>
    <dgm:pt modelId="{D6577F4C-3788-4221-BBBE-50DC9CE1A78E}" type="sibTrans" cxnId="{6B91386C-AA3F-43E4-834E-4B167FAB6DC5}">
      <dgm:prSet/>
      <dgm:spPr/>
      <dgm:t>
        <a:bodyPr/>
        <a:lstStyle/>
        <a:p>
          <a:endParaRPr lang="en-GB" sz="3600">
            <a:latin typeface="Arial" pitchFamily="34" charset="0"/>
            <a:cs typeface="Arial" pitchFamily="34" charset="0"/>
          </a:endParaRPr>
        </a:p>
      </dgm:t>
    </dgm:pt>
    <dgm:pt modelId="{A9771271-EA5E-4010-A388-ADC54A5A803A}">
      <dgm:prSet custT="1"/>
      <dgm:spPr/>
      <dgm:t>
        <a:bodyPr/>
        <a:lstStyle/>
        <a:p>
          <a:r>
            <a:rPr lang="en-GB" sz="1600" dirty="0" smtClean="0">
              <a:latin typeface="Arial" pitchFamily="34" charset="0"/>
              <a:cs typeface="Arial" pitchFamily="34" charset="0"/>
            </a:rPr>
            <a:t>Analysing the as-is business process model </a:t>
          </a:r>
        </a:p>
      </dgm:t>
    </dgm:pt>
    <dgm:pt modelId="{D78A3BE7-67F3-45B0-882C-BC5450D61DDC}" type="parTrans" cxnId="{B82AB15E-58F2-4C54-81D1-213CF0A3AD8D}">
      <dgm:prSet/>
      <dgm:spPr/>
      <dgm:t>
        <a:bodyPr/>
        <a:lstStyle/>
        <a:p>
          <a:endParaRPr lang="en-GB" sz="3600">
            <a:latin typeface="Arial" pitchFamily="34" charset="0"/>
            <a:cs typeface="Arial" pitchFamily="34" charset="0"/>
          </a:endParaRPr>
        </a:p>
      </dgm:t>
    </dgm:pt>
    <dgm:pt modelId="{1D1F883B-5C99-4F8F-8FB6-2890C56A2E87}" type="sibTrans" cxnId="{B82AB15E-58F2-4C54-81D1-213CF0A3AD8D}">
      <dgm:prSet/>
      <dgm:spPr/>
      <dgm:t>
        <a:bodyPr/>
        <a:lstStyle/>
        <a:p>
          <a:endParaRPr lang="en-GB" sz="3600">
            <a:latin typeface="Arial" pitchFamily="34" charset="0"/>
            <a:cs typeface="Arial" pitchFamily="34" charset="0"/>
          </a:endParaRPr>
        </a:p>
      </dgm:t>
    </dgm:pt>
    <dgm:pt modelId="{3C88AD46-6B60-4290-BDE7-5EB65739C9FE}">
      <dgm:prSet custT="1"/>
      <dgm:spPr/>
      <dgm:t>
        <a:bodyPr/>
        <a:lstStyle/>
        <a:p>
          <a:r>
            <a:rPr lang="en-GB" sz="1600" dirty="0" smtClean="0">
              <a:latin typeface="Arial" pitchFamily="34" charset="0"/>
              <a:cs typeface="Arial" pitchFamily="34" charset="0"/>
            </a:rPr>
            <a:t>Improving business processes</a:t>
          </a:r>
        </a:p>
      </dgm:t>
    </dgm:pt>
    <dgm:pt modelId="{351CDE36-E611-4DD3-AA4F-D0B720059776}" type="parTrans" cxnId="{F220F2F0-F6FF-4481-A8DD-33BA08AD5B7A}">
      <dgm:prSet/>
      <dgm:spPr/>
      <dgm:t>
        <a:bodyPr/>
        <a:lstStyle/>
        <a:p>
          <a:endParaRPr lang="en-GB" sz="3600">
            <a:latin typeface="Arial" pitchFamily="34" charset="0"/>
            <a:cs typeface="Arial" pitchFamily="34" charset="0"/>
          </a:endParaRPr>
        </a:p>
      </dgm:t>
    </dgm:pt>
    <dgm:pt modelId="{8598D5A7-2229-472B-8658-ABDE4D672801}" type="sibTrans" cxnId="{F220F2F0-F6FF-4481-A8DD-33BA08AD5B7A}">
      <dgm:prSet/>
      <dgm:spPr/>
      <dgm:t>
        <a:bodyPr/>
        <a:lstStyle/>
        <a:p>
          <a:endParaRPr lang="en-GB" sz="3600">
            <a:latin typeface="Arial" pitchFamily="34" charset="0"/>
            <a:cs typeface="Arial" pitchFamily="34" charset="0"/>
          </a:endParaRPr>
        </a:p>
      </dgm:t>
    </dgm:pt>
    <dgm:pt modelId="{37755FDF-E443-489E-9D2F-77911E41E946}" type="pres">
      <dgm:prSet presAssocID="{52617ABA-A85E-4610-9F09-6B0CEA33CCC5}" presName="linear" presStyleCnt="0">
        <dgm:presLayoutVars>
          <dgm:dir/>
          <dgm:animLvl val="lvl"/>
          <dgm:resizeHandles val="exact"/>
        </dgm:presLayoutVars>
      </dgm:prSet>
      <dgm:spPr/>
      <dgm:t>
        <a:bodyPr/>
        <a:lstStyle/>
        <a:p>
          <a:endParaRPr lang="en-GB"/>
        </a:p>
      </dgm:t>
    </dgm:pt>
    <dgm:pt modelId="{9634FE77-1548-49C5-9D8C-92DF47ABDE7E}" type="pres">
      <dgm:prSet presAssocID="{B66E950B-7B27-4D26-BF4F-E4D460065D21}" presName="parentLin" presStyleCnt="0"/>
      <dgm:spPr/>
      <dgm:t>
        <a:bodyPr/>
        <a:lstStyle/>
        <a:p>
          <a:endParaRPr lang="en-GB"/>
        </a:p>
      </dgm:t>
    </dgm:pt>
    <dgm:pt modelId="{FDE1F5B6-16DE-4AEA-819E-DA8992D22C0B}" type="pres">
      <dgm:prSet presAssocID="{B66E950B-7B27-4D26-BF4F-E4D460065D21}" presName="parentLeftMargin" presStyleLbl="node1" presStyleIdx="0" presStyleCnt="7"/>
      <dgm:spPr/>
      <dgm:t>
        <a:bodyPr/>
        <a:lstStyle/>
        <a:p>
          <a:endParaRPr lang="en-GB"/>
        </a:p>
      </dgm:t>
    </dgm:pt>
    <dgm:pt modelId="{43BAF748-7BE9-45B4-886C-DDA2874CDCB8}" type="pres">
      <dgm:prSet presAssocID="{B66E950B-7B27-4D26-BF4F-E4D460065D21}" presName="parentText" presStyleLbl="node1" presStyleIdx="0" presStyleCnt="7">
        <dgm:presLayoutVars>
          <dgm:chMax val="0"/>
          <dgm:bulletEnabled val="1"/>
        </dgm:presLayoutVars>
      </dgm:prSet>
      <dgm:spPr/>
      <dgm:t>
        <a:bodyPr/>
        <a:lstStyle/>
        <a:p>
          <a:endParaRPr lang="en-GB"/>
        </a:p>
      </dgm:t>
    </dgm:pt>
    <dgm:pt modelId="{278AC094-0F8D-4EBE-ABFF-7420C5EB5E06}" type="pres">
      <dgm:prSet presAssocID="{B66E950B-7B27-4D26-BF4F-E4D460065D21}" presName="negativeSpace" presStyleCnt="0"/>
      <dgm:spPr/>
      <dgm:t>
        <a:bodyPr/>
        <a:lstStyle/>
        <a:p>
          <a:endParaRPr lang="en-GB"/>
        </a:p>
      </dgm:t>
    </dgm:pt>
    <dgm:pt modelId="{EAFC05B1-753A-4B04-A460-8317A0480E61}" type="pres">
      <dgm:prSet presAssocID="{B66E950B-7B27-4D26-BF4F-E4D460065D21}" presName="childText" presStyleLbl="conFgAcc1" presStyleIdx="0" presStyleCnt="7">
        <dgm:presLayoutVars>
          <dgm:bulletEnabled val="1"/>
        </dgm:presLayoutVars>
      </dgm:prSet>
      <dgm:spPr/>
      <dgm:t>
        <a:bodyPr/>
        <a:lstStyle/>
        <a:p>
          <a:endParaRPr lang="en-GB"/>
        </a:p>
      </dgm:t>
    </dgm:pt>
    <dgm:pt modelId="{27BB099D-0BD1-4B13-A5ED-D02B66C50EE7}" type="pres">
      <dgm:prSet presAssocID="{79BB64C6-70D0-4DAD-9AD3-BA7BC9171F3F}" presName="spaceBetweenRectangles" presStyleCnt="0"/>
      <dgm:spPr/>
      <dgm:t>
        <a:bodyPr/>
        <a:lstStyle/>
        <a:p>
          <a:endParaRPr lang="en-GB"/>
        </a:p>
      </dgm:t>
    </dgm:pt>
    <dgm:pt modelId="{3989E23E-B915-4C1E-A91C-6923A89A9595}" type="pres">
      <dgm:prSet presAssocID="{6B4D4344-1038-4BA8-876E-B857BF6E2ACD}" presName="parentLin" presStyleCnt="0"/>
      <dgm:spPr/>
      <dgm:t>
        <a:bodyPr/>
        <a:lstStyle/>
        <a:p>
          <a:endParaRPr lang="en-GB"/>
        </a:p>
      </dgm:t>
    </dgm:pt>
    <dgm:pt modelId="{043BDAE2-342F-4001-99E8-2D6B0156E1BD}" type="pres">
      <dgm:prSet presAssocID="{6B4D4344-1038-4BA8-876E-B857BF6E2ACD}" presName="parentLeftMargin" presStyleLbl="node1" presStyleIdx="0" presStyleCnt="7"/>
      <dgm:spPr/>
      <dgm:t>
        <a:bodyPr/>
        <a:lstStyle/>
        <a:p>
          <a:endParaRPr lang="en-GB"/>
        </a:p>
      </dgm:t>
    </dgm:pt>
    <dgm:pt modelId="{39498328-6811-4432-851F-46D637178178}" type="pres">
      <dgm:prSet presAssocID="{6B4D4344-1038-4BA8-876E-B857BF6E2ACD}" presName="parentText" presStyleLbl="node1" presStyleIdx="1" presStyleCnt="7">
        <dgm:presLayoutVars>
          <dgm:chMax val="0"/>
          <dgm:bulletEnabled val="1"/>
        </dgm:presLayoutVars>
      </dgm:prSet>
      <dgm:spPr/>
      <dgm:t>
        <a:bodyPr/>
        <a:lstStyle/>
        <a:p>
          <a:endParaRPr lang="en-GB"/>
        </a:p>
      </dgm:t>
    </dgm:pt>
    <dgm:pt modelId="{D327250A-1520-4897-8C58-F750A0987DDF}" type="pres">
      <dgm:prSet presAssocID="{6B4D4344-1038-4BA8-876E-B857BF6E2ACD}" presName="negativeSpace" presStyleCnt="0"/>
      <dgm:spPr/>
      <dgm:t>
        <a:bodyPr/>
        <a:lstStyle/>
        <a:p>
          <a:endParaRPr lang="en-GB"/>
        </a:p>
      </dgm:t>
    </dgm:pt>
    <dgm:pt modelId="{059BBFC2-A03A-487F-8CDA-1C935EE1CB8A}" type="pres">
      <dgm:prSet presAssocID="{6B4D4344-1038-4BA8-876E-B857BF6E2ACD}" presName="childText" presStyleLbl="conFgAcc1" presStyleIdx="1" presStyleCnt="7">
        <dgm:presLayoutVars>
          <dgm:bulletEnabled val="1"/>
        </dgm:presLayoutVars>
      </dgm:prSet>
      <dgm:spPr/>
      <dgm:t>
        <a:bodyPr/>
        <a:lstStyle/>
        <a:p>
          <a:endParaRPr lang="en-GB"/>
        </a:p>
      </dgm:t>
    </dgm:pt>
    <dgm:pt modelId="{8F54B53D-5139-4BA4-B853-2F609AAAC728}" type="pres">
      <dgm:prSet presAssocID="{E01D18FD-4112-49E5-AA1E-CA2238FA115F}" presName="spaceBetweenRectangles" presStyleCnt="0"/>
      <dgm:spPr/>
      <dgm:t>
        <a:bodyPr/>
        <a:lstStyle/>
        <a:p>
          <a:endParaRPr lang="en-GB"/>
        </a:p>
      </dgm:t>
    </dgm:pt>
    <dgm:pt modelId="{9C0BCB11-D434-4DAC-95E2-838754B2C3CD}" type="pres">
      <dgm:prSet presAssocID="{32FC198F-CC89-461E-8634-D9094891B9CC}" presName="parentLin" presStyleCnt="0"/>
      <dgm:spPr/>
      <dgm:t>
        <a:bodyPr/>
        <a:lstStyle/>
        <a:p>
          <a:endParaRPr lang="en-GB"/>
        </a:p>
      </dgm:t>
    </dgm:pt>
    <dgm:pt modelId="{652A31F4-7252-4F77-8B01-647EFEB89093}" type="pres">
      <dgm:prSet presAssocID="{32FC198F-CC89-461E-8634-D9094891B9CC}" presName="parentLeftMargin" presStyleLbl="node1" presStyleIdx="1" presStyleCnt="7"/>
      <dgm:spPr/>
      <dgm:t>
        <a:bodyPr/>
        <a:lstStyle/>
        <a:p>
          <a:endParaRPr lang="en-GB"/>
        </a:p>
      </dgm:t>
    </dgm:pt>
    <dgm:pt modelId="{7EEBD40D-08EC-48B1-8869-D5F776095446}" type="pres">
      <dgm:prSet presAssocID="{32FC198F-CC89-461E-8634-D9094891B9CC}" presName="parentText" presStyleLbl="node1" presStyleIdx="2" presStyleCnt="7">
        <dgm:presLayoutVars>
          <dgm:chMax val="0"/>
          <dgm:bulletEnabled val="1"/>
        </dgm:presLayoutVars>
      </dgm:prSet>
      <dgm:spPr/>
      <dgm:t>
        <a:bodyPr/>
        <a:lstStyle/>
        <a:p>
          <a:endParaRPr lang="en-GB"/>
        </a:p>
      </dgm:t>
    </dgm:pt>
    <dgm:pt modelId="{A003BD19-7D99-48C8-A653-3C58AF60B834}" type="pres">
      <dgm:prSet presAssocID="{32FC198F-CC89-461E-8634-D9094891B9CC}" presName="negativeSpace" presStyleCnt="0"/>
      <dgm:spPr/>
      <dgm:t>
        <a:bodyPr/>
        <a:lstStyle/>
        <a:p>
          <a:endParaRPr lang="en-GB"/>
        </a:p>
      </dgm:t>
    </dgm:pt>
    <dgm:pt modelId="{2EC1A69F-1F84-4147-B4DE-E3455CFAC6F3}" type="pres">
      <dgm:prSet presAssocID="{32FC198F-CC89-461E-8634-D9094891B9CC}" presName="childText" presStyleLbl="conFgAcc1" presStyleIdx="2" presStyleCnt="7">
        <dgm:presLayoutVars>
          <dgm:bulletEnabled val="1"/>
        </dgm:presLayoutVars>
      </dgm:prSet>
      <dgm:spPr/>
      <dgm:t>
        <a:bodyPr/>
        <a:lstStyle/>
        <a:p>
          <a:endParaRPr lang="en-GB"/>
        </a:p>
      </dgm:t>
    </dgm:pt>
    <dgm:pt modelId="{F7F3F22F-788F-40E2-BC86-8033D3699442}" type="pres">
      <dgm:prSet presAssocID="{DB146541-E335-456E-830D-B4B47603CC15}" presName="spaceBetweenRectangles" presStyleCnt="0"/>
      <dgm:spPr/>
      <dgm:t>
        <a:bodyPr/>
        <a:lstStyle/>
        <a:p>
          <a:endParaRPr lang="en-GB"/>
        </a:p>
      </dgm:t>
    </dgm:pt>
    <dgm:pt modelId="{446390F0-8998-47BA-9736-1B38ADB818C2}" type="pres">
      <dgm:prSet presAssocID="{7779041E-D630-4790-914D-6761E38B4609}" presName="parentLin" presStyleCnt="0"/>
      <dgm:spPr/>
      <dgm:t>
        <a:bodyPr/>
        <a:lstStyle/>
        <a:p>
          <a:endParaRPr lang="en-GB"/>
        </a:p>
      </dgm:t>
    </dgm:pt>
    <dgm:pt modelId="{05CCCDEF-0E7F-4473-BC72-05AC3A50E0F0}" type="pres">
      <dgm:prSet presAssocID="{7779041E-D630-4790-914D-6761E38B4609}" presName="parentLeftMargin" presStyleLbl="node1" presStyleIdx="2" presStyleCnt="7"/>
      <dgm:spPr/>
      <dgm:t>
        <a:bodyPr/>
        <a:lstStyle/>
        <a:p>
          <a:endParaRPr lang="en-GB"/>
        </a:p>
      </dgm:t>
    </dgm:pt>
    <dgm:pt modelId="{CC9DECA3-B861-4730-A050-7F972CC64C38}" type="pres">
      <dgm:prSet presAssocID="{7779041E-D630-4790-914D-6761E38B4609}" presName="parentText" presStyleLbl="node1" presStyleIdx="3" presStyleCnt="7">
        <dgm:presLayoutVars>
          <dgm:chMax val="0"/>
          <dgm:bulletEnabled val="1"/>
        </dgm:presLayoutVars>
      </dgm:prSet>
      <dgm:spPr/>
      <dgm:t>
        <a:bodyPr/>
        <a:lstStyle/>
        <a:p>
          <a:endParaRPr lang="en-GB"/>
        </a:p>
      </dgm:t>
    </dgm:pt>
    <dgm:pt modelId="{0B50F4C3-0047-46AF-B1F0-FB26BA887213}" type="pres">
      <dgm:prSet presAssocID="{7779041E-D630-4790-914D-6761E38B4609}" presName="negativeSpace" presStyleCnt="0"/>
      <dgm:spPr/>
      <dgm:t>
        <a:bodyPr/>
        <a:lstStyle/>
        <a:p>
          <a:endParaRPr lang="en-GB"/>
        </a:p>
      </dgm:t>
    </dgm:pt>
    <dgm:pt modelId="{F60EF69A-4A57-4E60-9C8D-288F06A6AB41}" type="pres">
      <dgm:prSet presAssocID="{7779041E-D630-4790-914D-6761E38B4609}" presName="childText" presStyleLbl="conFgAcc1" presStyleIdx="3" presStyleCnt="7">
        <dgm:presLayoutVars>
          <dgm:bulletEnabled val="1"/>
        </dgm:presLayoutVars>
      </dgm:prSet>
      <dgm:spPr/>
      <dgm:t>
        <a:bodyPr/>
        <a:lstStyle/>
        <a:p>
          <a:endParaRPr lang="en-GB"/>
        </a:p>
      </dgm:t>
    </dgm:pt>
    <dgm:pt modelId="{579DDB51-1D1A-4E06-A44F-6F4583DFD9FB}" type="pres">
      <dgm:prSet presAssocID="{728ABF04-1449-4FA3-B53E-28C67AF7D785}" presName="spaceBetweenRectangles" presStyleCnt="0"/>
      <dgm:spPr/>
      <dgm:t>
        <a:bodyPr/>
        <a:lstStyle/>
        <a:p>
          <a:endParaRPr lang="en-GB"/>
        </a:p>
      </dgm:t>
    </dgm:pt>
    <dgm:pt modelId="{2BC88E1C-0CB0-456D-9C89-8C6569AF6CCC}" type="pres">
      <dgm:prSet presAssocID="{7EBBF345-5931-4378-809B-424FB8FF181F}" presName="parentLin" presStyleCnt="0"/>
      <dgm:spPr/>
      <dgm:t>
        <a:bodyPr/>
        <a:lstStyle/>
        <a:p>
          <a:endParaRPr lang="en-GB"/>
        </a:p>
      </dgm:t>
    </dgm:pt>
    <dgm:pt modelId="{DFDF2C22-1DDE-48BF-815C-82471977F4AD}" type="pres">
      <dgm:prSet presAssocID="{7EBBF345-5931-4378-809B-424FB8FF181F}" presName="parentLeftMargin" presStyleLbl="node1" presStyleIdx="3" presStyleCnt="7"/>
      <dgm:spPr/>
      <dgm:t>
        <a:bodyPr/>
        <a:lstStyle/>
        <a:p>
          <a:endParaRPr lang="en-GB"/>
        </a:p>
      </dgm:t>
    </dgm:pt>
    <dgm:pt modelId="{0B3D8844-0357-493C-BFF5-EE903185C1B1}" type="pres">
      <dgm:prSet presAssocID="{7EBBF345-5931-4378-809B-424FB8FF181F}" presName="parentText" presStyleLbl="node1" presStyleIdx="4" presStyleCnt="7">
        <dgm:presLayoutVars>
          <dgm:chMax val="0"/>
          <dgm:bulletEnabled val="1"/>
        </dgm:presLayoutVars>
      </dgm:prSet>
      <dgm:spPr/>
      <dgm:t>
        <a:bodyPr/>
        <a:lstStyle/>
        <a:p>
          <a:endParaRPr lang="en-GB"/>
        </a:p>
      </dgm:t>
    </dgm:pt>
    <dgm:pt modelId="{E65575BA-065A-40EA-A439-7B20CA121878}" type="pres">
      <dgm:prSet presAssocID="{7EBBF345-5931-4378-809B-424FB8FF181F}" presName="negativeSpace" presStyleCnt="0"/>
      <dgm:spPr/>
      <dgm:t>
        <a:bodyPr/>
        <a:lstStyle/>
        <a:p>
          <a:endParaRPr lang="en-GB"/>
        </a:p>
      </dgm:t>
    </dgm:pt>
    <dgm:pt modelId="{E4515798-D745-45EF-8A23-4142763FCAFD}" type="pres">
      <dgm:prSet presAssocID="{7EBBF345-5931-4378-809B-424FB8FF181F}" presName="childText" presStyleLbl="conFgAcc1" presStyleIdx="4" presStyleCnt="7">
        <dgm:presLayoutVars>
          <dgm:bulletEnabled val="1"/>
        </dgm:presLayoutVars>
      </dgm:prSet>
      <dgm:spPr/>
      <dgm:t>
        <a:bodyPr/>
        <a:lstStyle/>
        <a:p>
          <a:endParaRPr lang="en-GB"/>
        </a:p>
      </dgm:t>
    </dgm:pt>
    <dgm:pt modelId="{CBF7C678-FE83-4AEA-B9E9-00D7E6D8CBFF}" type="pres">
      <dgm:prSet presAssocID="{D6577F4C-3788-4221-BBBE-50DC9CE1A78E}" presName="spaceBetweenRectangles" presStyleCnt="0"/>
      <dgm:spPr/>
      <dgm:t>
        <a:bodyPr/>
        <a:lstStyle/>
        <a:p>
          <a:endParaRPr lang="en-GB"/>
        </a:p>
      </dgm:t>
    </dgm:pt>
    <dgm:pt modelId="{DD89757A-622C-4D71-A791-20F65D876A42}" type="pres">
      <dgm:prSet presAssocID="{A9771271-EA5E-4010-A388-ADC54A5A803A}" presName="parentLin" presStyleCnt="0"/>
      <dgm:spPr/>
      <dgm:t>
        <a:bodyPr/>
        <a:lstStyle/>
        <a:p>
          <a:endParaRPr lang="en-GB"/>
        </a:p>
      </dgm:t>
    </dgm:pt>
    <dgm:pt modelId="{F8BC6C65-4675-417C-A23B-67A5A5295CA0}" type="pres">
      <dgm:prSet presAssocID="{A9771271-EA5E-4010-A388-ADC54A5A803A}" presName="parentLeftMargin" presStyleLbl="node1" presStyleIdx="4" presStyleCnt="7"/>
      <dgm:spPr/>
      <dgm:t>
        <a:bodyPr/>
        <a:lstStyle/>
        <a:p>
          <a:endParaRPr lang="en-GB"/>
        </a:p>
      </dgm:t>
    </dgm:pt>
    <dgm:pt modelId="{5AFD9DD1-960E-4CC5-A3CE-ED5DEA80566D}" type="pres">
      <dgm:prSet presAssocID="{A9771271-EA5E-4010-A388-ADC54A5A803A}" presName="parentText" presStyleLbl="node1" presStyleIdx="5" presStyleCnt="7">
        <dgm:presLayoutVars>
          <dgm:chMax val="0"/>
          <dgm:bulletEnabled val="1"/>
        </dgm:presLayoutVars>
      </dgm:prSet>
      <dgm:spPr/>
      <dgm:t>
        <a:bodyPr/>
        <a:lstStyle/>
        <a:p>
          <a:endParaRPr lang="en-GB"/>
        </a:p>
      </dgm:t>
    </dgm:pt>
    <dgm:pt modelId="{EBED4057-1059-4FF4-A42F-53B590A1A3D7}" type="pres">
      <dgm:prSet presAssocID="{A9771271-EA5E-4010-A388-ADC54A5A803A}" presName="negativeSpace" presStyleCnt="0"/>
      <dgm:spPr/>
      <dgm:t>
        <a:bodyPr/>
        <a:lstStyle/>
        <a:p>
          <a:endParaRPr lang="en-GB"/>
        </a:p>
      </dgm:t>
    </dgm:pt>
    <dgm:pt modelId="{89017430-FA0C-4411-ADCF-75E9E7692E59}" type="pres">
      <dgm:prSet presAssocID="{A9771271-EA5E-4010-A388-ADC54A5A803A}" presName="childText" presStyleLbl="conFgAcc1" presStyleIdx="5" presStyleCnt="7">
        <dgm:presLayoutVars>
          <dgm:bulletEnabled val="1"/>
        </dgm:presLayoutVars>
      </dgm:prSet>
      <dgm:spPr/>
      <dgm:t>
        <a:bodyPr/>
        <a:lstStyle/>
        <a:p>
          <a:endParaRPr lang="en-GB"/>
        </a:p>
      </dgm:t>
    </dgm:pt>
    <dgm:pt modelId="{EF9D03F2-7DD3-424C-89EA-40F068529F50}" type="pres">
      <dgm:prSet presAssocID="{1D1F883B-5C99-4F8F-8FB6-2890C56A2E87}" presName="spaceBetweenRectangles" presStyleCnt="0"/>
      <dgm:spPr/>
      <dgm:t>
        <a:bodyPr/>
        <a:lstStyle/>
        <a:p>
          <a:endParaRPr lang="en-GB"/>
        </a:p>
      </dgm:t>
    </dgm:pt>
    <dgm:pt modelId="{0DEF52D3-1F43-486A-9BDA-B36A116F90DF}" type="pres">
      <dgm:prSet presAssocID="{3C88AD46-6B60-4290-BDE7-5EB65739C9FE}" presName="parentLin" presStyleCnt="0"/>
      <dgm:spPr/>
      <dgm:t>
        <a:bodyPr/>
        <a:lstStyle/>
        <a:p>
          <a:endParaRPr lang="en-GB"/>
        </a:p>
      </dgm:t>
    </dgm:pt>
    <dgm:pt modelId="{0D7F5E53-F699-421A-AE8E-94386A7F43F1}" type="pres">
      <dgm:prSet presAssocID="{3C88AD46-6B60-4290-BDE7-5EB65739C9FE}" presName="parentLeftMargin" presStyleLbl="node1" presStyleIdx="5" presStyleCnt="7"/>
      <dgm:spPr/>
      <dgm:t>
        <a:bodyPr/>
        <a:lstStyle/>
        <a:p>
          <a:endParaRPr lang="en-GB"/>
        </a:p>
      </dgm:t>
    </dgm:pt>
    <dgm:pt modelId="{DD9AB050-18CA-436E-98BE-B4499DDBBA2E}" type="pres">
      <dgm:prSet presAssocID="{3C88AD46-6B60-4290-BDE7-5EB65739C9FE}" presName="parentText" presStyleLbl="node1" presStyleIdx="6" presStyleCnt="7">
        <dgm:presLayoutVars>
          <dgm:chMax val="0"/>
          <dgm:bulletEnabled val="1"/>
        </dgm:presLayoutVars>
      </dgm:prSet>
      <dgm:spPr/>
      <dgm:t>
        <a:bodyPr/>
        <a:lstStyle/>
        <a:p>
          <a:endParaRPr lang="en-GB"/>
        </a:p>
      </dgm:t>
    </dgm:pt>
    <dgm:pt modelId="{8F817CEF-0977-486A-8FFE-998BEE749A3D}" type="pres">
      <dgm:prSet presAssocID="{3C88AD46-6B60-4290-BDE7-5EB65739C9FE}" presName="negativeSpace" presStyleCnt="0"/>
      <dgm:spPr/>
      <dgm:t>
        <a:bodyPr/>
        <a:lstStyle/>
        <a:p>
          <a:endParaRPr lang="en-GB"/>
        </a:p>
      </dgm:t>
    </dgm:pt>
    <dgm:pt modelId="{715B1442-0C09-4755-9135-7CB9EC9FFF9C}" type="pres">
      <dgm:prSet presAssocID="{3C88AD46-6B60-4290-BDE7-5EB65739C9FE}" presName="childText" presStyleLbl="conFgAcc1" presStyleIdx="6" presStyleCnt="7">
        <dgm:presLayoutVars>
          <dgm:bulletEnabled val="1"/>
        </dgm:presLayoutVars>
      </dgm:prSet>
      <dgm:spPr/>
      <dgm:t>
        <a:bodyPr/>
        <a:lstStyle/>
        <a:p>
          <a:endParaRPr lang="en-GB"/>
        </a:p>
      </dgm:t>
    </dgm:pt>
  </dgm:ptLst>
  <dgm:cxnLst>
    <dgm:cxn modelId="{58AAC8CD-98C3-4A67-BF7E-8D4DC3D3D1A9}" type="presOf" srcId="{A9771271-EA5E-4010-A388-ADC54A5A803A}" destId="{F8BC6C65-4675-417C-A23B-67A5A5295CA0}" srcOrd="0" destOrd="0" presId="urn:microsoft.com/office/officeart/2005/8/layout/list1"/>
    <dgm:cxn modelId="{29A18178-E777-4D24-8262-D106F4F92062}" type="presOf" srcId="{7EBBF345-5931-4378-809B-424FB8FF181F}" destId="{0B3D8844-0357-493C-BFF5-EE903185C1B1}" srcOrd="1" destOrd="0" presId="urn:microsoft.com/office/officeart/2005/8/layout/list1"/>
    <dgm:cxn modelId="{3A5081E6-8BE8-450D-8E72-567182572DE5}" type="presOf" srcId="{32FC198F-CC89-461E-8634-D9094891B9CC}" destId="{7EEBD40D-08EC-48B1-8869-D5F776095446}" srcOrd="1" destOrd="0" presId="urn:microsoft.com/office/officeart/2005/8/layout/list1"/>
    <dgm:cxn modelId="{00E598F2-4BFB-491C-9129-783CF9F630C7}" type="presOf" srcId="{32FC198F-CC89-461E-8634-D9094891B9CC}" destId="{652A31F4-7252-4F77-8B01-647EFEB89093}" srcOrd="0" destOrd="0" presId="urn:microsoft.com/office/officeart/2005/8/layout/list1"/>
    <dgm:cxn modelId="{9F44C3F0-B3FA-4C09-A4D0-9C004A2FB48F}" srcId="{52617ABA-A85E-4610-9F09-6B0CEA33CCC5}" destId="{B66E950B-7B27-4D26-BF4F-E4D460065D21}" srcOrd="0" destOrd="0" parTransId="{6E4478FE-8F3B-4FBC-8CC9-AA32E2222671}" sibTransId="{79BB64C6-70D0-4DAD-9AD3-BA7BC9171F3F}"/>
    <dgm:cxn modelId="{912CCC69-0CF6-4E40-926C-0AE6B06EE6CF}" type="presOf" srcId="{7779041E-D630-4790-914D-6761E38B4609}" destId="{CC9DECA3-B861-4730-A050-7F972CC64C38}" srcOrd="1" destOrd="0" presId="urn:microsoft.com/office/officeart/2005/8/layout/list1"/>
    <dgm:cxn modelId="{110689A1-2870-43E9-936A-1E00A321B8FF}" type="presOf" srcId="{7779041E-D630-4790-914D-6761E38B4609}" destId="{05CCCDEF-0E7F-4473-BC72-05AC3A50E0F0}" srcOrd="0" destOrd="0" presId="urn:microsoft.com/office/officeart/2005/8/layout/list1"/>
    <dgm:cxn modelId="{9FD8FC3B-C39A-403A-880A-19EA34D727A6}" type="presOf" srcId="{3C88AD46-6B60-4290-BDE7-5EB65739C9FE}" destId="{DD9AB050-18CA-436E-98BE-B4499DDBBA2E}" srcOrd="1" destOrd="0" presId="urn:microsoft.com/office/officeart/2005/8/layout/list1"/>
    <dgm:cxn modelId="{F571EC7B-D8A7-4826-834F-9E6260637547}" type="presOf" srcId="{B66E950B-7B27-4D26-BF4F-E4D460065D21}" destId="{43BAF748-7BE9-45B4-886C-DDA2874CDCB8}" srcOrd="1" destOrd="0" presId="urn:microsoft.com/office/officeart/2005/8/layout/list1"/>
    <dgm:cxn modelId="{B82AB15E-58F2-4C54-81D1-213CF0A3AD8D}" srcId="{52617ABA-A85E-4610-9F09-6B0CEA33CCC5}" destId="{A9771271-EA5E-4010-A388-ADC54A5A803A}" srcOrd="5" destOrd="0" parTransId="{D78A3BE7-67F3-45B0-882C-BC5450D61DDC}" sibTransId="{1D1F883B-5C99-4F8F-8FB6-2890C56A2E87}"/>
    <dgm:cxn modelId="{3912A70B-3033-4D1E-88F6-8011C4CEE750}" type="presOf" srcId="{6B4D4344-1038-4BA8-876E-B857BF6E2ACD}" destId="{39498328-6811-4432-851F-46D637178178}" srcOrd="1" destOrd="0" presId="urn:microsoft.com/office/officeart/2005/8/layout/list1"/>
    <dgm:cxn modelId="{40E2EBF6-30E1-4366-8094-878568E2B7CE}" srcId="{52617ABA-A85E-4610-9F09-6B0CEA33CCC5}" destId="{7779041E-D630-4790-914D-6761E38B4609}" srcOrd="3" destOrd="0" parTransId="{07141B08-4352-48E4-9E71-F9F86BDB0189}" sibTransId="{728ABF04-1449-4FA3-B53E-28C67AF7D785}"/>
    <dgm:cxn modelId="{9C59C292-07EA-47DE-88A1-EB63D54BAE9B}" srcId="{52617ABA-A85E-4610-9F09-6B0CEA33CCC5}" destId="{32FC198F-CC89-461E-8634-D9094891B9CC}" srcOrd="2" destOrd="0" parTransId="{9895A1A9-A9CE-4E68-94B5-685365614E03}" sibTransId="{DB146541-E335-456E-830D-B4B47603CC15}"/>
    <dgm:cxn modelId="{A9E57E33-29F7-43C5-9F90-A049535712DD}" type="presOf" srcId="{3C88AD46-6B60-4290-BDE7-5EB65739C9FE}" destId="{0D7F5E53-F699-421A-AE8E-94386A7F43F1}" srcOrd="0" destOrd="0" presId="urn:microsoft.com/office/officeart/2005/8/layout/list1"/>
    <dgm:cxn modelId="{4B6AA3EB-F3C1-4114-8E7A-5730B6906EE3}" type="presOf" srcId="{7EBBF345-5931-4378-809B-424FB8FF181F}" destId="{DFDF2C22-1DDE-48BF-815C-82471977F4AD}" srcOrd="0" destOrd="0" presId="urn:microsoft.com/office/officeart/2005/8/layout/list1"/>
    <dgm:cxn modelId="{194B564F-E540-4D77-99D2-CB3D4676DAA6}" type="presOf" srcId="{A9771271-EA5E-4010-A388-ADC54A5A803A}" destId="{5AFD9DD1-960E-4CC5-A3CE-ED5DEA80566D}" srcOrd="1" destOrd="0" presId="urn:microsoft.com/office/officeart/2005/8/layout/list1"/>
    <dgm:cxn modelId="{78D1E0A1-1911-43E7-86F4-CA82948682CC}" type="presOf" srcId="{B66E950B-7B27-4D26-BF4F-E4D460065D21}" destId="{FDE1F5B6-16DE-4AEA-819E-DA8992D22C0B}" srcOrd="0" destOrd="0" presId="urn:microsoft.com/office/officeart/2005/8/layout/list1"/>
    <dgm:cxn modelId="{81FAEAE0-4EA4-4328-8878-2E3A2CBAB0DE}" type="presOf" srcId="{6B4D4344-1038-4BA8-876E-B857BF6E2ACD}" destId="{043BDAE2-342F-4001-99E8-2D6B0156E1BD}" srcOrd="0" destOrd="0" presId="urn:microsoft.com/office/officeart/2005/8/layout/list1"/>
    <dgm:cxn modelId="{4E96BF08-0438-4F58-8569-F85476E5E090}" type="presOf" srcId="{52617ABA-A85E-4610-9F09-6B0CEA33CCC5}" destId="{37755FDF-E443-489E-9D2F-77911E41E946}" srcOrd="0" destOrd="0" presId="urn:microsoft.com/office/officeart/2005/8/layout/list1"/>
    <dgm:cxn modelId="{6B91386C-AA3F-43E4-834E-4B167FAB6DC5}" srcId="{52617ABA-A85E-4610-9F09-6B0CEA33CCC5}" destId="{7EBBF345-5931-4378-809B-424FB8FF181F}" srcOrd="4" destOrd="0" parTransId="{BDB8A4B3-55C6-4C8F-9BB9-C879C327742C}" sibTransId="{D6577F4C-3788-4221-BBBE-50DC9CE1A78E}"/>
    <dgm:cxn modelId="{6B184A7B-5E50-4B04-89B1-FD4887027DF8}" srcId="{52617ABA-A85E-4610-9F09-6B0CEA33CCC5}" destId="{6B4D4344-1038-4BA8-876E-B857BF6E2ACD}" srcOrd="1" destOrd="0" parTransId="{F3A94DBC-5FDF-47A7-BF0C-0E528B326A9F}" sibTransId="{E01D18FD-4112-49E5-AA1E-CA2238FA115F}"/>
    <dgm:cxn modelId="{F220F2F0-F6FF-4481-A8DD-33BA08AD5B7A}" srcId="{52617ABA-A85E-4610-9F09-6B0CEA33CCC5}" destId="{3C88AD46-6B60-4290-BDE7-5EB65739C9FE}" srcOrd="6" destOrd="0" parTransId="{351CDE36-E611-4DD3-AA4F-D0B720059776}" sibTransId="{8598D5A7-2229-472B-8658-ABDE4D672801}"/>
    <dgm:cxn modelId="{7D55449E-8BB9-4FF3-91EC-AB3161958D50}" type="presParOf" srcId="{37755FDF-E443-489E-9D2F-77911E41E946}" destId="{9634FE77-1548-49C5-9D8C-92DF47ABDE7E}" srcOrd="0" destOrd="0" presId="urn:microsoft.com/office/officeart/2005/8/layout/list1"/>
    <dgm:cxn modelId="{73ED6E5C-5CF1-46EE-B87D-8287BBE04E46}" type="presParOf" srcId="{9634FE77-1548-49C5-9D8C-92DF47ABDE7E}" destId="{FDE1F5B6-16DE-4AEA-819E-DA8992D22C0B}" srcOrd="0" destOrd="0" presId="urn:microsoft.com/office/officeart/2005/8/layout/list1"/>
    <dgm:cxn modelId="{3B12C877-4BD0-4F6C-9E9E-F2B57E347B95}" type="presParOf" srcId="{9634FE77-1548-49C5-9D8C-92DF47ABDE7E}" destId="{43BAF748-7BE9-45B4-886C-DDA2874CDCB8}" srcOrd="1" destOrd="0" presId="urn:microsoft.com/office/officeart/2005/8/layout/list1"/>
    <dgm:cxn modelId="{DC3FC605-E363-4FF6-AB86-802666748483}" type="presParOf" srcId="{37755FDF-E443-489E-9D2F-77911E41E946}" destId="{278AC094-0F8D-4EBE-ABFF-7420C5EB5E06}" srcOrd="1" destOrd="0" presId="urn:microsoft.com/office/officeart/2005/8/layout/list1"/>
    <dgm:cxn modelId="{FAAF5A54-D43E-4E9E-822F-174F095AB32E}" type="presParOf" srcId="{37755FDF-E443-489E-9D2F-77911E41E946}" destId="{EAFC05B1-753A-4B04-A460-8317A0480E61}" srcOrd="2" destOrd="0" presId="urn:microsoft.com/office/officeart/2005/8/layout/list1"/>
    <dgm:cxn modelId="{1F9842F1-686B-4078-BF58-99193B9F40EB}" type="presParOf" srcId="{37755FDF-E443-489E-9D2F-77911E41E946}" destId="{27BB099D-0BD1-4B13-A5ED-D02B66C50EE7}" srcOrd="3" destOrd="0" presId="urn:microsoft.com/office/officeart/2005/8/layout/list1"/>
    <dgm:cxn modelId="{F2013F70-7664-46E9-BED2-26E188CB599A}" type="presParOf" srcId="{37755FDF-E443-489E-9D2F-77911E41E946}" destId="{3989E23E-B915-4C1E-A91C-6923A89A9595}" srcOrd="4" destOrd="0" presId="urn:microsoft.com/office/officeart/2005/8/layout/list1"/>
    <dgm:cxn modelId="{20E94DC0-BEE9-4783-8095-22D0F9B88BBE}" type="presParOf" srcId="{3989E23E-B915-4C1E-A91C-6923A89A9595}" destId="{043BDAE2-342F-4001-99E8-2D6B0156E1BD}" srcOrd="0" destOrd="0" presId="urn:microsoft.com/office/officeart/2005/8/layout/list1"/>
    <dgm:cxn modelId="{34164EFD-B60E-4A63-8DDB-D37EE01203FB}" type="presParOf" srcId="{3989E23E-B915-4C1E-A91C-6923A89A9595}" destId="{39498328-6811-4432-851F-46D637178178}" srcOrd="1" destOrd="0" presId="urn:microsoft.com/office/officeart/2005/8/layout/list1"/>
    <dgm:cxn modelId="{05BF41FC-3B95-486F-8D33-EBAB910E5B3F}" type="presParOf" srcId="{37755FDF-E443-489E-9D2F-77911E41E946}" destId="{D327250A-1520-4897-8C58-F750A0987DDF}" srcOrd="5" destOrd="0" presId="urn:microsoft.com/office/officeart/2005/8/layout/list1"/>
    <dgm:cxn modelId="{E27792A9-2E79-4F8E-AC0A-58C5C67C89CD}" type="presParOf" srcId="{37755FDF-E443-489E-9D2F-77911E41E946}" destId="{059BBFC2-A03A-487F-8CDA-1C935EE1CB8A}" srcOrd="6" destOrd="0" presId="urn:microsoft.com/office/officeart/2005/8/layout/list1"/>
    <dgm:cxn modelId="{2B52B03B-1B15-4F55-B910-8C9505C79F0D}" type="presParOf" srcId="{37755FDF-E443-489E-9D2F-77911E41E946}" destId="{8F54B53D-5139-4BA4-B853-2F609AAAC728}" srcOrd="7" destOrd="0" presId="urn:microsoft.com/office/officeart/2005/8/layout/list1"/>
    <dgm:cxn modelId="{F62E12B0-5093-4D64-8104-AC825086D28F}" type="presParOf" srcId="{37755FDF-E443-489E-9D2F-77911E41E946}" destId="{9C0BCB11-D434-4DAC-95E2-838754B2C3CD}" srcOrd="8" destOrd="0" presId="urn:microsoft.com/office/officeart/2005/8/layout/list1"/>
    <dgm:cxn modelId="{FE8A4719-8E7C-4859-9C58-3042B71D49A8}" type="presParOf" srcId="{9C0BCB11-D434-4DAC-95E2-838754B2C3CD}" destId="{652A31F4-7252-4F77-8B01-647EFEB89093}" srcOrd="0" destOrd="0" presId="urn:microsoft.com/office/officeart/2005/8/layout/list1"/>
    <dgm:cxn modelId="{3220216B-D7E1-43D0-8D83-D4E57DCE8B3C}" type="presParOf" srcId="{9C0BCB11-D434-4DAC-95E2-838754B2C3CD}" destId="{7EEBD40D-08EC-48B1-8869-D5F776095446}" srcOrd="1" destOrd="0" presId="urn:microsoft.com/office/officeart/2005/8/layout/list1"/>
    <dgm:cxn modelId="{4F471CE5-31A5-4B46-907E-A61D0528517D}" type="presParOf" srcId="{37755FDF-E443-489E-9D2F-77911E41E946}" destId="{A003BD19-7D99-48C8-A653-3C58AF60B834}" srcOrd="9" destOrd="0" presId="urn:microsoft.com/office/officeart/2005/8/layout/list1"/>
    <dgm:cxn modelId="{C711E891-891F-456D-B076-D5AE95720876}" type="presParOf" srcId="{37755FDF-E443-489E-9D2F-77911E41E946}" destId="{2EC1A69F-1F84-4147-B4DE-E3455CFAC6F3}" srcOrd="10" destOrd="0" presId="urn:microsoft.com/office/officeart/2005/8/layout/list1"/>
    <dgm:cxn modelId="{9244F707-5567-41C9-A418-4C5528689E68}" type="presParOf" srcId="{37755FDF-E443-489E-9D2F-77911E41E946}" destId="{F7F3F22F-788F-40E2-BC86-8033D3699442}" srcOrd="11" destOrd="0" presId="urn:microsoft.com/office/officeart/2005/8/layout/list1"/>
    <dgm:cxn modelId="{A6590A67-3860-4FC3-92C0-6B0A6EB4B940}" type="presParOf" srcId="{37755FDF-E443-489E-9D2F-77911E41E946}" destId="{446390F0-8998-47BA-9736-1B38ADB818C2}" srcOrd="12" destOrd="0" presId="urn:microsoft.com/office/officeart/2005/8/layout/list1"/>
    <dgm:cxn modelId="{49735EFF-C7A5-452A-A7A8-67CF1C5514A7}" type="presParOf" srcId="{446390F0-8998-47BA-9736-1B38ADB818C2}" destId="{05CCCDEF-0E7F-4473-BC72-05AC3A50E0F0}" srcOrd="0" destOrd="0" presId="urn:microsoft.com/office/officeart/2005/8/layout/list1"/>
    <dgm:cxn modelId="{525C7CEA-BCEF-4EB1-AF8E-BA66F03DD593}" type="presParOf" srcId="{446390F0-8998-47BA-9736-1B38ADB818C2}" destId="{CC9DECA3-B861-4730-A050-7F972CC64C38}" srcOrd="1" destOrd="0" presId="urn:microsoft.com/office/officeart/2005/8/layout/list1"/>
    <dgm:cxn modelId="{36F8629A-1B3A-46E6-BC2E-76F82057099B}" type="presParOf" srcId="{37755FDF-E443-489E-9D2F-77911E41E946}" destId="{0B50F4C3-0047-46AF-B1F0-FB26BA887213}" srcOrd="13" destOrd="0" presId="urn:microsoft.com/office/officeart/2005/8/layout/list1"/>
    <dgm:cxn modelId="{5BEE64E4-0326-438F-B57D-F891CAF8F428}" type="presParOf" srcId="{37755FDF-E443-489E-9D2F-77911E41E946}" destId="{F60EF69A-4A57-4E60-9C8D-288F06A6AB41}" srcOrd="14" destOrd="0" presId="urn:microsoft.com/office/officeart/2005/8/layout/list1"/>
    <dgm:cxn modelId="{A06F28D8-AFC6-40CA-97CA-CA0893BD2263}" type="presParOf" srcId="{37755FDF-E443-489E-9D2F-77911E41E946}" destId="{579DDB51-1D1A-4E06-A44F-6F4583DFD9FB}" srcOrd="15" destOrd="0" presId="urn:microsoft.com/office/officeart/2005/8/layout/list1"/>
    <dgm:cxn modelId="{FC62D622-0D85-48FB-8449-28D23245EEB7}" type="presParOf" srcId="{37755FDF-E443-489E-9D2F-77911E41E946}" destId="{2BC88E1C-0CB0-456D-9C89-8C6569AF6CCC}" srcOrd="16" destOrd="0" presId="urn:microsoft.com/office/officeart/2005/8/layout/list1"/>
    <dgm:cxn modelId="{EC11EBF4-46A8-4727-9314-473270258768}" type="presParOf" srcId="{2BC88E1C-0CB0-456D-9C89-8C6569AF6CCC}" destId="{DFDF2C22-1DDE-48BF-815C-82471977F4AD}" srcOrd="0" destOrd="0" presId="urn:microsoft.com/office/officeart/2005/8/layout/list1"/>
    <dgm:cxn modelId="{90559EAA-20B9-4B8E-8879-329BE4910BF5}" type="presParOf" srcId="{2BC88E1C-0CB0-456D-9C89-8C6569AF6CCC}" destId="{0B3D8844-0357-493C-BFF5-EE903185C1B1}" srcOrd="1" destOrd="0" presId="urn:microsoft.com/office/officeart/2005/8/layout/list1"/>
    <dgm:cxn modelId="{70F7845E-D3BA-4515-B84F-BAFAAB148D19}" type="presParOf" srcId="{37755FDF-E443-489E-9D2F-77911E41E946}" destId="{E65575BA-065A-40EA-A439-7B20CA121878}" srcOrd="17" destOrd="0" presId="urn:microsoft.com/office/officeart/2005/8/layout/list1"/>
    <dgm:cxn modelId="{CEEB517B-83B6-4FFF-A654-DB907878B2B6}" type="presParOf" srcId="{37755FDF-E443-489E-9D2F-77911E41E946}" destId="{E4515798-D745-45EF-8A23-4142763FCAFD}" srcOrd="18" destOrd="0" presId="urn:microsoft.com/office/officeart/2005/8/layout/list1"/>
    <dgm:cxn modelId="{1DA087F1-2C5F-4511-B6DA-3AA5955E0AD2}" type="presParOf" srcId="{37755FDF-E443-489E-9D2F-77911E41E946}" destId="{CBF7C678-FE83-4AEA-B9E9-00D7E6D8CBFF}" srcOrd="19" destOrd="0" presId="urn:microsoft.com/office/officeart/2005/8/layout/list1"/>
    <dgm:cxn modelId="{F7DD8FDA-497E-42EB-A0C9-5E3D028DF2B9}" type="presParOf" srcId="{37755FDF-E443-489E-9D2F-77911E41E946}" destId="{DD89757A-622C-4D71-A791-20F65D876A42}" srcOrd="20" destOrd="0" presId="urn:microsoft.com/office/officeart/2005/8/layout/list1"/>
    <dgm:cxn modelId="{13DEAD63-C077-408C-89A1-3CCFD2AF74FD}" type="presParOf" srcId="{DD89757A-622C-4D71-A791-20F65D876A42}" destId="{F8BC6C65-4675-417C-A23B-67A5A5295CA0}" srcOrd="0" destOrd="0" presId="urn:microsoft.com/office/officeart/2005/8/layout/list1"/>
    <dgm:cxn modelId="{33BFF986-981B-4840-9E4B-EB73DB90018D}" type="presParOf" srcId="{DD89757A-622C-4D71-A791-20F65D876A42}" destId="{5AFD9DD1-960E-4CC5-A3CE-ED5DEA80566D}" srcOrd="1" destOrd="0" presId="urn:microsoft.com/office/officeart/2005/8/layout/list1"/>
    <dgm:cxn modelId="{02885FFC-0570-44DF-BD95-B66B9E5FDF24}" type="presParOf" srcId="{37755FDF-E443-489E-9D2F-77911E41E946}" destId="{EBED4057-1059-4FF4-A42F-53B590A1A3D7}" srcOrd="21" destOrd="0" presId="urn:microsoft.com/office/officeart/2005/8/layout/list1"/>
    <dgm:cxn modelId="{4E8B1F0F-F01B-4C9B-8FFF-6C0877A66D5C}" type="presParOf" srcId="{37755FDF-E443-489E-9D2F-77911E41E946}" destId="{89017430-FA0C-4411-ADCF-75E9E7692E59}" srcOrd="22" destOrd="0" presId="urn:microsoft.com/office/officeart/2005/8/layout/list1"/>
    <dgm:cxn modelId="{EBC8F100-8953-4F6A-8A5B-F21F57838936}" type="presParOf" srcId="{37755FDF-E443-489E-9D2F-77911E41E946}" destId="{EF9D03F2-7DD3-424C-89EA-40F068529F50}" srcOrd="23" destOrd="0" presId="urn:microsoft.com/office/officeart/2005/8/layout/list1"/>
    <dgm:cxn modelId="{06496422-AE2E-4CED-991F-A81ED6BD190B}" type="presParOf" srcId="{37755FDF-E443-489E-9D2F-77911E41E946}" destId="{0DEF52D3-1F43-486A-9BDA-B36A116F90DF}" srcOrd="24" destOrd="0" presId="urn:microsoft.com/office/officeart/2005/8/layout/list1"/>
    <dgm:cxn modelId="{53EC8D61-3550-4F46-A2F1-ED659DCA1C7A}" type="presParOf" srcId="{0DEF52D3-1F43-486A-9BDA-B36A116F90DF}" destId="{0D7F5E53-F699-421A-AE8E-94386A7F43F1}" srcOrd="0" destOrd="0" presId="urn:microsoft.com/office/officeart/2005/8/layout/list1"/>
    <dgm:cxn modelId="{976D3F5E-7FB3-4F67-A829-D4A95F4A6FD6}" type="presParOf" srcId="{0DEF52D3-1F43-486A-9BDA-B36A116F90DF}" destId="{DD9AB050-18CA-436E-98BE-B4499DDBBA2E}" srcOrd="1" destOrd="0" presId="urn:microsoft.com/office/officeart/2005/8/layout/list1"/>
    <dgm:cxn modelId="{2B0B2537-DAF3-436C-AA73-C87275F52DED}" type="presParOf" srcId="{37755FDF-E443-489E-9D2F-77911E41E946}" destId="{8F817CEF-0977-486A-8FFE-998BEE749A3D}" srcOrd="25" destOrd="0" presId="urn:microsoft.com/office/officeart/2005/8/layout/list1"/>
    <dgm:cxn modelId="{4B7C36E9-9B66-4ADE-98C6-0338B5CA0DCD}" type="presParOf" srcId="{37755FDF-E443-489E-9D2F-77911E41E946}" destId="{715B1442-0C09-4755-9135-7CB9EC9FFF9C}" srcOrd="2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A3CCEC1-F68D-423C-969D-1BFA691BF6D7}"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GB"/>
        </a:p>
      </dgm:t>
    </dgm:pt>
    <dgm:pt modelId="{15B45F36-B1C2-4705-87A9-88994BE88B2A}">
      <dgm:prSet phldrT="[Text]"/>
      <dgm:spPr/>
      <dgm:t>
        <a:bodyPr/>
        <a:lstStyle/>
        <a:p>
          <a:r>
            <a:rPr lang="en-GB" dirty="0" smtClean="0">
              <a:latin typeface="Arial" panose="020B0604020202020204" pitchFamily="34" charset="0"/>
              <a:cs typeface="Arial" panose="020B0604020202020204" pitchFamily="34" charset="0"/>
            </a:rPr>
            <a:t>Management</a:t>
          </a:r>
          <a:endParaRPr lang="en-GB" dirty="0">
            <a:latin typeface="Arial" panose="020B0604020202020204" pitchFamily="34" charset="0"/>
            <a:cs typeface="Arial" panose="020B0604020202020204" pitchFamily="34" charset="0"/>
          </a:endParaRPr>
        </a:p>
      </dgm:t>
    </dgm:pt>
    <dgm:pt modelId="{7D64D741-972D-4181-9E72-689AF168CAD4}" type="parTrans" cxnId="{E45B6272-239E-42A4-BD9C-FEBFCD0B0CB0}">
      <dgm:prSet/>
      <dgm:spPr/>
      <dgm:t>
        <a:bodyPr/>
        <a:lstStyle/>
        <a:p>
          <a:endParaRPr lang="en-GB">
            <a:latin typeface="Arial" panose="020B0604020202020204" pitchFamily="34" charset="0"/>
            <a:cs typeface="Arial" panose="020B0604020202020204" pitchFamily="34" charset="0"/>
          </a:endParaRPr>
        </a:p>
      </dgm:t>
    </dgm:pt>
    <dgm:pt modelId="{D2EF7DE0-C9BF-473C-A4EF-815296515781}" type="sibTrans" cxnId="{E45B6272-239E-42A4-BD9C-FEBFCD0B0CB0}">
      <dgm:prSet/>
      <dgm:spPr/>
      <dgm:t>
        <a:bodyPr/>
        <a:lstStyle/>
        <a:p>
          <a:endParaRPr lang="en-GB">
            <a:latin typeface="Arial" panose="020B0604020202020204" pitchFamily="34" charset="0"/>
            <a:cs typeface="Arial" panose="020B0604020202020204" pitchFamily="34" charset="0"/>
          </a:endParaRPr>
        </a:p>
      </dgm:t>
    </dgm:pt>
    <dgm:pt modelId="{C3810035-2779-46A0-B4C7-DE290E99B5FC}">
      <dgm:prSet phldrT="[Text]"/>
      <dgm:spPr/>
      <dgm:t>
        <a:bodyPr/>
        <a:lstStyle/>
        <a:p>
          <a:r>
            <a:rPr lang="en-GB" dirty="0" smtClean="0">
              <a:latin typeface="Arial" panose="020B0604020202020204" pitchFamily="34" charset="0"/>
              <a:cs typeface="Arial" panose="020B0604020202020204" pitchFamily="34" charset="0"/>
            </a:rPr>
            <a:t>Sales</a:t>
          </a:r>
          <a:endParaRPr lang="en-GB" dirty="0">
            <a:latin typeface="Arial" panose="020B0604020202020204" pitchFamily="34" charset="0"/>
            <a:cs typeface="Arial" panose="020B0604020202020204" pitchFamily="34" charset="0"/>
          </a:endParaRPr>
        </a:p>
      </dgm:t>
    </dgm:pt>
    <dgm:pt modelId="{86CAA7FE-A561-4B0F-A66D-3C80A5177143}" type="parTrans" cxnId="{04BB8F68-170A-4893-B111-3F6C90153BAB}">
      <dgm:prSet/>
      <dgm:spPr/>
      <dgm:t>
        <a:bodyPr/>
        <a:lstStyle/>
        <a:p>
          <a:endParaRPr lang="en-GB">
            <a:latin typeface="Arial" panose="020B0604020202020204" pitchFamily="34" charset="0"/>
            <a:cs typeface="Arial" panose="020B0604020202020204" pitchFamily="34" charset="0"/>
          </a:endParaRPr>
        </a:p>
      </dgm:t>
    </dgm:pt>
    <dgm:pt modelId="{A0AD71E0-B320-4804-92AD-1A9793654F82}" type="sibTrans" cxnId="{04BB8F68-170A-4893-B111-3F6C90153BAB}">
      <dgm:prSet/>
      <dgm:spPr/>
      <dgm:t>
        <a:bodyPr/>
        <a:lstStyle/>
        <a:p>
          <a:endParaRPr lang="en-GB">
            <a:latin typeface="Arial" panose="020B0604020202020204" pitchFamily="34" charset="0"/>
            <a:cs typeface="Arial" panose="020B0604020202020204" pitchFamily="34" charset="0"/>
          </a:endParaRPr>
        </a:p>
      </dgm:t>
    </dgm:pt>
    <dgm:pt modelId="{48BE62E8-150E-4B48-97DE-2B417F3B7F4F}">
      <dgm:prSet phldrT="[Text]"/>
      <dgm:spPr/>
      <dgm:t>
        <a:bodyPr/>
        <a:lstStyle/>
        <a:p>
          <a:r>
            <a:rPr lang="en-GB" dirty="0" smtClean="0">
              <a:latin typeface="Arial" panose="020B0604020202020204" pitchFamily="34" charset="0"/>
              <a:cs typeface="Arial" panose="020B0604020202020204" pitchFamily="34" charset="0"/>
            </a:rPr>
            <a:t>Accounts</a:t>
          </a:r>
          <a:endParaRPr lang="en-GB" dirty="0">
            <a:latin typeface="Arial" panose="020B0604020202020204" pitchFamily="34" charset="0"/>
            <a:cs typeface="Arial" panose="020B0604020202020204" pitchFamily="34" charset="0"/>
          </a:endParaRPr>
        </a:p>
      </dgm:t>
    </dgm:pt>
    <dgm:pt modelId="{DF549A1F-D471-4F54-BAC2-C82D722C0BE6}" type="parTrans" cxnId="{41BBC2EE-76AE-43CA-B7DB-B33E1FAEB226}">
      <dgm:prSet/>
      <dgm:spPr/>
      <dgm:t>
        <a:bodyPr/>
        <a:lstStyle/>
        <a:p>
          <a:endParaRPr lang="en-GB">
            <a:latin typeface="Arial" panose="020B0604020202020204" pitchFamily="34" charset="0"/>
            <a:cs typeface="Arial" panose="020B0604020202020204" pitchFamily="34" charset="0"/>
          </a:endParaRPr>
        </a:p>
      </dgm:t>
    </dgm:pt>
    <dgm:pt modelId="{1F89E4EC-6F4F-4E30-A24F-0C5A47131CBF}" type="sibTrans" cxnId="{41BBC2EE-76AE-43CA-B7DB-B33E1FAEB226}">
      <dgm:prSet/>
      <dgm:spPr/>
      <dgm:t>
        <a:bodyPr/>
        <a:lstStyle/>
        <a:p>
          <a:endParaRPr lang="en-GB">
            <a:latin typeface="Arial" panose="020B0604020202020204" pitchFamily="34" charset="0"/>
            <a:cs typeface="Arial" panose="020B0604020202020204" pitchFamily="34" charset="0"/>
          </a:endParaRPr>
        </a:p>
      </dgm:t>
    </dgm:pt>
    <dgm:pt modelId="{5AE32B83-E051-46AF-89D6-1DA99D78891F}">
      <dgm:prSet phldrT="[Text]"/>
      <dgm:spPr/>
      <dgm:t>
        <a:bodyPr/>
        <a:lstStyle/>
        <a:p>
          <a:r>
            <a:rPr lang="en-GB" dirty="0" smtClean="0">
              <a:latin typeface="Arial" panose="020B0604020202020204" pitchFamily="34" charset="0"/>
              <a:cs typeface="Arial" panose="020B0604020202020204" pitchFamily="34" charset="0"/>
            </a:rPr>
            <a:t>Logistics</a:t>
          </a:r>
          <a:endParaRPr lang="en-GB" dirty="0">
            <a:latin typeface="Arial" panose="020B0604020202020204" pitchFamily="34" charset="0"/>
            <a:cs typeface="Arial" panose="020B0604020202020204" pitchFamily="34" charset="0"/>
          </a:endParaRPr>
        </a:p>
      </dgm:t>
    </dgm:pt>
    <dgm:pt modelId="{1A4766AC-D0B7-4CAC-B34C-0C197E6F86F4}" type="parTrans" cxnId="{25EA92D5-2923-4C4E-8FE7-EC072E1C6505}">
      <dgm:prSet/>
      <dgm:spPr/>
      <dgm:t>
        <a:bodyPr/>
        <a:lstStyle/>
        <a:p>
          <a:endParaRPr lang="en-GB">
            <a:latin typeface="Arial" panose="020B0604020202020204" pitchFamily="34" charset="0"/>
            <a:cs typeface="Arial" panose="020B0604020202020204" pitchFamily="34" charset="0"/>
          </a:endParaRPr>
        </a:p>
      </dgm:t>
    </dgm:pt>
    <dgm:pt modelId="{02EC04B4-F220-4323-9B0F-EA2CC29280FC}" type="sibTrans" cxnId="{25EA92D5-2923-4C4E-8FE7-EC072E1C6505}">
      <dgm:prSet/>
      <dgm:spPr/>
      <dgm:t>
        <a:bodyPr/>
        <a:lstStyle/>
        <a:p>
          <a:endParaRPr lang="en-GB">
            <a:latin typeface="Arial" panose="020B0604020202020204" pitchFamily="34" charset="0"/>
            <a:cs typeface="Arial" panose="020B0604020202020204" pitchFamily="34" charset="0"/>
          </a:endParaRPr>
        </a:p>
      </dgm:t>
    </dgm:pt>
    <dgm:pt modelId="{ED0E311C-094E-4FF1-AAB0-7068F2D9D2C8}">
      <dgm:prSet phldrT="[Text]"/>
      <dgm:spPr/>
      <dgm:t>
        <a:bodyPr/>
        <a:lstStyle/>
        <a:p>
          <a:r>
            <a:rPr lang="en-GB" dirty="0" smtClean="0">
              <a:latin typeface="Arial" panose="020B0604020202020204" pitchFamily="34" charset="0"/>
              <a:cs typeface="Arial" panose="020B0604020202020204" pitchFamily="34" charset="0"/>
            </a:rPr>
            <a:t>Production</a:t>
          </a:r>
          <a:endParaRPr lang="en-GB" dirty="0">
            <a:latin typeface="Arial" panose="020B0604020202020204" pitchFamily="34" charset="0"/>
            <a:cs typeface="Arial" panose="020B0604020202020204" pitchFamily="34" charset="0"/>
          </a:endParaRPr>
        </a:p>
      </dgm:t>
    </dgm:pt>
    <dgm:pt modelId="{AC03E4FE-DCAE-4262-AF04-0112DC6147A8}" type="parTrans" cxnId="{EBFD8AC4-9F85-4643-A8BD-740EED80155D}">
      <dgm:prSet/>
      <dgm:spPr/>
      <dgm:t>
        <a:bodyPr/>
        <a:lstStyle/>
        <a:p>
          <a:endParaRPr lang="en-GB">
            <a:latin typeface="Arial" panose="020B0604020202020204" pitchFamily="34" charset="0"/>
            <a:cs typeface="Arial" panose="020B0604020202020204" pitchFamily="34" charset="0"/>
          </a:endParaRPr>
        </a:p>
      </dgm:t>
    </dgm:pt>
    <dgm:pt modelId="{64363B13-15AB-4B80-92E3-388833A5ECFA}" type="sibTrans" cxnId="{EBFD8AC4-9F85-4643-A8BD-740EED80155D}">
      <dgm:prSet/>
      <dgm:spPr/>
      <dgm:t>
        <a:bodyPr/>
        <a:lstStyle/>
        <a:p>
          <a:endParaRPr lang="en-GB">
            <a:latin typeface="Arial" panose="020B0604020202020204" pitchFamily="34" charset="0"/>
            <a:cs typeface="Arial" panose="020B0604020202020204" pitchFamily="34" charset="0"/>
          </a:endParaRPr>
        </a:p>
      </dgm:t>
    </dgm:pt>
    <dgm:pt modelId="{186D2BE6-35F1-4E4E-A475-5AB574E90BBB}" type="pres">
      <dgm:prSet presAssocID="{4A3CCEC1-F68D-423C-969D-1BFA691BF6D7}" presName="hierChild1" presStyleCnt="0">
        <dgm:presLayoutVars>
          <dgm:orgChart val="1"/>
          <dgm:chPref val="1"/>
          <dgm:dir/>
          <dgm:animOne val="branch"/>
          <dgm:animLvl val="lvl"/>
          <dgm:resizeHandles/>
        </dgm:presLayoutVars>
      </dgm:prSet>
      <dgm:spPr/>
      <dgm:t>
        <a:bodyPr/>
        <a:lstStyle/>
        <a:p>
          <a:endParaRPr lang="en-GB"/>
        </a:p>
      </dgm:t>
    </dgm:pt>
    <dgm:pt modelId="{B33B59BF-8718-4B49-9D9B-87DDDE3D3CE2}" type="pres">
      <dgm:prSet presAssocID="{15B45F36-B1C2-4705-87A9-88994BE88B2A}" presName="hierRoot1" presStyleCnt="0">
        <dgm:presLayoutVars>
          <dgm:hierBranch val="init"/>
        </dgm:presLayoutVars>
      </dgm:prSet>
      <dgm:spPr/>
      <dgm:t>
        <a:bodyPr/>
        <a:lstStyle/>
        <a:p>
          <a:endParaRPr lang="en-GB"/>
        </a:p>
      </dgm:t>
    </dgm:pt>
    <dgm:pt modelId="{6BA0F189-15E9-4D40-8FC2-F99F6073B0EF}" type="pres">
      <dgm:prSet presAssocID="{15B45F36-B1C2-4705-87A9-88994BE88B2A}" presName="rootComposite1" presStyleCnt="0"/>
      <dgm:spPr/>
      <dgm:t>
        <a:bodyPr/>
        <a:lstStyle/>
        <a:p>
          <a:endParaRPr lang="en-GB"/>
        </a:p>
      </dgm:t>
    </dgm:pt>
    <dgm:pt modelId="{A46BF65E-E0C3-4F0B-9174-25B8AA8866BB}" type="pres">
      <dgm:prSet presAssocID="{15B45F36-B1C2-4705-87A9-88994BE88B2A}" presName="rootText1" presStyleLbl="node0" presStyleIdx="0" presStyleCnt="1">
        <dgm:presLayoutVars>
          <dgm:chPref val="3"/>
        </dgm:presLayoutVars>
      </dgm:prSet>
      <dgm:spPr/>
      <dgm:t>
        <a:bodyPr/>
        <a:lstStyle/>
        <a:p>
          <a:endParaRPr lang="en-GB"/>
        </a:p>
      </dgm:t>
    </dgm:pt>
    <dgm:pt modelId="{43EBC776-FA94-4FDD-9F12-CB6C881DA79F}" type="pres">
      <dgm:prSet presAssocID="{15B45F36-B1C2-4705-87A9-88994BE88B2A}" presName="rootConnector1" presStyleLbl="node1" presStyleIdx="0" presStyleCnt="0"/>
      <dgm:spPr/>
      <dgm:t>
        <a:bodyPr/>
        <a:lstStyle/>
        <a:p>
          <a:endParaRPr lang="en-GB"/>
        </a:p>
      </dgm:t>
    </dgm:pt>
    <dgm:pt modelId="{38720BE4-03E0-42A0-A745-27AEEB27B8A8}" type="pres">
      <dgm:prSet presAssocID="{15B45F36-B1C2-4705-87A9-88994BE88B2A}" presName="hierChild2" presStyleCnt="0"/>
      <dgm:spPr/>
      <dgm:t>
        <a:bodyPr/>
        <a:lstStyle/>
        <a:p>
          <a:endParaRPr lang="en-GB"/>
        </a:p>
      </dgm:t>
    </dgm:pt>
    <dgm:pt modelId="{3E536A79-6D16-4775-A619-AF61A54AEB92}" type="pres">
      <dgm:prSet presAssocID="{86CAA7FE-A561-4B0F-A66D-3C80A5177143}" presName="Name37" presStyleLbl="parChTrans1D2" presStyleIdx="0" presStyleCnt="4"/>
      <dgm:spPr/>
      <dgm:t>
        <a:bodyPr/>
        <a:lstStyle/>
        <a:p>
          <a:endParaRPr lang="en-GB"/>
        </a:p>
      </dgm:t>
    </dgm:pt>
    <dgm:pt modelId="{4712C1AE-390F-4CE1-9F75-0902E3CAA077}" type="pres">
      <dgm:prSet presAssocID="{C3810035-2779-46A0-B4C7-DE290E99B5FC}" presName="hierRoot2" presStyleCnt="0">
        <dgm:presLayoutVars>
          <dgm:hierBranch val="init"/>
        </dgm:presLayoutVars>
      </dgm:prSet>
      <dgm:spPr/>
      <dgm:t>
        <a:bodyPr/>
        <a:lstStyle/>
        <a:p>
          <a:endParaRPr lang="en-GB"/>
        </a:p>
      </dgm:t>
    </dgm:pt>
    <dgm:pt modelId="{553D8EE2-5C0D-4984-B62B-C1A356A0C660}" type="pres">
      <dgm:prSet presAssocID="{C3810035-2779-46A0-B4C7-DE290E99B5FC}" presName="rootComposite" presStyleCnt="0"/>
      <dgm:spPr/>
      <dgm:t>
        <a:bodyPr/>
        <a:lstStyle/>
        <a:p>
          <a:endParaRPr lang="en-GB"/>
        </a:p>
      </dgm:t>
    </dgm:pt>
    <dgm:pt modelId="{E0192EDB-A777-4D07-AC66-AA8505A8DF15}" type="pres">
      <dgm:prSet presAssocID="{C3810035-2779-46A0-B4C7-DE290E99B5FC}" presName="rootText" presStyleLbl="node2" presStyleIdx="0" presStyleCnt="4" custScaleX="107826" custScaleY="215652">
        <dgm:presLayoutVars>
          <dgm:chPref val="3"/>
        </dgm:presLayoutVars>
      </dgm:prSet>
      <dgm:spPr/>
      <dgm:t>
        <a:bodyPr/>
        <a:lstStyle/>
        <a:p>
          <a:endParaRPr lang="en-GB"/>
        </a:p>
      </dgm:t>
    </dgm:pt>
    <dgm:pt modelId="{B95FF356-58CE-43BD-82A9-61C4BAED69A0}" type="pres">
      <dgm:prSet presAssocID="{C3810035-2779-46A0-B4C7-DE290E99B5FC}" presName="rootConnector" presStyleLbl="node2" presStyleIdx="0" presStyleCnt="4"/>
      <dgm:spPr/>
      <dgm:t>
        <a:bodyPr/>
        <a:lstStyle/>
        <a:p>
          <a:endParaRPr lang="en-GB"/>
        </a:p>
      </dgm:t>
    </dgm:pt>
    <dgm:pt modelId="{3D860A47-1923-46CF-9C83-F6484E3A86F7}" type="pres">
      <dgm:prSet presAssocID="{C3810035-2779-46A0-B4C7-DE290E99B5FC}" presName="hierChild4" presStyleCnt="0"/>
      <dgm:spPr/>
      <dgm:t>
        <a:bodyPr/>
        <a:lstStyle/>
        <a:p>
          <a:endParaRPr lang="en-GB"/>
        </a:p>
      </dgm:t>
    </dgm:pt>
    <dgm:pt modelId="{53416C58-D64F-4183-AC9A-D29045E163ED}" type="pres">
      <dgm:prSet presAssocID="{C3810035-2779-46A0-B4C7-DE290E99B5FC}" presName="hierChild5" presStyleCnt="0"/>
      <dgm:spPr/>
      <dgm:t>
        <a:bodyPr/>
        <a:lstStyle/>
        <a:p>
          <a:endParaRPr lang="en-GB"/>
        </a:p>
      </dgm:t>
    </dgm:pt>
    <dgm:pt modelId="{759C5AC2-E7E5-4B09-8A9F-B37D1E8BF039}" type="pres">
      <dgm:prSet presAssocID="{AC03E4FE-DCAE-4262-AF04-0112DC6147A8}" presName="Name37" presStyleLbl="parChTrans1D2" presStyleIdx="1" presStyleCnt="4"/>
      <dgm:spPr/>
      <dgm:t>
        <a:bodyPr/>
        <a:lstStyle/>
        <a:p>
          <a:endParaRPr lang="en-GB"/>
        </a:p>
      </dgm:t>
    </dgm:pt>
    <dgm:pt modelId="{B9D3CA19-96C9-4445-8D5C-730B03D7BC12}" type="pres">
      <dgm:prSet presAssocID="{ED0E311C-094E-4FF1-AAB0-7068F2D9D2C8}" presName="hierRoot2" presStyleCnt="0">
        <dgm:presLayoutVars>
          <dgm:hierBranch val="init"/>
        </dgm:presLayoutVars>
      </dgm:prSet>
      <dgm:spPr/>
      <dgm:t>
        <a:bodyPr/>
        <a:lstStyle/>
        <a:p>
          <a:endParaRPr lang="en-GB"/>
        </a:p>
      </dgm:t>
    </dgm:pt>
    <dgm:pt modelId="{81E04855-9C8F-48F5-A323-0DBF8C81CCB9}" type="pres">
      <dgm:prSet presAssocID="{ED0E311C-094E-4FF1-AAB0-7068F2D9D2C8}" presName="rootComposite" presStyleCnt="0"/>
      <dgm:spPr/>
      <dgm:t>
        <a:bodyPr/>
        <a:lstStyle/>
        <a:p>
          <a:endParaRPr lang="en-GB"/>
        </a:p>
      </dgm:t>
    </dgm:pt>
    <dgm:pt modelId="{58F5965E-EE06-4C84-923B-9C930AFE8624}" type="pres">
      <dgm:prSet presAssocID="{ED0E311C-094E-4FF1-AAB0-7068F2D9D2C8}" presName="rootText" presStyleLbl="node2" presStyleIdx="1" presStyleCnt="4" custScaleX="107189" custScaleY="214378">
        <dgm:presLayoutVars>
          <dgm:chPref val="3"/>
        </dgm:presLayoutVars>
      </dgm:prSet>
      <dgm:spPr/>
      <dgm:t>
        <a:bodyPr/>
        <a:lstStyle/>
        <a:p>
          <a:endParaRPr lang="en-GB"/>
        </a:p>
      </dgm:t>
    </dgm:pt>
    <dgm:pt modelId="{D1A2FC6A-EBFB-4619-9667-38D7DCAB4487}" type="pres">
      <dgm:prSet presAssocID="{ED0E311C-094E-4FF1-AAB0-7068F2D9D2C8}" presName="rootConnector" presStyleLbl="node2" presStyleIdx="1" presStyleCnt="4"/>
      <dgm:spPr/>
      <dgm:t>
        <a:bodyPr/>
        <a:lstStyle/>
        <a:p>
          <a:endParaRPr lang="en-GB"/>
        </a:p>
      </dgm:t>
    </dgm:pt>
    <dgm:pt modelId="{27B5C483-0257-4EBD-A097-6B58E6CC8415}" type="pres">
      <dgm:prSet presAssocID="{ED0E311C-094E-4FF1-AAB0-7068F2D9D2C8}" presName="hierChild4" presStyleCnt="0"/>
      <dgm:spPr/>
      <dgm:t>
        <a:bodyPr/>
        <a:lstStyle/>
        <a:p>
          <a:endParaRPr lang="en-GB"/>
        </a:p>
      </dgm:t>
    </dgm:pt>
    <dgm:pt modelId="{9BAC60B8-1FA9-47AB-A8D9-D4AB3CC05E1B}" type="pres">
      <dgm:prSet presAssocID="{ED0E311C-094E-4FF1-AAB0-7068F2D9D2C8}" presName="hierChild5" presStyleCnt="0"/>
      <dgm:spPr/>
      <dgm:t>
        <a:bodyPr/>
        <a:lstStyle/>
        <a:p>
          <a:endParaRPr lang="en-GB"/>
        </a:p>
      </dgm:t>
    </dgm:pt>
    <dgm:pt modelId="{E73CFB1A-D321-414C-90D0-3C889CDD693F}" type="pres">
      <dgm:prSet presAssocID="{DF549A1F-D471-4F54-BAC2-C82D722C0BE6}" presName="Name37" presStyleLbl="parChTrans1D2" presStyleIdx="2" presStyleCnt="4"/>
      <dgm:spPr/>
      <dgm:t>
        <a:bodyPr/>
        <a:lstStyle/>
        <a:p>
          <a:endParaRPr lang="en-GB"/>
        </a:p>
      </dgm:t>
    </dgm:pt>
    <dgm:pt modelId="{5ACE30F2-926F-491A-9AF3-D7F68B6004FC}" type="pres">
      <dgm:prSet presAssocID="{48BE62E8-150E-4B48-97DE-2B417F3B7F4F}" presName="hierRoot2" presStyleCnt="0">
        <dgm:presLayoutVars>
          <dgm:hierBranch val="init"/>
        </dgm:presLayoutVars>
      </dgm:prSet>
      <dgm:spPr/>
      <dgm:t>
        <a:bodyPr/>
        <a:lstStyle/>
        <a:p>
          <a:endParaRPr lang="en-GB"/>
        </a:p>
      </dgm:t>
    </dgm:pt>
    <dgm:pt modelId="{BE810D6C-6112-474B-9A74-9D1F0521C0A6}" type="pres">
      <dgm:prSet presAssocID="{48BE62E8-150E-4B48-97DE-2B417F3B7F4F}" presName="rootComposite" presStyleCnt="0"/>
      <dgm:spPr/>
      <dgm:t>
        <a:bodyPr/>
        <a:lstStyle/>
        <a:p>
          <a:endParaRPr lang="en-GB"/>
        </a:p>
      </dgm:t>
    </dgm:pt>
    <dgm:pt modelId="{B13073F2-C92A-4A85-9556-E41F2FEDEE01}" type="pres">
      <dgm:prSet presAssocID="{48BE62E8-150E-4B48-97DE-2B417F3B7F4F}" presName="rootText" presStyleLbl="node2" presStyleIdx="2" presStyleCnt="4" custScaleX="107031" custScaleY="214378">
        <dgm:presLayoutVars>
          <dgm:chPref val="3"/>
        </dgm:presLayoutVars>
      </dgm:prSet>
      <dgm:spPr/>
      <dgm:t>
        <a:bodyPr/>
        <a:lstStyle/>
        <a:p>
          <a:endParaRPr lang="en-GB"/>
        </a:p>
      </dgm:t>
    </dgm:pt>
    <dgm:pt modelId="{E4B6BBD3-F141-4B04-962E-684CC0BEFD39}" type="pres">
      <dgm:prSet presAssocID="{48BE62E8-150E-4B48-97DE-2B417F3B7F4F}" presName="rootConnector" presStyleLbl="node2" presStyleIdx="2" presStyleCnt="4"/>
      <dgm:spPr/>
      <dgm:t>
        <a:bodyPr/>
        <a:lstStyle/>
        <a:p>
          <a:endParaRPr lang="en-GB"/>
        </a:p>
      </dgm:t>
    </dgm:pt>
    <dgm:pt modelId="{06E9BD70-AC23-417D-8F2A-23B79ED44A1D}" type="pres">
      <dgm:prSet presAssocID="{48BE62E8-150E-4B48-97DE-2B417F3B7F4F}" presName="hierChild4" presStyleCnt="0"/>
      <dgm:spPr/>
      <dgm:t>
        <a:bodyPr/>
        <a:lstStyle/>
        <a:p>
          <a:endParaRPr lang="en-GB"/>
        </a:p>
      </dgm:t>
    </dgm:pt>
    <dgm:pt modelId="{269064A9-54B8-4719-AD7B-8397B24917B4}" type="pres">
      <dgm:prSet presAssocID="{48BE62E8-150E-4B48-97DE-2B417F3B7F4F}" presName="hierChild5" presStyleCnt="0"/>
      <dgm:spPr/>
      <dgm:t>
        <a:bodyPr/>
        <a:lstStyle/>
        <a:p>
          <a:endParaRPr lang="en-GB"/>
        </a:p>
      </dgm:t>
    </dgm:pt>
    <dgm:pt modelId="{DFD1EECC-6DE4-4429-B161-62D053BBAA30}" type="pres">
      <dgm:prSet presAssocID="{1A4766AC-D0B7-4CAC-B34C-0C197E6F86F4}" presName="Name37" presStyleLbl="parChTrans1D2" presStyleIdx="3" presStyleCnt="4"/>
      <dgm:spPr/>
      <dgm:t>
        <a:bodyPr/>
        <a:lstStyle/>
        <a:p>
          <a:endParaRPr lang="en-GB"/>
        </a:p>
      </dgm:t>
    </dgm:pt>
    <dgm:pt modelId="{ADB8E8E9-8D8E-4D8D-86CF-BC7D51B7AE6F}" type="pres">
      <dgm:prSet presAssocID="{5AE32B83-E051-46AF-89D6-1DA99D78891F}" presName="hierRoot2" presStyleCnt="0">
        <dgm:presLayoutVars>
          <dgm:hierBranch val="init"/>
        </dgm:presLayoutVars>
      </dgm:prSet>
      <dgm:spPr/>
      <dgm:t>
        <a:bodyPr/>
        <a:lstStyle/>
        <a:p>
          <a:endParaRPr lang="en-GB"/>
        </a:p>
      </dgm:t>
    </dgm:pt>
    <dgm:pt modelId="{8339A3D3-108D-4C38-9BF3-F95ADB1C848B}" type="pres">
      <dgm:prSet presAssocID="{5AE32B83-E051-46AF-89D6-1DA99D78891F}" presName="rootComposite" presStyleCnt="0"/>
      <dgm:spPr/>
      <dgm:t>
        <a:bodyPr/>
        <a:lstStyle/>
        <a:p>
          <a:endParaRPr lang="en-GB"/>
        </a:p>
      </dgm:t>
    </dgm:pt>
    <dgm:pt modelId="{6071C44A-5F77-4CBD-BE5A-4FE0281C7A66}" type="pres">
      <dgm:prSet presAssocID="{5AE32B83-E051-46AF-89D6-1DA99D78891F}" presName="rootText" presStyleLbl="node2" presStyleIdx="3" presStyleCnt="4" custScaleX="105783" custScaleY="211566">
        <dgm:presLayoutVars>
          <dgm:chPref val="3"/>
        </dgm:presLayoutVars>
      </dgm:prSet>
      <dgm:spPr/>
      <dgm:t>
        <a:bodyPr/>
        <a:lstStyle/>
        <a:p>
          <a:endParaRPr lang="en-GB"/>
        </a:p>
      </dgm:t>
    </dgm:pt>
    <dgm:pt modelId="{95CEBB8B-EF85-4FBC-B049-34FD272D4453}" type="pres">
      <dgm:prSet presAssocID="{5AE32B83-E051-46AF-89D6-1DA99D78891F}" presName="rootConnector" presStyleLbl="node2" presStyleIdx="3" presStyleCnt="4"/>
      <dgm:spPr/>
      <dgm:t>
        <a:bodyPr/>
        <a:lstStyle/>
        <a:p>
          <a:endParaRPr lang="en-GB"/>
        </a:p>
      </dgm:t>
    </dgm:pt>
    <dgm:pt modelId="{9F6D1FCF-8C82-4406-A945-5724B40CCB13}" type="pres">
      <dgm:prSet presAssocID="{5AE32B83-E051-46AF-89D6-1DA99D78891F}" presName="hierChild4" presStyleCnt="0"/>
      <dgm:spPr/>
      <dgm:t>
        <a:bodyPr/>
        <a:lstStyle/>
        <a:p>
          <a:endParaRPr lang="en-GB"/>
        </a:p>
      </dgm:t>
    </dgm:pt>
    <dgm:pt modelId="{68774D59-9FD3-4D93-9E14-1421366D508C}" type="pres">
      <dgm:prSet presAssocID="{5AE32B83-E051-46AF-89D6-1DA99D78891F}" presName="hierChild5" presStyleCnt="0"/>
      <dgm:spPr/>
      <dgm:t>
        <a:bodyPr/>
        <a:lstStyle/>
        <a:p>
          <a:endParaRPr lang="en-GB"/>
        </a:p>
      </dgm:t>
    </dgm:pt>
    <dgm:pt modelId="{20085823-0FD8-4238-A351-C3E19067AE32}" type="pres">
      <dgm:prSet presAssocID="{15B45F36-B1C2-4705-87A9-88994BE88B2A}" presName="hierChild3" presStyleCnt="0"/>
      <dgm:spPr/>
      <dgm:t>
        <a:bodyPr/>
        <a:lstStyle/>
        <a:p>
          <a:endParaRPr lang="en-GB"/>
        </a:p>
      </dgm:t>
    </dgm:pt>
  </dgm:ptLst>
  <dgm:cxnLst>
    <dgm:cxn modelId="{2A941AE5-A917-461A-95DA-6F8469FFFA72}" type="presOf" srcId="{48BE62E8-150E-4B48-97DE-2B417F3B7F4F}" destId="{B13073F2-C92A-4A85-9556-E41F2FEDEE01}" srcOrd="0" destOrd="0" presId="urn:microsoft.com/office/officeart/2005/8/layout/orgChart1"/>
    <dgm:cxn modelId="{73655E17-BEFE-4DD2-9DFC-A090E7121708}" type="presOf" srcId="{15B45F36-B1C2-4705-87A9-88994BE88B2A}" destId="{A46BF65E-E0C3-4F0B-9174-25B8AA8866BB}" srcOrd="0" destOrd="0" presId="urn:microsoft.com/office/officeart/2005/8/layout/orgChart1"/>
    <dgm:cxn modelId="{3C4003C7-6E7E-4533-B1B7-EC94F8F39BAA}" type="presOf" srcId="{5AE32B83-E051-46AF-89D6-1DA99D78891F}" destId="{6071C44A-5F77-4CBD-BE5A-4FE0281C7A66}" srcOrd="0" destOrd="0" presId="urn:microsoft.com/office/officeart/2005/8/layout/orgChart1"/>
    <dgm:cxn modelId="{14ECA1C2-DFE8-45ED-9926-9D54ADCE79A5}" type="presOf" srcId="{DF549A1F-D471-4F54-BAC2-C82D722C0BE6}" destId="{E73CFB1A-D321-414C-90D0-3C889CDD693F}" srcOrd="0" destOrd="0" presId="urn:microsoft.com/office/officeart/2005/8/layout/orgChart1"/>
    <dgm:cxn modelId="{34454924-8805-4865-BF93-2B2C3BECA659}" type="presOf" srcId="{AC03E4FE-DCAE-4262-AF04-0112DC6147A8}" destId="{759C5AC2-E7E5-4B09-8A9F-B37D1E8BF039}" srcOrd="0" destOrd="0" presId="urn:microsoft.com/office/officeart/2005/8/layout/orgChart1"/>
    <dgm:cxn modelId="{EBFD8AC4-9F85-4643-A8BD-740EED80155D}" srcId="{15B45F36-B1C2-4705-87A9-88994BE88B2A}" destId="{ED0E311C-094E-4FF1-AAB0-7068F2D9D2C8}" srcOrd="1" destOrd="0" parTransId="{AC03E4FE-DCAE-4262-AF04-0112DC6147A8}" sibTransId="{64363B13-15AB-4B80-92E3-388833A5ECFA}"/>
    <dgm:cxn modelId="{2B7E50E4-804E-43EE-A4CA-E00678E7C36B}" type="presOf" srcId="{48BE62E8-150E-4B48-97DE-2B417F3B7F4F}" destId="{E4B6BBD3-F141-4B04-962E-684CC0BEFD39}" srcOrd="1" destOrd="0" presId="urn:microsoft.com/office/officeart/2005/8/layout/orgChart1"/>
    <dgm:cxn modelId="{22CCA2FA-7433-4E69-822F-5D10ACCBD59C}" type="presOf" srcId="{ED0E311C-094E-4FF1-AAB0-7068F2D9D2C8}" destId="{58F5965E-EE06-4C84-923B-9C930AFE8624}" srcOrd="0" destOrd="0" presId="urn:microsoft.com/office/officeart/2005/8/layout/orgChart1"/>
    <dgm:cxn modelId="{42D3F6D3-E2F7-4F14-8125-DCE87AD72931}" type="presOf" srcId="{C3810035-2779-46A0-B4C7-DE290E99B5FC}" destId="{B95FF356-58CE-43BD-82A9-61C4BAED69A0}" srcOrd="1" destOrd="0" presId="urn:microsoft.com/office/officeart/2005/8/layout/orgChart1"/>
    <dgm:cxn modelId="{766F4C8A-64EB-4033-9217-49CFB140B174}" type="presOf" srcId="{ED0E311C-094E-4FF1-AAB0-7068F2D9D2C8}" destId="{D1A2FC6A-EBFB-4619-9667-38D7DCAB4487}" srcOrd="1" destOrd="0" presId="urn:microsoft.com/office/officeart/2005/8/layout/orgChart1"/>
    <dgm:cxn modelId="{E45B6272-239E-42A4-BD9C-FEBFCD0B0CB0}" srcId="{4A3CCEC1-F68D-423C-969D-1BFA691BF6D7}" destId="{15B45F36-B1C2-4705-87A9-88994BE88B2A}" srcOrd="0" destOrd="0" parTransId="{7D64D741-972D-4181-9E72-689AF168CAD4}" sibTransId="{D2EF7DE0-C9BF-473C-A4EF-815296515781}"/>
    <dgm:cxn modelId="{04BB8F68-170A-4893-B111-3F6C90153BAB}" srcId="{15B45F36-B1C2-4705-87A9-88994BE88B2A}" destId="{C3810035-2779-46A0-B4C7-DE290E99B5FC}" srcOrd="0" destOrd="0" parTransId="{86CAA7FE-A561-4B0F-A66D-3C80A5177143}" sibTransId="{A0AD71E0-B320-4804-92AD-1A9793654F82}"/>
    <dgm:cxn modelId="{19F9D6D2-080E-4981-9791-7EE76D824B04}" type="presOf" srcId="{C3810035-2779-46A0-B4C7-DE290E99B5FC}" destId="{E0192EDB-A777-4D07-AC66-AA8505A8DF15}" srcOrd="0" destOrd="0" presId="urn:microsoft.com/office/officeart/2005/8/layout/orgChart1"/>
    <dgm:cxn modelId="{25EA92D5-2923-4C4E-8FE7-EC072E1C6505}" srcId="{15B45F36-B1C2-4705-87A9-88994BE88B2A}" destId="{5AE32B83-E051-46AF-89D6-1DA99D78891F}" srcOrd="3" destOrd="0" parTransId="{1A4766AC-D0B7-4CAC-B34C-0C197E6F86F4}" sibTransId="{02EC04B4-F220-4323-9B0F-EA2CC29280FC}"/>
    <dgm:cxn modelId="{6190E4EA-423C-4CA1-8F86-88F2F8A9D2AC}" type="presOf" srcId="{1A4766AC-D0B7-4CAC-B34C-0C197E6F86F4}" destId="{DFD1EECC-6DE4-4429-B161-62D053BBAA30}" srcOrd="0" destOrd="0" presId="urn:microsoft.com/office/officeart/2005/8/layout/orgChart1"/>
    <dgm:cxn modelId="{41BBC2EE-76AE-43CA-B7DB-B33E1FAEB226}" srcId="{15B45F36-B1C2-4705-87A9-88994BE88B2A}" destId="{48BE62E8-150E-4B48-97DE-2B417F3B7F4F}" srcOrd="2" destOrd="0" parTransId="{DF549A1F-D471-4F54-BAC2-C82D722C0BE6}" sibTransId="{1F89E4EC-6F4F-4E30-A24F-0C5A47131CBF}"/>
    <dgm:cxn modelId="{4CB0C090-5BD6-4E98-A40D-DAF56523F4B5}" type="presOf" srcId="{5AE32B83-E051-46AF-89D6-1DA99D78891F}" destId="{95CEBB8B-EF85-4FBC-B049-34FD272D4453}" srcOrd="1" destOrd="0" presId="urn:microsoft.com/office/officeart/2005/8/layout/orgChart1"/>
    <dgm:cxn modelId="{2B7D9921-C016-44E4-A9D6-5DDB80D93728}" type="presOf" srcId="{4A3CCEC1-F68D-423C-969D-1BFA691BF6D7}" destId="{186D2BE6-35F1-4E4E-A475-5AB574E90BBB}" srcOrd="0" destOrd="0" presId="urn:microsoft.com/office/officeart/2005/8/layout/orgChart1"/>
    <dgm:cxn modelId="{3021F66F-8302-400B-8789-A0AEE8A1A994}" type="presOf" srcId="{86CAA7FE-A561-4B0F-A66D-3C80A5177143}" destId="{3E536A79-6D16-4775-A619-AF61A54AEB92}" srcOrd="0" destOrd="0" presId="urn:microsoft.com/office/officeart/2005/8/layout/orgChart1"/>
    <dgm:cxn modelId="{43903EDF-E72E-44C2-AE97-0AA785342A47}" type="presOf" srcId="{15B45F36-B1C2-4705-87A9-88994BE88B2A}" destId="{43EBC776-FA94-4FDD-9F12-CB6C881DA79F}" srcOrd="1" destOrd="0" presId="urn:microsoft.com/office/officeart/2005/8/layout/orgChart1"/>
    <dgm:cxn modelId="{73E12DC6-AB42-4999-B098-6307B6559A5A}" type="presParOf" srcId="{186D2BE6-35F1-4E4E-A475-5AB574E90BBB}" destId="{B33B59BF-8718-4B49-9D9B-87DDDE3D3CE2}" srcOrd="0" destOrd="0" presId="urn:microsoft.com/office/officeart/2005/8/layout/orgChart1"/>
    <dgm:cxn modelId="{02CD3EDA-6BB5-483F-B16F-C2DB72C629D3}" type="presParOf" srcId="{B33B59BF-8718-4B49-9D9B-87DDDE3D3CE2}" destId="{6BA0F189-15E9-4D40-8FC2-F99F6073B0EF}" srcOrd="0" destOrd="0" presId="urn:microsoft.com/office/officeart/2005/8/layout/orgChart1"/>
    <dgm:cxn modelId="{1786CB6C-A28B-4890-B058-D829F7C1BA7E}" type="presParOf" srcId="{6BA0F189-15E9-4D40-8FC2-F99F6073B0EF}" destId="{A46BF65E-E0C3-4F0B-9174-25B8AA8866BB}" srcOrd="0" destOrd="0" presId="urn:microsoft.com/office/officeart/2005/8/layout/orgChart1"/>
    <dgm:cxn modelId="{1D4DDD5A-DBE0-4164-8BE9-21291CA2A0EF}" type="presParOf" srcId="{6BA0F189-15E9-4D40-8FC2-F99F6073B0EF}" destId="{43EBC776-FA94-4FDD-9F12-CB6C881DA79F}" srcOrd="1" destOrd="0" presId="urn:microsoft.com/office/officeart/2005/8/layout/orgChart1"/>
    <dgm:cxn modelId="{34B6E37F-24C0-40D1-ABC6-6899A39E5C51}" type="presParOf" srcId="{B33B59BF-8718-4B49-9D9B-87DDDE3D3CE2}" destId="{38720BE4-03E0-42A0-A745-27AEEB27B8A8}" srcOrd="1" destOrd="0" presId="urn:microsoft.com/office/officeart/2005/8/layout/orgChart1"/>
    <dgm:cxn modelId="{F7C71CFA-E7DD-4DA6-86E6-65F96062E672}" type="presParOf" srcId="{38720BE4-03E0-42A0-A745-27AEEB27B8A8}" destId="{3E536A79-6D16-4775-A619-AF61A54AEB92}" srcOrd="0" destOrd="0" presId="urn:microsoft.com/office/officeart/2005/8/layout/orgChart1"/>
    <dgm:cxn modelId="{DF857120-205A-4CB1-AB13-00CEA5DF15EA}" type="presParOf" srcId="{38720BE4-03E0-42A0-A745-27AEEB27B8A8}" destId="{4712C1AE-390F-4CE1-9F75-0902E3CAA077}" srcOrd="1" destOrd="0" presId="urn:microsoft.com/office/officeart/2005/8/layout/orgChart1"/>
    <dgm:cxn modelId="{3CE17C1A-9BD7-416D-858A-28EBEC4DA8C8}" type="presParOf" srcId="{4712C1AE-390F-4CE1-9F75-0902E3CAA077}" destId="{553D8EE2-5C0D-4984-B62B-C1A356A0C660}" srcOrd="0" destOrd="0" presId="urn:microsoft.com/office/officeart/2005/8/layout/orgChart1"/>
    <dgm:cxn modelId="{E20C84BD-A1A6-47BA-B347-9869B4FF985E}" type="presParOf" srcId="{553D8EE2-5C0D-4984-B62B-C1A356A0C660}" destId="{E0192EDB-A777-4D07-AC66-AA8505A8DF15}" srcOrd="0" destOrd="0" presId="urn:microsoft.com/office/officeart/2005/8/layout/orgChart1"/>
    <dgm:cxn modelId="{F3F63805-2274-4028-B9DA-F41C008E73B9}" type="presParOf" srcId="{553D8EE2-5C0D-4984-B62B-C1A356A0C660}" destId="{B95FF356-58CE-43BD-82A9-61C4BAED69A0}" srcOrd="1" destOrd="0" presId="urn:microsoft.com/office/officeart/2005/8/layout/orgChart1"/>
    <dgm:cxn modelId="{9850156A-1F94-44AB-998B-0DBD7715B059}" type="presParOf" srcId="{4712C1AE-390F-4CE1-9F75-0902E3CAA077}" destId="{3D860A47-1923-46CF-9C83-F6484E3A86F7}" srcOrd="1" destOrd="0" presId="urn:microsoft.com/office/officeart/2005/8/layout/orgChart1"/>
    <dgm:cxn modelId="{BD6F2C2D-4BDE-4426-9D62-44B14A6FA5EA}" type="presParOf" srcId="{4712C1AE-390F-4CE1-9F75-0902E3CAA077}" destId="{53416C58-D64F-4183-AC9A-D29045E163ED}" srcOrd="2" destOrd="0" presId="urn:microsoft.com/office/officeart/2005/8/layout/orgChart1"/>
    <dgm:cxn modelId="{69FB093C-9991-45A4-907E-53AE268891B6}" type="presParOf" srcId="{38720BE4-03E0-42A0-A745-27AEEB27B8A8}" destId="{759C5AC2-E7E5-4B09-8A9F-B37D1E8BF039}" srcOrd="2" destOrd="0" presId="urn:microsoft.com/office/officeart/2005/8/layout/orgChart1"/>
    <dgm:cxn modelId="{0F602E94-3142-4CDE-ABC0-3B46AB09087E}" type="presParOf" srcId="{38720BE4-03E0-42A0-A745-27AEEB27B8A8}" destId="{B9D3CA19-96C9-4445-8D5C-730B03D7BC12}" srcOrd="3" destOrd="0" presId="urn:microsoft.com/office/officeart/2005/8/layout/orgChart1"/>
    <dgm:cxn modelId="{916320F7-3CE4-4010-98A4-61C056DA45DC}" type="presParOf" srcId="{B9D3CA19-96C9-4445-8D5C-730B03D7BC12}" destId="{81E04855-9C8F-48F5-A323-0DBF8C81CCB9}" srcOrd="0" destOrd="0" presId="urn:microsoft.com/office/officeart/2005/8/layout/orgChart1"/>
    <dgm:cxn modelId="{4CB6D573-E826-40B6-A27C-BA1D030BFB86}" type="presParOf" srcId="{81E04855-9C8F-48F5-A323-0DBF8C81CCB9}" destId="{58F5965E-EE06-4C84-923B-9C930AFE8624}" srcOrd="0" destOrd="0" presId="urn:microsoft.com/office/officeart/2005/8/layout/orgChart1"/>
    <dgm:cxn modelId="{1090E67A-7709-415E-8DD9-551094DE925E}" type="presParOf" srcId="{81E04855-9C8F-48F5-A323-0DBF8C81CCB9}" destId="{D1A2FC6A-EBFB-4619-9667-38D7DCAB4487}" srcOrd="1" destOrd="0" presId="urn:microsoft.com/office/officeart/2005/8/layout/orgChart1"/>
    <dgm:cxn modelId="{0E4A9747-DD10-4593-A397-66C87EBD81BE}" type="presParOf" srcId="{B9D3CA19-96C9-4445-8D5C-730B03D7BC12}" destId="{27B5C483-0257-4EBD-A097-6B58E6CC8415}" srcOrd="1" destOrd="0" presId="urn:microsoft.com/office/officeart/2005/8/layout/orgChart1"/>
    <dgm:cxn modelId="{E060A0B0-8C35-438D-B825-C6A8C6275414}" type="presParOf" srcId="{B9D3CA19-96C9-4445-8D5C-730B03D7BC12}" destId="{9BAC60B8-1FA9-47AB-A8D9-D4AB3CC05E1B}" srcOrd="2" destOrd="0" presId="urn:microsoft.com/office/officeart/2005/8/layout/orgChart1"/>
    <dgm:cxn modelId="{1C34B0CE-C285-4F06-BED7-F3DB2D8FB672}" type="presParOf" srcId="{38720BE4-03E0-42A0-A745-27AEEB27B8A8}" destId="{E73CFB1A-D321-414C-90D0-3C889CDD693F}" srcOrd="4" destOrd="0" presId="urn:microsoft.com/office/officeart/2005/8/layout/orgChart1"/>
    <dgm:cxn modelId="{BD51D8C1-5792-4383-A569-6D03F1D94B87}" type="presParOf" srcId="{38720BE4-03E0-42A0-A745-27AEEB27B8A8}" destId="{5ACE30F2-926F-491A-9AF3-D7F68B6004FC}" srcOrd="5" destOrd="0" presId="urn:microsoft.com/office/officeart/2005/8/layout/orgChart1"/>
    <dgm:cxn modelId="{111686CD-7DE2-4D57-9602-87FEA9A6FB4B}" type="presParOf" srcId="{5ACE30F2-926F-491A-9AF3-D7F68B6004FC}" destId="{BE810D6C-6112-474B-9A74-9D1F0521C0A6}" srcOrd="0" destOrd="0" presId="urn:microsoft.com/office/officeart/2005/8/layout/orgChart1"/>
    <dgm:cxn modelId="{E1106959-6555-4AED-82F3-A70340282DF5}" type="presParOf" srcId="{BE810D6C-6112-474B-9A74-9D1F0521C0A6}" destId="{B13073F2-C92A-4A85-9556-E41F2FEDEE01}" srcOrd="0" destOrd="0" presId="urn:microsoft.com/office/officeart/2005/8/layout/orgChart1"/>
    <dgm:cxn modelId="{596F2BD3-1086-46CC-A0E6-367E028C7EE1}" type="presParOf" srcId="{BE810D6C-6112-474B-9A74-9D1F0521C0A6}" destId="{E4B6BBD3-F141-4B04-962E-684CC0BEFD39}" srcOrd="1" destOrd="0" presId="urn:microsoft.com/office/officeart/2005/8/layout/orgChart1"/>
    <dgm:cxn modelId="{0A374DB2-791D-456E-A1DD-78ABF66E7EC3}" type="presParOf" srcId="{5ACE30F2-926F-491A-9AF3-D7F68B6004FC}" destId="{06E9BD70-AC23-417D-8F2A-23B79ED44A1D}" srcOrd="1" destOrd="0" presId="urn:microsoft.com/office/officeart/2005/8/layout/orgChart1"/>
    <dgm:cxn modelId="{FFE552F1-F3B0-4A76-889A-B2E0B749F6B9}" type="presParOf" srcId="{5ACE30F2-926F-491A-9AF3-D7F68B6004FC}" destId="{269064A9-54B8-4719-AD7B-8397B24917B4}" srcOrd="2" destOrd="0" presId="urn:microsoft.com/office/officeart/2005/8/layout/orgChart1"/>
    <dgm:cxn modelId="{E12359E5-C27A-4F35-9FDB-80DD7DB3F5E6}" type="presParOf" srcId="{38720BE4-03E0-42A0-A745-27AEEB27B8A8}" destId="{DFD1EECC-6DE4-4429-B161-62D053BBAA30}" srcOrd="6" destOrd="0" presId="urn:microsoft.com/office/officeart/2005/8/layout/orgChart1"/>
    <dgm:cxn modelId="{F30CEF64-66DE-4C90-8E65-A00BB5847B73}" type="presParOf" srcId="{38720BE4-03E0-42A0-A745-27AEEB27B8A8}" destId="{ADB8E8E9-8D8E-4D8D-86CF-BC7D51B7AE6F}" srcOrd="7" destOrd="0" presId="urn:microsoft.com/office/officeart/2005/8/layout/orgChart1"/>
    <dgm:cxn modelId="{0BEED60F-D82E-4EB3-BE6B-EDBA9B605CAC}" type="presParOf" srcId="{ADB8E8E9-8D8E-4D8D-86CF-BC7D51B7AE6F}" destId="{8339A3D3-108D-4C38-9BF3-F95ADB1C848B}" srcOrd="0" destOrd="0" presId="urn:microsoft.com/office/officeart/2005/8/layout/orgChart1"/>
    <dgm:cxn modelId="{D310C2AA-8D11-4292-AF89-D5C9BE632895}" type="presParOf" srcId="{8339A3D3-108D-4C38-9BF3-F95ADB1C848B}" destId="{6071C44A-5F77-4CBD-BE5A-4FE0281C7A66}" srcOrd="0" destOrd="0" presId="urn:microsoft.com/office/officeart/2005/8/layout/orgChart1"/>
    <dgm:cxn modelId="{76EBEF2C-F558-496E-B46B-8119F98F41DE}" type="presParOf" srcId="{8339A3D3-108D-4C38-9BF3-F95ADB1C848B}" destId="{95CEBB8B-EF85-4FBC-B049-34FD272D4453}" srcOrd="1" destOrd="0" presId="urn:microsoft.com/office/officeart/2005/8/layout/orgChart1"/>
    <dgm:cxn modelId="{6B4B0B77-0C14-4155-8029-379AB70A9E71}" type="presParOf" srcId="{ADB8E8E9-8D8E-4D8D-86CF-BC7D51B7AE6F}" destId="{9F6D1FCF-8C82-4406-A945-5724B40CCB13}" srcOrd="1" destOrd="0" presId="urn:microsoft.com/office/officeart/2005/8/layout/orgChart1"/>
    <dgm:cxn modelId="{1D371382-0969-4545-B2C2-82CE17A5E305}" type="presParOf" srcId="{ADB8E8E9-8D8E-4D8D-86CF-BC7D51B7AE6F}" destId="{68774D59-9FD3-4D93-9E14-1421366D508C}" srcOrd="2" destOrd="0" presId="urn:microsoft.com/office/officeart/2005/8/layout/orgChart1"/>
    <dgm:cxn modelId="{33067B94-178D-49DA-BD0B-FDFE84E7495F}" type="presParOf" srcId="{B33B59BF-8718-4B49-9D9B-87DDDE3D3CE2}" destId="{20085823-0FD8-4238-A351-C3E19067AE3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err="1" smtClean="0"/>
            <a:t>Analyse</a:t>
          </a:r>
          <a:r>
            <a:rPr lang="en-US" dirty="0" smtClean="0"/>
            <a:t> the business process. Where are there problems?</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9CEA613C-E20B-4829-9A16-623C60312FF2}" type="presOf" srcId="{29630A8D-4C78-4C86-B4B5-DE3DD0A9431B}" destId="{609F183F-7574-4A88-ACCC-9BA514CBE7B6}" srcOrd="0" destOrd="0" presId="urn:microsoft.com/office/officeart/2005/8/layout/vList2"/>
    <dgm:cxn modelId="{866E6C04-E713-43B9-AB7B-A47E7AA80CBA}" type="presOf" srcId="{0E441F1C-46DD-4695-B505-9A2E2EABA05D}" destId="{D18CF671-309A-494F-879B-5477DD919331}" srcOrd="0" destOrd="0" presId="urn:microsoft.com/office/officeart/2005/8/layout/vList2"/>
    <dgm:cxn modelId="{70F3B3DC-CCB6-4CB2-AABD-A5C2EB4930F4}"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8A24208-ED32-414F-AEED-12CAB5D1F7C4}" type="doc">
      <dgm:prSet loTypeId="urn:microsoft.com/office/officeart/2005/8/layout/pyramid4" loCatId="pyramid" qsTypeId="urn:microsoft.com/office/officeart/2005/8/quickstyle/simple1" qsCatId="simple" csTypeId="urn:microsoft.com/office/officeart/2005/8/colors/accent4_2" csCatId="accent4" phldr="1"/>
      <dgm:spPr/>
      <dgm:t>
        <a:bodyPr/>
        <a:lstStyle/>
        <a:p>
          <a:endParaRPr lang="en-GB"/>
        </a:p>
      </dgm:t>
    </dgm:pt>
    <dgm:pt modelId="{CAAB3ABB-5FDA-4878-87D6-CCAE2D096E42}">
      <dgm:prSet phldrT="[Text]" custT="1"/>
      <dgm:spPr/>
      <dgm:t>
        <a:bodyPr/>
        <a:lstStyle/>
        <a:p>
          <a:r>
            <a:rPr lang="en-GB" sz="1200" dirty="0" smtClean="0"/>
            <a:t>Organisation</a:t>
          </a:r>
          <a:endParaRPr lang="en-GB" sz="1200" dirty="0"/>
        </a:p>
      </dgm:t>
    </dgm:pt>
    <dgm:pt modelId="{D5DA5E86-A62C-48AD-94DF-E6FD87AE6A2D}" type="parTrans" cxnId="{232FF424-6708-43E2-9E6A-5BE191740587}">
      <dgm:prSet/>
      <dgm:spPr/>
      <dgm:t>
        <a:bodyPr/>
        <a:lstStyle/>
        <a:p>
          <a:endParaRPr lang="en-GB" sz="1400"/>
        </a:p>
      </dgm:t>
    </dgm:pt>
    <dgm:pt modelId="{70522290-F95A-4D7C-9E7D-56E52F35E1A3}" type="sibTrans" cxnId="{232FF424-6708-43E2-9E6A-5BE191740587}">
      <dgm:prSet/>
      <dgm:spPr/>
      <dgm:t>
        <a:bodyPr/>
        <a:lstStyle/>
        <a:p>
          <a:endParaRPr lang="en-GB" sz="1400"/>
        </a:p>
      </dgm:t>
    </dgm:pt>
    <dgm:pt modelId="{86D0F0DD-2537-4261-8FC2-E9B7BF7B23AD}">
      <dgm:prSet phldrT="[Text]" custT="1"/>
      <dgm:spPr/>
      <dgm:t>
        <a:bodyPr/>
        <a:lstStyle/>
        <a:p>
          <a:r>
            <a:rPr lang="en-GB" sz="1200" dirty="0" smtClean="0"/>
            <a:t>People</a:t>
          </a:r>
          <a:endParaRPr lang="en-GB" sz="1200" dirty="0"/>
        </a:p>
      </dgm:t>
    </dgm:pt>
    <dgm:pt modelId="{3C601246-BB20-4718-A92E-A73016DB69B6}" type="parTrans" cxnId="{C585B29F-2F4C-4DB1-8B67-26C86F283E09}">
      <dgm:prSet/>
      <dgm:spPr/>
      <dgm:t>
        <a:bodyPr/>
        <a:lstStyle/>
        <a:p>
          <a:endParaRPr lang="en-GB" sz="1400"/>
        </a:p>
      </dgm:t>
    </dgm:pt>
    <dgm:pt modelId="{A999C855-896A-41A5-9A13-937BB42789F2}" type="sibTrans" cxnId="{C585B29F-2F4C-4DB1-8B67-26C86F283E09}">
      <dgm:prSet/>
      <dgm:spPr/>
      <dgm:t>
        <a:bodyPr/>
        <a:lstStyle/>
        <a:p>
          <a:endParaRPr lang="en-GB" sz="1400"/>
        </a:p>
      </dgm:t>
    </dgm:pt>
    <dgm:pt modelId="{63F51AF8-58BD-4152-BF78-23C4C11BFBCD}">
      <dgm:prSet phldrT="[Text]" custT="1"/>
      <dgm:spPr/>
      <dgm:t>
        <a:bodyPr/>
        <a:lstStyle/>
        <a:p>
          <a:r>
            <a:rPr lang="en-GB" sz="1200" dirty="0" smtClean="0"/>
            <a:t>Information and Technology</a:t>
          </a:r>
          <a:endParaRPr lang="en-GB" sz="1200" dirty="0"/>
        </a:p>
      </dgm:t>
    </dgm:pt>
    <dgm:pt modelId="{C048E0FC-2886-4A4F-A3C5-054C986CC905}" type="parTrans" cxnId="{C94899F9-4176-40B8-970D-F5FFA8172C57}">
      <dgm:prSet/>
      <dgm:spPr/>
      <dgm:t>
        <a:bodyPr/>
        <a:lstStyle/>
        <a:p>
          <a:endParaRPr lang="en-GB" sz="1400"/>
        </a:p>
      </dgm:t>
    </dgm:pt>
    <dgm:pt modelId="{A3518DF2-F864-4F7C-894A-E885E76F4996}" type="sibTrans" cxnId="{C94899F9-4176-40B8-970D-F5FFA8172C57}">
      <dgm:prSet/>
      <dgm:spPr/>
      <dgm:t>
        <a:bodyPr/>
        <a:lstStyle/>
        <a:p>
          <a:endParaRPr lang="en-GB" sz="1400"/>
        </a:p>
      </dgm:t>
    </dgm:pt>
    <dgm:pt modelId="{DED62877-BFAC-46D9-A996-212CFB8B1C6B}">
      <dgm:prSet phldrT="[Text]" custT="1"/>
      <dgm:spPr/>
      <dgm:t>
        <a:bodyPr/>
        <a:lstStyle/>
        <a:p>
          <a:r>
            <a:rPr lang="en-GB" sz="1200" dirty="0" smtClean="0"/>
            <a:t>Processes</a:t>
          </a:r>
          <a:endParaRPr lang="en-GB" sz="1200" dirty="0"/>
        </a:p>
      </dgm:t>
    </dgm:pt>
    <dgm:pt modelId="{4AD51628-A02B-4DB2-9085-EF37EF7CC78F}" type="parTrans" cxnId="{2856B46C-F3B7-41FD-8F91-EC17BB64FD95}">
      <dgm:prSet/>
      <dgm:spPr/>
      <dgm:t>
        <a:bodyPr/>
        <a:lstStyle/>
        <a:p>
          <a:endParaRPr lang="en-GB" sz="1400"/>
        </a:p>
      </dgm:t>
    </dgm:pt>
    <dgm:pt modelId="{BFB797D1-85CB-4849-BEFA-B354E73C9909}" type="sibTrans" cxnId="{2856B46C-F3B7-41FD-8F91-EC17BB64FD95}">
      <dgm:prSet/>
      <dgm:spPr/>
      <dgm:t>
        <a:bodyPr/>
        <a:lstStyle/>
        <a:p>
          <a:endParaRPr lang="en-GB" sz="1400"/>
        </a:p>
      </dgm:t>
    </dgm:pt>
    <dgm:pt modelId="{EE3D0D8C-E05F-4BA1-BA89-4AB1AE9426A3}" type="pres">
      <dgm:prSet presAssocID="{E8A24208-ED32-414F-AEED-12CAB5D1F7C4}" presName="compositeShape" presStyleCnt="0">
        <dgm:presLayoutVars>
          <dgm:chMax val="9"/>
          <dgm:dir/>
          <dgm:resizeHandles val="exact"/>
        </dgm:presLayoutVars>
      </dgm:prSet>
      <dgm:spPr/>
      <dgm:t>
        <a:bodyPr/>
        <a:lstStyle/>
        <a:p>
          <a:endParaRPr lang="en-GB"/>
        </a:p>
      </dgm:t>
    </dgm:pt>
    <dgm:pt modelId="{14F34644-EA2D-4E23-89D7-5E8441C71414}" type="pres">
      <dgm:prSet presAssocID="{E8A24208-ED32-414F-AEED-12CAB5D1F7C4}" presName="triangle1" presStyleLbl="node1" presStyleIdx="0" presStyleCnt="4">
        <dgm:presLayoutVars>
          <dgm:bulletEnabled val="1"/>
        </dgm:presLayoutVars>
      </dgm:prSet>
      <dgm:spPr/>
      <dgm:t>
        <a:bodyPr/>
        <a:lstStyle/>
        <a:p>
          <a:endParaRPr lang="en-GB"/>
        </a:p>
      </dgm:t>
    </dgm:pt>
    <dgm:pt modelId="{9C054E73-F80B-4D47-81A6-A212E46E5630}" type="pres">
      <dgm:prSet presAssocID="{E8A24208-ED32-414F-AEED-12CAB5D1F7C4}" presName="triangle2" presStyleLbl="node1" presStyleIdx="1" presStyleCnt="4">
        <dgm:presLayoutVars>
          <dgm:bulletEnabled val="1"/>
        </dgm:presLayoutVars>
      </dgm:prSet>
      <dgm:spPr/>
      <dgm:t>
        <a:bodyPr/>
        <a:lstStyle/>
        <a:p>
          <a:endParaRPr lang="en-GB"/>
        </a:p>
      </dgm:t>
    </dgm:pt>
    <dgm:pt modelId="{ADCD2861-F338-41BA-BF03-9B664CD80801}" type="pres">
      <dgm:prSet presAssocID="{E8A24208-ED32-414F-AEED-12CAB5D1F7C4}" presName="triangle3" presStyleLbl="node1" presStyleIdx="2" presStyleCnt="4">
        <dgm:presLayoutVars>
          <dgm:bulletEnabled val="1"/>
        </dgm:presLayoutVars>
      </dgm:prSet>
      <dgm:spPr/>
      <dgm:t>
        <a:bodyPr/>
        <a:lstStyle/>
        <a:p>
          <a:endParaRPr lang="en-GB"/>
        </a:p>
      </dgm:t>
    </dgm:pt>
    <dgm:pt modelId="{5BC736A2-8385-477C-A5F7-EA3A42D9E38F}" type="pres">
      <dgm:prSet presAssocID="{E8A24208-ED32-414F-AEED-12CAB5D1F7C4}" presName="triangle4" presStyleLbl="node1" presStyleIdx="3" presStyleCnt="4">
        <dgm:presLayoutVars>
          <dgm:bulletEnabled val="1"/>
        </dgm:presLayoutVars>
      </dgm:prSet>
      <dgm:spPr/>
      <dgm:t>
        <a:bodyPr/>
        <a:lstStyle/>
        <a:p>
          <a:endParaRPr lang="en-GB"/>
        </a:p>
      </dgm:t>
    </dgm:pt>
  </dgm:ptLst>
  <dgm:cxnLst>
    <dgm:cxn modelId="{FAFFE495-0548-4B80-8E84-EFD043C10A3B}" type="presOf" srcId="{86D0F0DD-2537-4261-8FC2-E9B7BF7B23AD}" destId="{9C054E73-F80B-4D47-81A6-A212E46E5630}" srcOrd="0" destOrd="0" presId="urn:microsoft.com/office/officeart/2005/8/layout/pyramid4"/>
    <dgm:cxn modelId="{C585B29F-2F4C-4DB1-8B67-26C86F283E09}" srcId="{E8A24208-ED32-414F-AEED-12CAB5D1F7C4}" destId="{86D0F0DD-2537-4261-8FC2-E9B7BF7B23AD}" srcOrd="1" destOrd="0" parTransId="{3C601246-BB20-4718-A92E-A73016DB69B6}" sibTransId="{A999C855-896A-41A5-9A13-937BB42789F2}"/>
    <dgm:cxn modelId="{43EFF1A6-F403-4152-A25E-25BACD6AD66A}" type="presOf" srcId="{E8A24208-ED32-414F-AEED-12CAB5D1F7C4}" destId="{EE3D0D8C-E05F-4BA1-BA89-4AB1AE9426A3}" srcOrd="0" destOrd="0" presId="urn:microsoft.com/office/officeart/2005/8/layout/pyramid4"/>
    <dgm:cxn modelId="{2856B46C-F3B7-41FD-8F91-EC17BB64FD95}" srcId="{E8A24208-ED32-414F-AEED-12CAB5D1F7C4}" destId="{DED62877-BFAC-46D9-A996-212CFB8B1C6B}" srcOrd="3" destOrd="0" parTransId="{4AD51628-A02B-4DB2-9085-EF37EF7CC78F}" sibTransId="{BFB797D1-85CB-4849-BEFA-B354E73C9909}"/>
    <dgm:cxn modelId="{A3CEABE8-A14A-419E-BD95-620843CBE0FD}" type="presOf" srcId="{63F51AF8-58BD-4152-BF78-23C4C11BFBCD}" destId="{ADCD2861-F338-41BA-BF03-9B664CD80801}" srcOrd="0" destOrd="0" presId="urn:microsoft.com/office/officeart/2005/8/layout/pyramid4"/>
    <dgm:cxn modelId="{4071A56B-3F2D-4C18-BFB8-CA14895E214C}" type="presOf" srcId="{CAAB3ABB-5FDA-4878-87D6-CCAE2D096E42}" destId="{14F34644-EA2D-4E23-89D7-5E8441C71414}" srcOrd="0" destOrd="0" presId="urn:microsoft.com/office/officeart/2005/8/layout/pyramid4"/>
    <dgm:cxn modelId="{232FF424-6708-43E2-9E6A-5BE191740587}" srcId="{E8A24208-ED32-414F-AEED-12CAB5D1F7C4}" destId="{CAAB3ABB-5FDA-4878-87D6-CCAE2D096E42}" srcOrd="0" destOrd="0" parTransId="{D5DA5E86-A62C-48AD-94DF-E6FD87AE6A2D}" sibTransId="{70522290-F95A-4D7C-9E7D-56E52F35E1A3}"/>
    <dgm:cxn modelId="{78E19103-B4AB-4779-A793-14BED790EF92}" type="presOf" srcId="{DED62877-BFAC-46D9-A996-212CFB8B1C6B}" destId="{5BC736A2-8385-477C-A5F7-EA3A42D9E38F}" srcOrd="0" destOrd="0" presId="urn:microsoft.com/office/officeart/2005/8/layout/pyramid4"/>
    <dgm:cxn modelId="{C94899F9-4176-40B8-970D-F5FFA8172C57}" srcId="{E8A24208-ED32-414F-AEED-12CAB5D1F7C4}" destId="{63F51AF8-58BD-4152-BF78-23C4C11BFBCD}" srcOrd="2" destOrd="0" parTransId="{C048E0FC-2886-4A4F-A3C5-054C986CC905}" sibTransId="{A3518DF2-F864-4F7C-894A-E885E76F4996}"/>
    <dgm:cxn modelId="{72815212-FF30-4E71-A17A-120C0E2FA16E}" type="presParOf" srcId="{EE3D0D8C-E05F-4BA1-BA89-4AB1AE9426A3}" destId="{14F34644-EA2D-4E23-89D7-5E8441C71414}" srcOrd="0" destOrd="0" presId="urn:microsoft.com/office/officeart/2005/8/layout/pyramid4"/>
    <dgm:cxn modelId="{66FA1035-240B-4783-8BDA-275C1E00734A}" type="presParOf" srcId="{EE3D0D8C-E05F-4BA1-BA89-4AB1AE9426A3}" destId="{9C054E73-F80B-4D47-81A6-A212E46E5630}" srcOrd="1" destOrd="0" presId="urn:microsoft.com/office/officeart/2005/8/layout/pyramid4"/>
    <dgm:cxn modelId="{13CA0D46-8646-4ABC-B33A-48B1DBC4C6D1}" type="presParOf" srcId="{EE3D0D8C-E05F-4BA1-BA89-4AB1AE9426A3}" destId="{ADCD2861-F338-41BA-BF03-9B664CD80801}" srcOrd="2" destOrd="0" presId="urn:microsoft.com/office/officeart/2005/8/layout/pyramid4"/>
    <dgm:cxn modelId="{57312F48-D5FA-4360-9AC5-5E1EEBA59B8C}" type="presParOf" srcId="{EE3D0D8C-E05F-4BA1-BA89-4AB1AE9426A3}" destId="{5BC736A2-8385-477C-A5F7-EA3A42D9E38F}"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6F9950C-3B4E-438D-A2FE-42313B94CBCD}"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AB59A44-1D9C-4922-84A8-73AC430FA842}">
      <dgm:prSet phldrT="[Text]" custT="1"/>
      <dgm:spPr/>
      <dgm:t>
        <a:bodyPr/>
        <a:lstStyle/>
        <a:p>
          <a:r>
            <a:rPr lang="en-GB" sz="2800" i="1" dirty="0" smtClean="0"/>
            <a:t>“A blueprint of the enterprise that provides a common understanding of the organisation that can be used to align strategic objectives and tactical demands"</a:t>
          </a:r>
          <a:endParaRPr lang="en-GB" sz="2800" dirty="0"/>
        </a:p>
      </dgm:t>
    </dgm:pt>
    <dgm:pt modelId="{ED9971C8-39D7-4F5B-942D-187FFBE52E25}" type="parTrans" cxnId="{DDCC5434-C7FC-4418-927E-50E5F135A0E5}">
      <dgm:prSet/>
      <dgm:spPr/>
      <dgm:t>
        <a:bodyPr/>
        <a:lstStyle/>
        <a:p>
          <a:endParaRPr lang="en-GB"/>
        </a:p>
      </dgm:t>
    </dgm:pt>
    <dgm:pt modelId="{F8C8AB01-5B25-4384-9E1B-DE03CF72D32B}" type="sibTrans" cxnId="{DDCC5434-C7FC-4418-927E-50E5F135A0E5}">
      <dgm:prSet/>
      <dgm:spPr/>
      <dgm:t>
        <a:bodyPr/>
        <a:lstStyle/>
        <a:p>
          <a:endParaRPr lang="en-GB"/>
        </a:p>
      </dgm:t>
    </dgm:pt>
    <dgm:pt modelId="{63A338E2-B826-4849-83B1-95DD27B9CC09}">
      <dgm:prSet phldrT="[Text]" custT="1"/>
      <dgm:spPr/>
      <dgm:t>
        <a:bodyPr/>
        <a:lstStyle/>
        <a:p>
          <a:pPr algn="r"/>
          <a:r>
            <a:rPr lang="en-GB" sz="2000" dirty="0" smtClean="0"/>
            <a:t>The Business Architecture Guild (2014)</a:t>
          </a:r>
          <a:endParaRPr lang="en-GB" sz="2000" dirty="0"/>
        </a:p>
      </dgm:t>
    </dgm:pt>
    <dgm:pt modelId="{A2933D60-58C2-441B-AE6D-CAC6345DC839}" type="parTrans" cxnId="{07BFB11B-7E98-4524-B5F6-2A071EC46633}">
      <dgm:prSet/>
      <dgm:spPr/>
      <dgm:t>
        <a:bodyPr/>
        <a:lstStyle/>
        <a:p>
          <a:endParaRPr lang="en-GB"/>
        </a:p>
      </dgm:t>
    </dgm:pt>
    <dgm:pt modelId="{AFE2D28B-B5AE-4C3D-A490-C7D3FF739EFE}" type="sibTrans" cxnId="{07BFB11B-7E98-4524-B5F6-2A071EC46633}">
      <dgm:prSet/>
      <dgm:spPr/>
      <dgm:t>
        <a:bodyPr/>
        <a:lstStyle/>
        <a:p>
          <a:endParaRPr lang="en-GB"/>
        </a:p>
      </dgm:t>
    </dgm:pt>
    <dgm:pt modelId="{BBFCA88C-4723-4D54-B5D0-333BC0976DF9}" type="pres">
      <dgm:prSet presAssocID="{E6F9950C-3B4E-438D-A2FE-42313B94CBCD}" presName="linear" presStyleCnt="0">
        <dgm:presLayoutVars>
          <dgm:dir/>
          <dgm:animLvl val="lvl"/>
          <dgm:resizeHandles val="exact"/>
        </dgm:presLayoutVars>
      </dgm:prSet>
      <dgm:spPr/>
      <dgm:t>
        <a:bodyPr/>
        <a:lstStyle/>
        <a:p>
          <a:endParaRPr lang="en-GB"/>
        </a:p>
      </dgm:t>
    </dgm:pt>
    <dgm:pt modelId="{C613AAB7-0C74-4800-A2DD-30290FF7ED2E}" type="pres">
      <dgm:prSet presAssocID="{8AB59A44-1D9C-4922-84A8-73AC430FA842}" presName="parentLin" presStyleCnt="0"/>
      <dgm:spPr/>
      <dgm:t>
        <a:bodyPr/>
        <a:lstStyle/>
        <a:p>
          <a:endParaRPr lang="en-GB"/>
        </a:p>
      </dgm:t>
    </dgm:pt>
    <dgm:pt modelId="{07AC59E5-2B9D-4F17-B48D-B51C6517B7A9}" type="pres">
      <dgm:prSet presAssocID="{8AB59A44-1D9C-4922-84A8-73AC430FA842}" presName="parentLeftMargin" presStyleLbl="node1" presStyleIdx="0" presStyleCnt="1"/>
      <dgm:spPr/>
      <dgm:t>
        <a:bodyPr/>
        <a:lstStyle/>
        <a:p>
          <a:endParaRPr lang="en-GB"/>
        </a:p>
      </dgm:t>
    </dgm:pt>
    <dgm:pt modelId="{C54A86D2-CD69-4C06-B129-46C508EC1786}" type="pres">
      <dgm:prSet presAssocID="{8AB59A44-1D9C-4922-84A8-73AC430FA842}" presName="parentText" presStyleLbl="node1" presStyleIdx="0" presStyleCnt="1" custScaleX="142857" custScaleY="149068" custLinFactNeighborX="-47640">
        <dgm:presLayoutVars>
          <dgm:chMax val="0"/>
          <dgm:bulletEnabled val="1"/>
        </dgm:presLayoutVars>
      </dgm:prSet>
      <dgm:spPr/>
      <dgm:t>
        <a:bodyPr/>
        <a:lstStyle/>
        <a:p>
          <a:endParaRPr lang="en-GB"/>
        </a:p>
      </dgm:t>
    </dgm:pt>
    <dgm:pt modelId="{5C966EBE-5580-4C48-86DF-D08B376D1333}" type="pres">
      <dgm:prSet presAssocID="{8AB59A44-1D9C-4922-84A8-73AC430FA842}" presName="negativeSpace" presStyleCnt="0"/>
      <dgm:spPr/>
      <dgm:t>
        <a:bodyPr/>
        <a:lstStyle/>
        <a:p>
          <a:endParaRPr lang="en-GB"/>
        </a:p>
      </dgm:t>
    </dgm:pt>
    <dgm:pt modelId="{AC456917-4892-4A03-9185-10166CBDFD47}" type="pres">
      <dgm:prSet presAssocID="{8AB59A44-1D9C-4922-84A8-73AC430FA842}" presName="childText" presStyleLbl="conFgAcc1" presStyleIdx="0" presStyleCnt="1" custLinFactNeighborX="133">
        <dgm:presLayoutVars>
          <dgm:bulletEnabled val="1"/>
        </dgm:presLayoutVars>
      </dgm:prSet>
      <dgm:spPr/>
      <dgm:t>
        <a:bodyPr/>
        <a:lstStyle/>
        <a:p>
          <a:endParaRPr lang="en-GB"/>
        </a:p>
      </dgm:t>
    </dgm:pt>
  </dgm:ptLst>
  <dgm:cxnLst>
    <dgm:cxn modelId="{DDCC5434-C7FC-4418-927E-50E5F135A0E5}" srcId="{E6F9950C-3B4E-438D-A2FE-42313B94CBCD}" destId="{8AB59A44-1D9C-4922-84A8-73AC430FA842}" srcOrd="0" destOrd="0" parTransId="{ED9971C8-39D7-4F5B-942D-187FFBE52E25}" sibTransId="{F8C8AB01-5B25-4384-9E1B-DE03CF72D32B}"/>
    <dgm:cxn modelId="{07BFB11B-7E98-4524-B5F6-2A071EC46633}" srcId="{8AB59A44-1D9C-4922-84A8-73AC430FA842}" destId="{63A338E2-B826-4849-83B1-95DD27B9CC09}" srcOrd="0" destOrd="0" parTransId="{A2933D60-58C2-441B-AE6D-CAC6345DC839}" sibTransId="{AFE2D28B-B5AE-4C3D-A490-C7D3FF739EFE}"/>
    <dgm:cxn modelId="{28F2DCA1-1977-4D47-8218-C5DB7383D5DB}" type="presOf" srcId="{8AB59A44-1D9C-4922-84A8-73AC430FA842}" destId="{07AC59E5-2B9D-4F17-B48D-B51C6517B7A9}" srcOrd="0" destOrd="0" presId="urn:microsoft.com/office/officeart/2005/8/layout/list1"/>
    <dgm:cxn modelId="{63240977-BCF4-4B7C-BA88-2CDA47E837DD}" type="presOf" srcId="{E6F9950C-3B4E-438D-A2FE-42313B94CBCD}" destId="{BBFCA88C-4723-4D54-B5D0-333BC0976DF9}" srcOrd="0" destOrd="0" presId="urn:microsoft.com/office/officeart/2005/8/layout/list1"/>
    <dgm:cxn modelId="{59A0ECEA-5986-4D46-A234-0888D63A1372}" type="presOf" srcId="{8AB59A44-1D9C-4922-84A8-73AC430FA842}" destId="{C54A86D2-CD69-4C06-B129-46C508EC1786}" srcOrd="1" destOrd="0" presId="urn:microsoft.com/office/officeart/2005/8/layout/list1"/>
    <dgm:cxn modelId="{8B252E0F-88B2-4BEF-AD06-D257D72E0397}" type="presOf" srcId="{63A338E2-B826-4849-83B1-95DD27B9CC09}" destId="{AC456917-4892-4A03-9185-10166CBDFD47}" srcOrd="0" destOrd="0" presId="urn:microsoft.com/office/officeart/2005/8/layout/list1"/>
    <dgm:cxn modelId="{D873C1FF-AA71-41FA-9659-60312F046F03}" type="presParOf" srcId="{BBFCA88C-4723-4D54-B5D0-333BC0976DF9}" destId="{C613AAB7-0C74-4800-A2DD-30290FF7ED2E}" srcOrd="0" destOrd="0" presId="urn:microsoft.com/office/officeart/2005/8/layout/list1"/>
    <dgm:cxn modelId="{31308CDE-6BE8-4D35-A884-874A9969754E}" type="presParOf" srcId="{C613AAB7-0C74-4800-A2DD-30290FF7ED2E}" destId="{07AC59E5-2B9D-4F17-B48D-B51C6517B7A9}" srcOrd="0" destOrd="0" presId="urn:microsoft.com/office/officeart/2005/8/layout/list1"/>
    <dgm:cxn modelId="{38162B3F-DEAA-48BF-BE6D-4D19446BEFBD}" type="presParOf" srcId="{C613AAB7-0C74-4800-A2DD-30290FF7ED2E}" destId="{C54A86D2-CD69-4C06-B129-46C508EC1786}" srcOrd="1" destOrd="0" presId="urn:microsoft.com/office/officeart/2005/8/layout/list1"/>
    <dgm:cxn modelId="{3AB11AA3-1F18-404A-BEA1-E98070D6D107}" type="presParOf" srcId="{BBFCA88C-4723-4D54-B5D0-333BC0976DF9}" destId="{5C966EBE-5580-4C48-86DF-D08B376D1333}" srcOrd="1" destOrd="0" presId="urn:microsoft.com/office/officeart/2005/8/layout/list1"/>
    <dgm:cxn modelId="{147B0A48-F7E6-4CEC-B3DF-BBD131FF6077}" type="presParOf" srcId="{BBFCA88C-4723-4D54-B5D0-333BC0976DF9}" destId="{AC456917-4892-4A03-9185-10166CBDFD4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0BB6BC-E454-4B48-A902-F2DCA4660A45}"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51BA85A8-1325-4B3B-9D0F-69840F12AB07}">
      <dgm:prSet custT="1"/>
      <dgm:spPr/>
      <dgm:t>
        <a:bodyPr/>
        <a:lstStyle/>
        <a:p>
          <a:pPr rtl="0"/>
          <a:r>
            <a:rPr lang="en-US" sz="2400" b="0" smtClean="0"/>
            <a:t>The origins of business analysis </a:t>
          </a:r>
          <a:endParaRPr lang="en-GB" sz="2400" b="0" dirty="0"/>
        </a:p>
      </dgm:t>
    </dgm:pt>
    <dgm:pt modelId="{C7D1302E-6A2E-4B4C-93C1-DDE700096DA3}" type="parTrans" cxnId="{FF790CB7-8E8C-4D80-9631-58D35F746871}">
      <dgm:prSet/>
      <dgm:spPr/>
      <dgm:t>
        <a:bodyPr/>
        <a:lstStyle/>
        <a:p>
          <a:endParaRPr lang="en-GB"/>
        </a:p>
      </dgm:t>
    </dgm:pt>
    <dgm:pt modelId="{F2F7F9D6-D027-48F4-9372-20B0174FB5E4}" type="sibTrans" cxnId="{FF790CB7-8E8C-4D80-9631-58D35F746871}">
      <dgm:prSet/>
      <dgm:spPr>
        <a:solidFill>
          <a:srgbClr val="CBD5E8"/>
        </a:solidFill>
        <a:ln>
          <a:solidFill>
            <a:schemeClr val="bg1">
              <a:alpha val="90000"/>
            </a:schemeClr>
          </a:solidFill>
        </a:ln>
      </dgm:spPr>
      <dgm:t>
        <a:bodyPr/>
        <a:lstStyle/>
        <a:p>
          <a:endParaRPr lang="en-GB" dirty="0"/>
        </a:p>
      </dgm:t>
    </dgm:pt>
    <dgm:pt modelId="{0DAE4658-CFC3-44F4-A8F7-FFF9B87549E5}">
      <dgm:prSet custT="1"/>
      <dgm:spPr/>
      <dgm:t>
        <a:bodyPr/>
        <a:lstStyle/>
        <a:p>
          <a:pPr rtl="0"/>
          <a:r>
            <a:rPr lang="en-US" sz="2400" b="0" smtClean="0"/>
            <a:t>The development of business analysis </a:t>
          </a:r>
          <a:endParaRPr lang="en-GB" sz="2400" b="0" dirty="0"/>
        </a:p>
      </dgm:t>
    </dgm:pt>
    <dgm:pt modelId="{1585F1FF-01A7-49E1-B6A4-A45ABC218631}" type="parTrans" cxnId="{28D0738F-197D-4385-94F9-F5B0A0844AF6}">
      <dgm:prSet/>
      <dgm:spPr/>
      <dgm:t>
        <a:bodyPr/>
        <a:lstStyle/>
        <a:p>
          <a:endParaRPr lang="en-GB"/>
        </a:p>
      </dgm:t>
    </dgm:pt>
    <dgm:pt modelId="{3E000D90-567E-47F5-BCDF-16F9A692AF6D}" type="sibTrans" cxnId="{28D0738F-197D-4385-94F9-F5B0A0844AF6}">
      <dgm:prSet/>
      <dgm:spPr>
        <a:solidFill>
          <a:srgbClr val="CBD5E8"/>
        </a:solidFill>
        <a:ln>
          <a:solidFill>
            <a:schemeClr val="bg1">
              <a:alpha val="90000"/>
            </a:schemeClr>
          </a:solidFill>
        </a:ln>
      </dgm:spPr>
      <dgm:t>
        <a:bodyPr/>
        <a:lstStyle/>
        <a:p>
          <a:endParaRPr lang="en-GB" dirty="0"/>
        </a:p>
      </dgm:t>
    </dgm:pt>
    <dgm:pt modelId="{6D0923F9-0D6F-4F25-8D53-19DED304657F}">
      <dgm:prSet custT="1"/>
      <dgm:spPr/>
      <dgm:t>
        <a:bodyPr/>
        <a:lstStyle/>
        <a:p>
          <a:pPr rtl="0"/>
          <a:r>
            <a:rPr lang="en-US" sz="2400" b="0" dirty="0" smtClean="0"/>
            <a:t>The scope of business analysis work </a:t>
          </a:r>
          <a:endParaRPr lang="en-GB" sz="2400" b="0" dirty="0"/>
        </a:p>
      </dgm:t>
    </dgm:pt>
    <dgm:pt modelId="{F474C2D3-70F0-4CC5-82DB-179BD6F69893}" type="parTrans" cxnId="{A4E74273-52DC-4C22-872F-52B91C3F6ABE}">
      <dgm:prSet/>
      <dgm:spPr/>
      <dgm:t>
        <a:bodyPr/>
        <a:lstStyle/>
        <a:p>
          <a:endParaRPr lang="en-GB"/>
        </a:p>
      </dgm:t>
    </dgm:pt>
    <dgm:pt modelId="{ABDEF7E1-D8E2-4F79-A4F1-5BC5BB0766E8}" type="sibTrans" cxnId="{A4E74273-52DC-4C22-872F-52B91C3F6ABE}">
      <dgm:prSet/>
      <dgm:spPr>
        <a:solidFill>
          <a:srgbClr val="CBD5E8"/>
        </a:solidFill>
        <a:ln>
          <a:solidFill>
            <a:schemeClr val="bg1">
              <a:alpha val="90000"/>
            </a:schemeClr>
          </a:solidFill>
        </a:ln>
      </dgm:spPr>
      <dgm:t>
        <a:bodyPr/>
        <a:lstStyle/>
        <a:p>
          <a:endParaRPr lang="en-GB" dirty="0"/>
        </a:p>
      </dgm:t>
    </dgm:pt>
    <dgm:pt modelId="{1C7B2DCC-750E-4803-87DF-8A292CC6FD2A}">
      <dgm:prSet custT="1"/>
      <dgm:spPr/>
      <dgm:t>
        <a:bodyPr/>
        <a:lstStyle/>
        <a:p>
          <a:pPr rtl="0"/>
          <a:r>
            <a:rPr lang="en-US" sz="2400" b="0" smtClean="0"/>
            <a:t>The role and responsibilities of a business analyst </a:t>
          </a:r>
          <a:endParaRPr lang="en-GB" sz="2400" b="0" dirty="0"/>
        </a:p>
      </dgm:t>
    </dgm:pt>
    <dgm:pt modelId="{C36B7C16-DEAC-4529-9FC6-3E1185C42355}" type="parTrans" cxnId="{8CA33018-1538-4D75-BE32-8F3AE8DFE0B9}">
      <dgm:prSet/>
      <dgm:spPr/>
      <dgm:t>
        <a:bodyPr/>
        <a:lstStyle/>
        <a:p>
          <a:endParaRPr lang="en-GB"/>
        </a:p>
      </dgm:t>
    </dgm:pt>
    <dgm:pt modelId="{83347417-15C1-4D29-AFF8-07DEBECA6076}" type="sibTrans" cxnId="{8CA33018-1538-4D75-BE32-8F3AE8DFE0B9}">
      <dgm:prSet/>
      <dgm:spPr/>
      <dgm:t>
        <a:bodyPr/>
        <a:lstStyle/>
        <a:p>
          <a:endParaRPr lang="en-GB"/>
        </a:p>
      </dgm:t>
    </dgm:pt>
    <dgm:pt modelId="{A0A06639-E0D8-4246-8413-D53072B5B134}">
      <dgm:prSet custT="1"/>
      <dgm:spPr/>
      <dgm:t>
        <a:bodyPr/>
        <a:lstStyle/>
        <a:p>
          <a:pPr rtl="0"/>
          <a:r>
            <a:rPr lang="en-GB" sz="2400" b="0" dirty="0" smtClean="0"/>
            <a:t>Taking a holistic approach</a:t>
          </a:r>
          <a:endParaRPr lang="en-GB" sz="2400" b="0" dirty="0"/>
        </a:p>
      </dgm:t>
    </dgm:pt>
    <dgm:pt modelId="{B554213A-3E17-40F8-883F-B71DE696D99F}" type="parTrans" cxnId="{D169909F-E7E2-4A0A-A30B-78DAA332A805}">
      <dgm:prSet/>
      <dgm:spPr/>
    </dgm:pt>
    <dgm:pt modelId="{12D62397-2E67-4A36-9550-F3CC98CCCA5B}" type="sibTrans" cxnId="{D169909F-E7E2-4A0A-A30B-78DAA332A805}">
      <dgm:prSet/>
      <dgm:spPr/>
      <dgm:t>
        <a:bodyPr/>
        <a:lstStyle/>
        <a:p>
          <a:endParaRPr lang="en-GB"/>
        </a:p>
      </dgm:t>
    </dgm:pt>
    <dgm:pt modelId="{A56B97D1-8B36-4E20-BAE8-33E5E4648E78}" type="pres">
      <dgm:prSet presAssocID="{EB0BB6BC-E454-4B48-A902-F2DCA4660A45}" presName="outerComposite" presStyleCnt="0">
        <dgm:presLayoutVars>
          <dgm:chMax val="5"/>
          <dgm:dir/>
          <dgm:resizeHandles val="exact"/>
        </dgm:presLayoutVars>
      </dgm:prSet>
      <dgm:spPr/>
      <dgm:t>
        <a:bodyPr/>
        <a:lstStyle/>
        <a:p>
          <a:endParaRPr lang="en-GB"/>
        </a:p>
      </dgm:t>
    </dgm:pt>
    <dgm:pt modelId="{483FAA13-3790-4695-A2E0-936160BBD900}" type="pres">
      <dgm:prSet presAssocID="{EB0BB6BC-E454-4B48-A902-F2DCA4660A45}" presName="dummyMaxCanvas" presStyleCnt="0">
        <dgm:presLayoutVars/>
      </dgm:prSet>
      <dgm:spPr/>
      <dgm:t>
        <a:bodyPr/>
        <a:lstStyle/>
        <a:p>
          <a:endParaRPr lang="en-GB"/>
        </a:p>
      </dgm:t>
    </dgm:pt>
    <dgm:pt modelId="{F1864114-C555-4EAC-9A73-1378DEC443DA}" type="pres">
      <dgm:prSet presAssocID="{EB0BB6BC-E454-4B48-A902-F2DCA4660A45}" presName="FiveNodes_1" presStyleLbl="node1" presStyleIdx="0" presStyleCnt="5">
        <dgm:presLayoutVars>
          <dgm:bulletEnabled val="1"/>
        </dgm:presLayoutVars>
      </dgm:prSet>
      <dgm:spPr/>
      <dgm:t>
        <a:bodyPr/>
        <a:lstStyle/>
        <a:p>
          <a:endParaRPr lang="en-GB"/>
        </a:p>
      </dgm:t>
    </dgm:pt>
    <dgm:pt modelId="{153C9F41-3741-46DA-974C-BEBEAA32F700}" type="pres">
      <dgm:prSet presAssocID="{EB0BB6BC-E454-4B48-A902-F2DCA4660A45}" presName="FiveNodes_2" presStyleLbl="node1" presStyleIdx="1" presStyleCnt="5">
        <dgm:presLayoutVars>
          <dgm:bulletEnabled val="1"/>
        </dgm:presLayoutVars>
      </dgm:prSet>
      <dgm:spPr/>
      <dgm:t>
        <a:bodyPr/>
        <a:lstStyle/>
        <a:p>
          <a:endParaRPr lang="en-GB"/>
        </a:p>
      </dgm:t>
    </dgm:pt>
    <dgm:pt modelId="{745C5663-17FD-46DB-AAC7-6C0B5F0F164F}" type="pres">
      <dgm:prSet presAssocID="{EB0BB6BC-E454-4B48-A902-F2DCA4660A45}" presName="FiveNodes_3" presStyleLbl="node1" presStyleIdx="2" presStyleCnt="5">
        <dgm:presLayoutVars>
          <dgm:bulletEnabled val="1"/>
        </dgm:presLayoutVars>
      </dgm:prSet>
      <dgm:spPr/>
      <dgm:t>
        <a:bodyPr/>
        <a:lstStyle/>
        <a:p>
          <a:endParaRPr lang="en-GB"/>
        </a:p>
      </dgm:t>
    </dgm:pt>
    <dgm:pt modelId="{97D605F6-F4AD-41B6-9F98-7F78FA06C00B}" type="pres">
      <dgm:prSet presAssocID="{EB0BB6BC-E454-4B48-A902-F2DCA4660A45}" presName="FiveNodes_4" presStyleLbl="node1" presStyleIdx="3" presStyleCnt="5">
        <dgm:presLayoutVars>
          <dgm:bulletEnabled val="1"/>
        </dgm:presLayoutVars>
      </dgm:prSet>
      <dgm:spPr/>
      <dgm:t>
        <a:bodyPr/>
        <a:lstStyle/>
        <a:p>
          <a:endParaRPr lang="en-GB"/>
        </a:p>
      </dgm:t>
    </dgm:pt>
    <dgm:pt modelId="{F2CA794E-1E9A-48E0-8F82-831505394280}" type="pres">
      <dgm:prSet presAssocID="{EB0BB6BC-E454-4B48-A902-F2DCA4660A45}" presName="FiveNodes_5" presStyleLbl="node1" presStyleIdx="4" presStyleCnt="5">
        <dgm:presLayoutVars>
          <dgm:bulletEnabled val="1"/>
        </dgm:presLayoutVars>
      </dgm:prSet>
      <dgm:spPr/>
      <dgm:t>
        <a:bodyPr/>
        <a:lstStyle/>
        <a:p>
          <a:endParaRPr lang="en-GB"/>
        </a:p>
      </dgm:t>
    </dgm:pt>
    <dgm:pt modelId="{780DD7FD-0D57-4C16-AEC0-C18C8FBAFE60}" type="pres">
      <dgm:prSet presAssocID="{EB0BB6BC-E454-4B48-A902-F2DCA4660A45}" presName="FiveConn_1-2" presStyleLbl="fgAccFollowNode1" presStyleIdx="0" presStyleCnt="4">
        <dgm:presLayoutVars>
          <dgm:bulletEnabled val="1"/>
        </dgm:presLayoutVars>
      </dgm:prSet>
      <dgm:spPr/>
      <dgm:t>
        <a:bodyPr/>
        <a:lstStyle/>
        <a:p>
          <a:endParaRPr lang="en-GB"/>
        </a:p>
      </dgm:t>
    </dgm:pt>
    <dgm:pt modelId="{567436F9-7B72-4A13-9882-DF83DD208210}" type="pres">
      <dgm:prSet presAssocID="{EB0BB6BC-E454-4B48-A902-F2DCA4660A45}" presName="FiveConn_2-3" presStyleLbl="fgAccFollowNode1" presStyleIdx="1" presStyleCnt="4">
        <dgm:presLayoutVars>
          <dgm:bulletEnabled val="1"/>
        </dgm:presLayoutVars>
      </dgm:prSet>
      <dgm:spPr/>
      <dgm:t>
        <a:bodyPr/>
        <a:lstStyle/>
        <a:p>
          <a:endParaRPr lang="en-GB"/>
        </a:p>
      </dgm:t>
    </dgm:pt>
    <dgm:pt modelId="{01CBCE09-5485-40B5-8554-A88EED03C0FD}" type="pres">
      <dgm:prSet presAssocID="{EB0BB6BC-E454-4B48-A902-F2DCA4660A45}" presName="FiveConn_3-4" presStyleLbl="fgAccFollowNode1" presStyleIdx="2" presStyleCnt="4">
        <dgm:presLayoutVars>
          <dgm:bulletEnabled val="1"/>
        </dgm:presLayoutVars>
      </dgm:prSet>
      <dgm:spPr/>
      <dgm:t>
        <a:bodyPr/>
        <a:lstStyle/>
        <a:p>
          <a:endParaRPr lang="en-GB"/>
        </a:p>
      </dgm:t>
    </dgm:pt>
    <dgm:pt modelId="{064C1211-A06E-4E03-AC00-90F3149A5547}" type="pres">
      <dgm:prSet presAssocID="{EB0BB6BC-E454-4B48-A902-F2DCA4660A45}" presName="FiveConn_4-5" presStyleLbl="fgAccFollowNode1" presStyleIdx="3" presStyleCnt="4">
        <dgm:presLayoutVars>
          <dgm:bulletEnabled val="1"/>
        </dgm:presLayoutVars>
      </dgm:prSet>
      <dgm:spPr/>
      <dgm:t>
        <a:bodyPr/>
        <a:lstStyle/>
        <a:p>
          <a:endParaRPr lang="en-GB"/>
        </a:p>
      </dgm:t>
    </dgm:pt>
    <dgm:pt modelId="{5EE5A808-ECAA-460C-8FB0-5B122394337B}" type="pres">
      <dgm:prSet presAssocID="{EB0BB6BC-E454-4B48-A902-F2DCA4660A45}" presName="FiveNodes_1_text" presStyleLbl="node1" presStyleIdx="4" presStyleCnt="5">
        <dgm:presLayoutVars>
          <dgm:bulletEnabled val="1"/>
        </dgm:presLayoutVars>
      </dgm:prSet>
      <dgm:spPr/>
      <dgm:t>
        <a:bodyPr/>
        <a:lstStyle/>
        <a:p>
          <a:endParaRPr lang="en-GB"/>
        </a:p>
      </dgm:t>
    </dgm:pt>
    <dgm:pt modelId="{925FD465-0121-440D-A76D-9C4A3C21A16B}" type="pres">
      <dgm:prSet presAssocID="{EB0BB6BC-E454-4B48-A902-F2DCA4660A45}" presName="FiveNodes_2_text" presStyleLbl="node1" presStyleIdx="4" presStyleCnt="5">
        <dgm:presLayoutVars>
          <dgm:bulletEnabled val="1"/>
        </dgm:presLayoutVars>
      </dgm:prSet>
      <dgm:spPr/>
      <dgm:t>
        <a:bodyPr/>
        <a:lstStyle/>
        <a:p>
          <a:endParaRPr lang="en-GB"/>
        </a:p>
      </dgm:t>
    </dgm:pt>
    <dgm:pt modelId="{E21D2FCA-CCA7-47BD-A095-A2651C1F92A7}" type="pres">
      <dgm:prSet presAssocID="{EB0BB6BC-E454-4B48-A902-F2DCA4660A45}" presName="FiveNodes_3_text" presStyleLbl="node1" presStyleIdx="4" presStyleCnt="5">
        <dgm:presLayoutVars>
          <dgm:bulletEnabled val="1"/>
        </dgm:presLayoutVars>
      </dgm:prSet>
      <dgm:spPr/>
      <dgm:t>
        <a:bodyPr/>
        <a:lstStyle/>
        <a:p>
          <a:endParaRPr lang="en-GB"/>
        </a:p>
      </dgm:t>
    </dgm:pt>
    <dgm:pt modelId="{0D40E1E6-D3DC-4A41-8AD2-6E0E508E7702}" type="pres">
      <dgm:prSet presAssocID="{EB0BB6BC-E454-4B48-A902-F2DCA4660A45}" presName="FiveNodes_4_text" presStyleLbl="node1" presStyleIdx="4" presStyleCnt="5">
        <dgm:presLayoutVars>
          <dgm:bulletEnabled val="1"/>
        </dgm:presLayoutVars>
      </dgm:prSet>
      <dgm:spPr/>
      <dgm:t>
        <a:bodyPr/>
        <a:lstStyle/>
        <a:p>
          <a:endParaRPr lang="en-GB"/>
        </a:p>
      </dgm:t>
    </dgm:pt>
    <dgm:pt modelId="{73E2798F-8BF9-49F9-A4DE-2F947FCFFAFD}" type="pres">
      <dgm:prSet presAssocID="{EB0BB6BC-E454-4B48-A902-F2DCA4660A45}" presName="FiveNodes_5_text" presStyleLbl="node1" presStyleIdx="4" presStyleCnt="5">
        <dgm:presLayoutVars>
          <dgm:bulletEnabled val="1"/>
        </dgm:presLayoutVars>
      </dgm:prSet>
      <dgm:spPr/>
      <dgm:t>
        <a:bodyPr/>
        <a:lstStyle/>
        <a:p>
          <a:endParaRPr lang="en-GB"/>
        </a:p>
      </dgm:t>
    </dgm:pt>
  </dgm:ptLst>
  <dgm:cxnLst>
    <dgm:cxn modelId="{38183F08-3E84-4467-8875-55C545FD1E17}" type="presOf" srcId="{0DAE4658-CFC3-44F4-A8F7-FFF9B87549E5}" destId="{153C9F41-3741-46DA-974C-BEBEAA32F700}" srcOrd="0" destOrd="0" presId="urn:microsoft.com/office/officeart/2005/8/layout/vProcess5"/>
    <dgm:cxn modelId="{B55FF130-5FFB-469A-AC88-F7118DC1F238}" type="presOf" srcId="{51BA85A8-1325-4B3B-9D0F-69840F12AB07}" destId="{5EE5A808-ECAA-460C-8FB0-5B122394337B}" srcOrd="1" destOrd="0" presId="urn:microsoft.com/office/officeart/2005/8/layout/vProcess5"/>
    <dgm:cxn modelId="{E5C0D827-57B4-4A2F-BE89-A32FE4F1BF04}" type="presOf" srcId="{A0A06639-E0D8-4246-8413-D53072B5B134}" destId="{0D40E1E6-D3DC-4A41-8AD2-6E0E508E7702}" srcOrd="1" destOrd="0" presId="urn:microsoft.com/office/officeart/2005/8/layout/vProcess5"/>
    <dgm:cxn modelId="{4AD72C7F-FD20-438D-9703-047744399852}" type="presOf" srcId="{12D62397-2E67-4A36-9550-F3CC98CCCA5B}" destId="{064C1211-A06E-4E03-AC00-90F3149A5547}" srcOrd="0" destOrd="0" presId="urn:microsoft.com/office/officeart/2005/8/layout/vProcess5"/>
    <dgm:cxn modelId="{81F41FD2-E83D-4F2B-9A45-E7A951450665}" type="presOf" srcId="{3E000D90-567E-47F5-BCDF-16F9A692AF6D}" destId="{567436F9-7B72-4A13-9882-DF83DD208210}" srcOrd="0" destOrd="0" presId="urn:microsoft.com/office/officeart/2005/8/layout/vProcess5"/>
    <dgm:cxn modelId="{4FD55888-4882-4BF6-A896-E32D7162712A}" type="presOf" srcId="{EB0BB6BC-E454-4B48-A902-F2DCA4660A45}" destId="{A56B97D1-8B36-4E20-BAE8-33E5E4648E78}" srcOrd="0" destOrd="0" presId="urn:microsoft.com/office/officeart/2005/8/layout/vProcess5"/>
    <dgm:cxn modelId="{9C4B094B-CC1D-4FF6-90AE-7A7EC2267CC8}" type="presOf" srcId="{6D0923F9-0D6F-4F25-8D53-19DED304657F}" destId="{E21D2FCA-CCA7-47BD-A095-A2651C1F92A7}" srcOrd="1" destOrd="0" presId="urn:microsoft.com/office/officeart/2005/8/layout/vProcess5"/>
    <dgm:cxn modelId="{46586BDF-C661-4AE3-9816-7C6431D30265}" type="presOf" srcId="{51BA85A8-1325-4B3B-9D0F-69840F12AB07}" destId="{F1864114-C555-4EAC-9A73-1378DEC443DA}" srcOrd="0" destOrd="0" presId="urn:microsoft.com/office/officeart/2005/8/layout/vProcess5"/>
    <dgm:cxn modelId="{B1AFFEFB-E0D2-4A8D-9317-CBEE3CB08D3C}" type="presOf" srcId="{1C7B2DCC-750E-4803-87DF-8A292CC6FD2A}" destId="{73E2798F-8BF9-49F9-A4DE-2F947FCFFAFD}" srcOrd="1" destOrd="0" presId="urn:microsoft.com/office/officeart/2005/8/layout/vProcess5"/>
    <dgm:cxn modelId="{8E2AF232-E9A8-40C2-BC74-20561FB4597B}" type="presOf" srcId="{F2F7F9D6-D027-48F4-9372-20B0174FB5E4}" destId="{780DD7FD-0D57-4C16-AEC0-C18C8FBAFE60}" srcOrd="0" destOrd="0" presId="urn:microsoft.com/office/officeart/2005/8/layout/vProcess5"/>
    <dgm:cxn modelId="{DE93B18D-25BB-496E-8F79-773D2953F07B}" type="presOf" srcId="{6D0923F9-0D6F-4F25-8D53-19DED304657F}" destId="{745C5663-17FD-46DB-AAC7-6C0B5F0F164F}" srcOrd="0" destOrd="0" presId="urn:microsoft.com/office/officeart/2005/8/layout/vProcess5"/>
    <dgm:cxn modelId="{8CA33018-1538-4D75-BE32-8F3AE8DFE0B9}" srcId="{EB0BB6BC-E454-4B48-A902-F2DCA4660A45}" destId="{1C7B2DCC-750E-4803-87DF-8A292CC6FD2A}" srcOrd="4" destOrd="0" parTransId="{C36B7C16-DEAC-4529-9FC6-3E1185C42355}" sibTransId="{83347417-15C1-4D29-AFF8-07DEBECA6076}"/>
    <dgm:cxn modelId="{CE45186D-58C4-45DE-985F-4CAF17D6D874}" type="presOf" srcId="{0DAE4658-CFC3-44F4-A8F7-FFF9B87549E5}" destId="{925FD465-0121-440D-A76D-9C4A3C21A16B}" srcOrd="1" destOrd="0" presId="urn:microsoft.com/office/officeart/2005/8/layout/vProcess5"/>
    <dgm:cxn modelId="{FF790CB7-8E8C-4D80-9631-58D35F746871}" srcId="{EB0BB6BC-E454-4B48-A902-F2DCA4660A45}" destId="{51BA85A8-1325-4B3B-9D0F-69840F12AB07}" srcOrd="0" destOrd="0" parTransId="{C7D1302E-6A2E-4B4C-93C1-DDE700096DA3}" sibTransId="{F2F7F9D6-D027-48F4-9372-20B0174FB5E4}"/>
    <dgm:cxn modelId="{4EB82675-D40F-493B-91D4-9728C6F525C2}" type="presOf" srcId="{A0A06639-E0D8-4246-8413-D53072B5B134}" destId="{97D605F6-F4AD-41B6-9F98-7F78FA06C00B}" srcOrd="0" destOrd="0" presId="urn:microsoft.com/office/officeart/2005/8/layout/vProcess5"/>
    <dgm:cxn modelId="{A4E74273-52DC-4C22-872F-52B91C3F6ABE}" srcId="{EB0BB6BC-E454-4B48-A902-F2DCA4660A45}" destId="{6D0923F9-0D6F-4F25-8D53-19DED304657F}" srcOrd="2" destOrd="0" parTransId="{F474C2D3-70F0-4CC5-82DB-179BD6F69893}" sibTransId="{ABDEF7E1-D8E2-4F79-A4F1-5BC5BB0766E8}"/>
    <dgm:cxn modelId="{B9737FB6-E616-4560-B4D4-145BCF408950}" type="presOf" srcId="{1C7B2DCC-750E-4803-87DF-8A292CC6FD2A}" destId="{F2CA794E-1E9A-48E0-8F82-831505394280}" srcOrd="0" destOrd="0" presId="urn:microsoft.com/office/officeart/2005/8/layout/vProcess5"/>
    <dgm:cxn modelId="{28D0738F-197D-4385-94F9-F5B0A0844AF6}" srcId="{EB0BB6BC-E454-4B48-A902-F2DCA4660A45}" destId="{0DAE4658-CFC3-44F4-A8F7-FFF9B87549E5}" srcOrd="1" destOrd="0" parTransId="{1585F1FF-01A7-49E1-B6A4-A45ABC218631}" sibTransId="{3E000D90-567E-47F5-BCDF-16F9A692AF6D}"/>
    <dgm:cxn modelId="{D169909F-E7E2-4A0A-A30B-78DAA332A805}" srcId="{EB0BB6BC-E454-4B48-A902-F2DCA4660A45}" destId="{A0A06639-E0D8-4246-8413-D53072B5B134}" srcOrd="3" destOrd="0" parTransId="{B554213A-3E17-40F8-883F-B71DE696D99F}" sibTransId="{12D62397-2E67-4A36-9550-F3CC98CCCA5B}"/>
    <dgm:cxn modelId="{2D509AD8-6590-4D37-9042-8133667B9613}" type="presOf" srcId="{ABDEF7E1-D8E2-4F79-A4F1-5BC5BB0766E8}" destId="{01CBCE09-5485-40B5-8554-A88EED03C0FD}" srcOrd="0" destOrd="0" presId="urn:microsoft.com/office/officeart/2005/8/layout/vProcess5"/>
    <dgm:cxn modelId="{473BB51D-3059-413C-8150-4334B5EF964B}" type="presParOf" srcId="{A56B97D1-8B36-4E20-BAE8-33E5E4648E78}" destId="{483FAA13-3790-4695-A2E0-936160BBD900}" srcOrd="0" destOrd="0" presId="urn:microsoft.com/office/officeart/2005/8/layout/vProcess5"/>
    <dgm:cxn modelId="{4450F9AC-B8EE-453D-88C0-EF30EDC57F40}" type="presParOf" srcId="{A56B97D1-8B36-4E20-BAE8-33E5E4648E78}" destId="{F1864114-C555-4EAC-9A73-1378DEC443DA}" srcOrd="1" destOrd="0" presId="urn:microsoft.com/office/officeart/2005/8/layout/vProcess5"/>
    <dgm:cxn modelId="{6A5236F6-233A-4DCE-9179-FB07A769592F}" type="presParOf" srcId="{A56B97D1-8B36-4E20-BAE8-33E5E4648E78}" destId="{153C9F41-3741-46DA-974C-BEBEAA32F700}" srcOrd="2" destOrd="0" presId="urn:microsoft.com/office/officeart/2005/8/layout/vProcess5"/>
    <dgm:cxn modelId="{67E2E3E0-7E10-4BAC-BB93-5C5474181735}" type="presParOf" srcId="{A56B97D1-8B36-4E20-BAE8-33E5E4648E78}" destId="{745C5663-17FD-46DB-AAC7-6C0B5F0F164F}" srcOrd="3" destOrd="0" presId="urn:microsoft.com/office/officeart/2005/8/layout/vProcess5"/>
    <dgm:cxn modelId="{D86BE128-B945-4934-A5FA-C64F4F7E3AD1}" type="presParOf" srcId="{A56B97D1-8B36-4E20-BAE8-33E5E4648E78}" destId="{97D605F6-F4AD-41B6-9F98-7F78FA06C00B}" srcOrd="4" destOrd="0" presId="urn:microsoft.com/office/officeart/2005/8/layout/vProcess5"/>
    <dgm:cxn modelId="{EAC55A38-AC79-4300-9FF5-641DDF68EEB4}" type="presParOf" srcId="{A56B97D1-8B36-4E20-BAE8-33E5E4648E78}" destId="{F2CA794E-1E9A-48E0-8F82-831505394280}" srcOrd="5" destOrd="0" presId="urn:microsoft.com/office/officeart/2005/8/layout/vProcess5"/>
    <dgm:cxn modelId="{549B1EDF-D1DB-4E81-92BE-BDB0A7CD51B1}" type="presParOf" srcId="{A56B97D1-8B36-4E20-BAE8-33E5E4648E78}" destId="{780DD7FD-0D57-4C16-AEC0-C18C8FBAFE60}" srcOrd="6" destOrd="0" presId="urn:microsoft.com/office/officeart/2005/8/layout/vProcess5"/>
    <dgm:cxn modelId="{1AE691CE-C6C1-4030-8163-E35B6D988060}" type="presParOf" srcId="{A56B97D1-8B36-4E20-BAE8-33E5E4648E78}" destId="{567436F9-7B72-4A13-9882-DF83DD208210}" srcOrd="7" destOrd="0" presId="urn:microsoft.com/office/officeart/2005/8/layout/vProcess5"/>
    <dgm:cxn modelId="{0EFE83EF-B856-4F8D-BE5C-DB825E97DF88}" type="presParOf" srcId="{A56B97D1-8B36-4E20-BAE8-33E5E4648E78}" destId="{01CBCE09-5485-40B5-8554-A88EED03C0FD}" srcOrd="8" destOrd="0" presId="urn:microsoft.com/office/officeart/2005/8/layout/vProcess5"/>
    <dgm:cxn modelId="{C7124ECD-067B-4C0C-B190-2BBEA96FCA72}" type="presParOf" srcId="{A56B97D1-8B36-4E20-BAE8-33E5E4648E78}" destId="{064C1211-A06E-4E03-AC00-90F3149A5547}" srcOrd="9" destOrd="0" presId="urn:microsoft.com/office/officeart/2005/8/layout/vProcess5"/>
    <dgm:cxn modelId="{CD2478F3-DBD7-496B-B2B3-544715A1DF1B}" type="presParOf" srcId="{A56B97D1-8B36-4E20-BAE8-33E5E4648E78}" destId="{5EE5A808-ECAA-460C-8FB0-5B122394337B}" srcOrd="10" destOrd="0" presId="urn:microsoft.com/office/officeart/2005/8/layout/vProcess5"/>
    <dgm:cxn modelId="{2826DE42-440D-48BB-BFF8-7EF77FBE9687}" type="presParOf" srcId="{A56B97D1-8B36-4E20-BAE8-33E5E4648E78}" destId="{925FD465-0121-440D-A76D-9C4A3C21A16B}" srcOrd="11" destOrd="0" presId="urn:microsoft.com/office/officeart/2005/8/layout/vProcess5"/>
    <dgm:cxn modelId="{0A99FBAB-19F7-4FEC-851D-F730FCB4C49D}" type="presParOf" srcId="{A56B97D1-8B36-4E20-BAE8-33E5E4648E78}" destId="{E21D2FCA-CCA7-47BD-A095-A2651C1F92A7}" srcOrd="12" destOrd="0" presId="urn:microsoft.com/office/officeart/2005/8/layout/vProcess5"/>
    <dgm:cxn modelId="{A07E5046-EBF1-4BD7-BBDD-44E0D0CB46B8}" type="presParOf" srcId="{A56B97D1-8B36-4E20-BAE8-33E5E4648E78}" destId="{0D40E1E6-D3DC-4A41-8AD2-6E0E508E7702}" srcOrd="13" destOrd="0" presId="urn:microsoft.com/office/officeart/2005/8/layout/vProcess5"/>
    <dgm:cxn modelId="{8334954C-B475-4592-AFD8-71A1584E9352}" type="presParOf" srcId="{A56B97D1-8B36-4E20-BAE8-33E5E4648E78}" destId="{73E2798F-8BF9-49F9-A4DE-2F947FCFFAF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4476F6A-F9A9-4587-8858-448273FBB721}" type="doc">
      <dgm:prSet loTypeId="urn:microsoft.com/office/officeart/2005/8/layout/vList6" loCatId="list" qsTypeId="urn:microsoft.com/office/officeart/2005/8/quickstyle/simple4" qsCatId="simple" csTypeId="urn:microsoft.com/office/officeart/2005/8/colors/accent0_3" csCatId="mainScheme" phldr="1"/>
      <dgm:spPr/>
      <dgm:t>
        <a:bodyPr/>
        <a:lstStyle/>
        <a:p>
          <a:endParaRPr lang="en-GB"/>
        </a:p>
      </dgm:t>
    </dgm:pt>
    <dgm:pt modelId="{BC9DCF2E-0A69-4BD3-8D5E-99F844500A1B}">
      <dgm:prSet phldrT="[Text]"/>
      <dgm:spPr/>
      <dgm:t>
        <a:bodyPr/>
        <a:lstStyle/>
        <a:p>
          <a:r>
            <a:rPr lang="en-GB" dirty="0" smtClean="0"/>
            <a:t>Promote organisational health</a:t>
          </a:r>
          <a:endParaRPr lang="en-GB" dirty="0"/>
        </a:p>
      </dgm:t>
    </dgm:pt>
    <dgm:pt modelId="{40618A1A-21CA-4907-A757-C3E26CF065CC}" type="parTrans" cxnId="{F6E78B11-B717-4E8E-A540-B7C71B13A0C3}">
      <dgm:prSet/>
      <dgm:spPr/>
      <dgm:t>
        <a:bodyPr/>
        <a:lstStyle/>
        <a:p>
          <a:endParaRPr lang="en-GB"/>
        </a:p>
      </dgm:t>
    </dgm:pt>
    <dgm:pt modelId="{7FB6A393-8308-4791-A040-B4B3E7EEFB92}" type="sibTrans" cxnId="{F6E78B11-B717-4E8E-A540-B7C71B13A0C3}">
      <dgm:prSet/>
      <dgm:spPr/>
      <dgm:t>
        <a:bodyPr/>
        <a:lstStyle/>
        <a:p>
          <a:endParaRPr lang="en-GB"/>
        </a:p>
      </dgm:t>
    </dgm:pt>
    <dgm:pt modelId="{92BE7ABD-53AB-4AD5-9BA8-706424FB092D}">
      <dgm:prSet phldrT="[Text]"/>
      <dgm:spPr/>
      <dgm:t>
        <a:bodyPr/>
        <a:lstStyle/>
        <a:p>
          <a:r>
            <a:rPr lang="en-GB" dirty="0" smtClean="0"/>
            <a:t>Maintain longevity</a:t>
          </a:r>
          <a:endParaRPr lang="en-GB" dirty="0"/>
        </a:p>
      </dgm:t>
    </dgm:pt>
    <dgm:pt modelId="{205C66A7-8DC7-431F-A4B1-3AC3CD9172F8}" type="parTrans" cxnId="{E23E55DF-F7DA-49B0-AF4D-0DFDD2E003C6}">
      <dgm:prSet/>
      <dgm:spPr/>
      <dgm:t>
        <a:bodyPr/>
        <a:lstStyle/>
        <a:p>
          <a:endParaRPr lang="en-GB"/>
        </a:p>
      </dgm:t>
    </dgm:pt>
    <dgm:pt modelId="{5915B9BF-3DF3-4249-89FB-28FB0FA87AB8}" type="sibTrans" cxnId="{E23E55DF-F7DA-49B0-AF4D-0DFDD2E003C6}">
      <dgm:prSet/>
      <dgm:spPr/>
      <dgm:t>
        <a:bodyPr/>
        <a:lstStyle/>
        <a:p>
          <a:endParaRPr lang="en-GB"/>
        </a:p>
      </dgm:t>
    </dgm:pt>
    <dgm:pt modelId="{B6D2B5F4-A5F4-48AF-9D89-506203362EA0}">
      <dgm:prSet phldrT="[Text]"/>
      <dgm:spPr/>
      <dgm:t>
        <a:bodyPr/>
        <a:lstStyle/>
        <a:p>
          <a:r>
            <a:rPr lang="en-GB" dirty="0" smtClean="0"/>
            <a:t>Help fulfil unrealised opportunities</a:t>
          </a:r>
          <a:endParaRPr lang="en-GB" dirty="0"/>
        </a:p>
      </dgm:t>
    </dgm:pt>
    <dgm:pt modelId="{1421A69F-E1B0-4924-B8FA-28B666C8D6F9}" type="parTrans" cxnId="{C8D4754B-0CF5-4245-AF44-128F1BD7E519}">
      <dgm:prSet/>
      <dgm:spPr/>
      <dgm:t>
        <a:bodyPr/>
        <a:lstStyle/>
        <a:p>
          <a:endParaRPr lang="en-GB"/>
        </a:p>
      </dgm:t>
    </dgm:pt>
    <dgm:pt modelId="{C9DB0469-A498-4C25-89B3-BE49343D2678}" type="sibTrans" cxnId="{C8D4754B-0CF5-4245-AF44-128F1BD7E519}">
      <dgm:prSet/>
      <dgm:spPr/>
      <dgm:t>
        <a:bodyPr/>
        <a:lstStyle/>
        <a:p>
          <a:endParaRPr lang="en-GB"/>
        </a:p>
      </dgm:t>
    </dgm:pt>
    <dgm:pt modelId="{8A0D4DD8-C0EA-4F6D-8388-8D2B692217CE}">
      <dgm:prSet phldrT="[Text]"/>
      <dgm:spPr/>
      <dgm:t>
        <a:bodyPr/>
        <a:lstStyle/>
        <a:p>
          <a:r>
            <a:rPr lang="en-GB" dirty="0" smtClean="0"/>
            <a:t>Considers and reacts to external influences</a:t>
          </a:r>
          <a:endParaRPr lang="en-GB" dirty="0"/>
        </a:p>
      </dgm:t>
    </dgm:pt>
    <dgm:pt modelId="{F0A69827-FC48-4F92-80B5-B80D0D271D2B}" type="parTrans" cxnId="{0FC035BC-9F6F-4693-A9C9-CC5D33901B4D}">
      <dgm:prSet/>
      <dgm:spPr/>
      <dgm:t>
        <a:bodyPr/>
        <a:lstStyle/>
        <a:p>
          <a:endParaRPr lang="en-GB"/>
        </a:p>
      </dgm:t>
    </dgm:pt>
    <dgm:pt modelId="{E83B1492-CD03-4081-A55F-6C21D719BCDA}" type="sibTrans" cxnId="{0FC035BC-9F6F-4693-A9C9-CC5D33901B4D}">
      <dgm:prSet/>
      <dgm:spPr/>
      <dgm:t>
        <a:bodyPr/>
        <a:lstStyle/>
        <a:p>
          <a:endParaRPr lang="en-GB"/>
        </a:p>
      </dgm:t>
    </dgm:pt>
    <dgm:pt modelId="{3049C5B8-04D0-4E8C-9D7D-3B569CECAE68}">
      <dgm:prSet phldrT="[Text]"/>
      <dgm:spPr/>
      <dgm:t>
        <a:bodyPr/>
        <a:lstStyle/>
        <a:p>
          <a:r>
            <a:rPr lang="en-GB" dirty="0" smtClean="0"/>
            <a:t>Aid organisational performance</a:t>
          </a:r>
          <a:endParaRPr lang="en-GB" dirty="0"/>
        </a:p>
      </dgm:t>
    </dgm:pt>
    <dgm:pt modelId="{06CC442B-48B0-4FCA-AE82-046C9E3CB8C8}" type="parTrans" cxnId="{10867D37-5472-42F3-BD08-758CA41DA359}">
      <dgm:prSet/>
      <dgm:spPr/>
      <dgm:t>
        <a:bodyPr/>
        <a:lstStyle/>
        <a:p>
          <a:endParaRPr lang="en-GB"/>
        </a:p>
      </dgm:t>
    </dgm:pt>
    <dgm:pt modelId="{EE84BECD-AAE4-418F-A46C-35851FB0DB5C}" type="sibTrans" cxnId="{10867D37-5472-42F3-BD08-758CA41DA359}">
      <dgm:prSet/>
      <dgm:spPr/>
      <dgm:t>
        <a:bodyPr/>
        <a:lstStyle/>
        <a:p>
          <a:endParaRPr lang="en-GB"/>
        </a:p>
      </dgm:t>
    </dgm:pt>
    <dgm:pt modelId="{081352B2-6B1E-4FFD-AE18-6A3077966954}">
      <dgm:prSet phldrT="[Text]"/>
      <dgm:spPr/>
      <dgm:t>
        <a:bodyPr/>
        <a:lstStyle/>
        <a:p>
          <a:r>
            <a:rPr lang="en-GB" dirty="0" smtClean="0"/>
            <a:t>Facilitate agile and flexible change</a:t>
          </a:r>
          <a:endParaRPr lang="en-GB" dirty="0"/>
        </a:p>
      </dgm:t>
    </dgm:pt>
    <dgm:pt modelId="{1AE5BB3C-C37D-4239-95A1-0D8BE156F15A}" type="parTrans" cxnId="{38AF0336-CFC7-476F-B89A-5D15F3E46E81}">
      <dgm:prSet/>
      <dgm:spPr/>
      <dgm:t>
        <a:bodyPr/>
        <a:lstStyle/>
        <a:p>
          <a:endParaRPr lang="en-GB"/>
        </a:p>
      </dgm:t>
    </dgm:pt>
    <dgm:pt modelId="{E4835989-57F2-4CA5-8DB3-3CC00CE1B1FB}" type="sibTrans" cxnId="{38AF0336-CFC7-476F-B89A-5D15F3E46E81}">
      <dgm:prSet/>
      <dgm:spPr/>
      <dgm:t>
        <a:bodyPr/>
        <a:lstStyle/>
        <a:p>
          <a:endParaRPr lang="en-GB"/>
        </a:p>
      </dgm:t>
    </dgm:pt>
    <dgm:pt modelId="{EEB74A91-00C2-477B-8D0E-B8ECAAEE1D9F}">
      <dgm:prSet phldrT="[Text]"/>
      <dgm:spPr/>
      <dgm:t>
        <a:bodyPr/>
        <a:lstStyle/>
        <a:p>
          <a:r>
            <a:rPr lang="en-GB" dirty="0" smtClean="0"/>
            <a:t>Identifies change benefits</a:t>
          </a:r>
          <a:endParaRPr lang="en-GB" dirty="0"/>
        </a:p>
      </dgm:t>
    </dgm:pt>
    <dgm:pt modelId="{A8D818E0-E67D-477B-A1B0-2C5D4F5F8982}" type="parTrans" cxnId="{733E1417-76AA-4DED-99E6-DBB1AB121765}">
      <dgm:prSet/>
      <dgm:spPr/>
      <dgm:t>
        <a:bodyPr/>
        <a:lstStyle/>
        <a:p>
          <a:endParaRPr lang="en-GB"/>
        </a:p>
      </dgm:t>
    </dgm:pt>
    <dgm:pt modelId="{B2BFBDA2-38DA-4B2F-93B5-5E29BD3CC933}" type="sibTrans" cxnId="{733E1417-76AA-4DED-99E6-DBB1AB121765}">
      <dgm:prSet/>
      <dgm:spPr/>
      <dgm:t>
        <a:bodyPr/>
        <a:lstStyle/>
        <a:p>
          <a:endParaRPr lang="en-GB"/>
        </a:p>
      </dgm:t>
    </dgm:pt>
    <dgm:pt modelId="{9B7C83E4-F00D-4F2A-AF87-CA26DEBE573D}">
      <dgm:prSet phldrT="[Text]"/>
      <dgm:spPr/>
      <dgm:t>
        <a:bodyPr/>
        <a:lstStyle/>
        <a:p>
          <a:r>
            <a:rPr lang="en-GB" dirty="0" smtClean="0"/>
            <a:t>Implements best practice</a:t>
          </a:r>
          <a:endParaRPr lang="en-GB" dirty="0"/>
        </a:p>
      </dgm:t>
    </dgm:pt>
    <dgm:pt modelId="{E7F34BB0-8207-4C85-8BFE-C8CC37C44DB5}" type="parTrans" cxnId="{307DAFC1-D1C3-4BBF-8A5B-0D6F5AF20656}">
      <dgm:prSet/>
      <dgm:spPr/>
      <dgm:t>
        <a:bodyPr/>
        <a:lstStyle/>
        <a:p>
          <a:endParaRPr lang="en-GB"/>
        </a:p>
      </dgm:t>
    </dgm:pt>
    <dgm:pt modelId="{3A629D2F-0877-49B2-A5FD-25818E3AAE8E}" type="sibTrans" cxnId="{307DAFC1-D1C3-4BBF-8A5B-0D6F5AF20656}">
      <dgm:prSet/>
      <dgm:spPr/>
      <dgm:t>
        <a:bodyPr/>
        <a:lstStyle/>
        <a:p>
          <a:endParaRPr lang="en-GB"/>
        </a:p>
      </dgm:t>
    </dgm:pt>
    <dgm:pt modelId="{B4D3568A-B14E-48AF-8EB1-1BBD22ECFFFA}">
      <dgm:prSet phldrT="[Text]"/>
      <dgm:spPr/>
      <dgm:t>
        <a:bodyPr/>
        <a:lstStyle/>
        <a:p>
          <a:r>
            <a:rPr lang="en-GB" dirty="0" smtClean="0"/>
            <a:t>Focus on customer value</a:t>
          </a:r>
          <a:endParaRPr lang="en-GB" dirty="0"/>
        </a:p>
      </dgm:t>
    </dgm:pt>
    <dgm:pt modelId="{327324A1-6B88-4828-A4D3-81A9D7E0C120}" type="parTrans" cxnId="{ADCF4B26-1014-4A3D-A391-C8F409016E43}">
      <dgm:prSet/>
      <dgm:spPr/>
      <dgm:t>
        <a:bodyPr/>
        <a:lstStyle/>
        <a:p>
          <a:endParaRPr lang="en-GB"/>
        </a:p>
      </dgm:t>
    </dgm:pt>
    <dgm:pt modelId="{54263C85-0BF6-47D6-BC6C-4C3CBD80925D}" type="sibTrans" cxnId="{ADCF4B26-1014-4A3D-A391-C8F409016E43}">
      <dgm:prSet/>
      <dgm:spPr/>
      <dgm:t>
        <a:bodyPr/>
        <a:lstStyle/>
        <a:p>
          <a:endParaRPr lang="en-GB"/>
        </a:p>
      </dgm:t>
    </dgm:pt>
    <dgm:pt modelId="{69270480-1483-4134-9D2F-431B4DC0D5E8}">
      <dgm:prSet phldrT="[Text]"/>
      <dgm:spPr/>
      <dgm:t>
        <a:bodyPr/>
        <a:lstStyle/>
        <a:p>
          <a:r>
            <a:rPr lang="en-GB" dirty="0" smtClean="0"/>
            <a:t>Re-use and metrics</a:t>
          </a:r>
          <a:endParaRPr lang="en-GB" dirty="0"/>
        </a:p>
      </dgm:t>
    </dgm:pt>
    <dgm:pt modelId="{0AB4E3E1-2700-46B3-B3C6-B44655EDEAF3}" type="parTrans" cxnId="{CE337C0D-57DA-4405-B036-31C895D0BA69}">
      <dgm:prSet/>
      <dgm:spPr/>
      <dgm:t>
        <a:bodyPr/>
        <a:lstStyle/>
        <a:p>
          <a:endParaRPr lang="en-GB"/>
        </a:p>
      </dgm:t>
    </dgm:pt>
    <dgm:pt modelId="{6235682C-0AEF-4212-8E4D-A35D3272C523}" type="sibTrans" cxnId="{CE337C0D-57DA-4405-B036-31C895D0BA69}">
      <dgm:prSet/>
      <dgm:spPr/>
      <dgm:t>
        <a:bodyPr/>
        <a:lstStyle/>
        <a:p>
          <a:endParaRPr lang="en-GB"/>
        </a:p>
      </dgm:t>
    </dgm:pt>
    <dgm:pt modelId="{23F492BE-0D87-4A43-BB7D-A3A833E85EE4}" type="pres">
      <dgm:prSet presAssocID="{04476F6A-F9A9-4587-8858-448273FBB721}" presName="Name0" presStyleCnt="0">
        <dgm:presLayoutVars>
          <dgm:dir/>
          <dgm:animLvl val="lvl"/>
          <dgm:resizeHandles/>
        </dgm:presLayoutVars>
      </dgm:prSet>
      <dgm:spPr/>
      <dgm:t>
        <a:bodyPr/>
        <a:lstStyle/>
        <a:p>
          <a:endParaRPr lang="en-GB"/>
        </a:p>
      </dgm:t>
    </dgm:pt>
    <dgm:pt modelId="{55A874C7-A001-4BE9-A411-18749868A5E2}" type="pres">
      <dgm:prSet presAssocID="{BC9DCF2E-0A69-4BD3-8D5E-99F844500A1B}" presName="linNode" presStyleCnt="0"/>
      <dgm:spPr/>
    </dgm:pt>
    <dgm:pt modelId="{BEEAE04E-92D3-483F-99AC-E5FF00AEC5FA}" type="pres">
      <dgm:prSet presAssocID="{BC9DCF2E-0A69-4BD3-8D5E-99F844500A1B}" presName="parentShp" presStyleLbl="node1" presStyleIdx="0" presStyleCnt="3">
        <dgm:presLayoutVars>
          <dgm:bulletEnabled val="1"/>
        </dgm:presLayoutVars>
      </dgm:prSet>
      <dgm:spPr/>
      <dgm:t>
        <a:bodyPr/>
        <a:lstStyle/>
        <a:p>
          <a:endParaRPr lang="en-GB"/>
        </a:p>
      </dgm:t>
    </dgm:pt>
    <dgm:pt modelId="{AAAF5615-3410-4D7D-9F31-C06B62CB3EE2}" type="pres">
      <dgm:prSet presAssocID="{BC9DCF2E-0A69-4BD3-8D5E-99F844500A1B}" presName="childShp" presStyleLbl="bgAccFollowNode1" presStyleIdx="0" presStyleCnt="3">
        <dgm:presLayoutVars>
          <dgm:bulletEnabled val="1"/>
        </dgm:presLayoutVars>
      </dgm:prSet>
      <dgm:spPr/>
      <dgm:t>
        <a:bodyPr/>
        <a:lstStyle/>
        <a:p>
          <a:endParaRPr lang="en-GB"/>
        </a:p>
      </dgm:t>
    </dgm:pt>
    <dgm:pt modelId="{405D32DA-35A6-4962-814A-7BB048C4FC74}" type="pres">
      <dgm:prSet presAssocID="{7FB6A393-8308-4791-A040-B4B3E7EEFB92}" presName="spacing" presStyleCnt="0"/>
      <dgm:spPr/>
    </dgm:pt>
    <dgm:pt modelId="{017400A2-B1D5-4978-B93E-5C755632F170}" type="pres">
      <dgm:prSet presAssocID="{B6D2B5F4-A5F4-48AF-9D89-506203362EA0}" presName="linNode" presStyleCnt="0"/>
      <dgm:spPr/>
    </dgm:pt>
    <dgm:pt modelId="{63186B7B-5835-474B-9EBE-3DFFC8D91DBA}" type="pres">
      <dgm:prSet presAssocID="{B6D2B5F4-A5F4-48AF-9D89-506203362EA0}" presName="parentShp" presStyleLbl="node1" presStyleIdx="1" presStyleCnt="3">
        <dgm:presLayoutVars>
          <dgm:bulletEnabled val="1"/>
        </dgm:presLayoutVars>
      </dgm:prSet>
      <dgm:spPr/>
      <dgm:t>
        <a:bodyPr/>
        <a:lstStyle/>
        <a:p>
          <a:endParaRPr lang="en-GB"/>
        </a:p>
      </dgm:t>
    </dgm:pt>
    <dgm:pt modelId="{4702EEEA-CFC7-486C-A31C-444C24A52D55}" type="pres">
      <dgm:prSet presAssocID="{B6D2B5F4-A5F4-48AF-9D89-506203362EA0}" presName="childShp" presStyleLbl="bgAccFollowNode1" presStyleIdx="1" presStyleCnt="3">
        <dgm:presLayoutVars>
          <dgm:bulletEnabled val="1"/>
        </dgm:presLayoutVars>
      </dgm:prSet>
      <dgm:spPr/>
      <dgm:t>
        <a:bodyPr/>
        <a:lstStyle/>
        <a:p>
          <a:endParaRPr lang="en-GB"/>
        </a:p>
      </dgm:t>
    </dgm:pt>
    <dgm:pt modelId="{95E891A1-E6D2-44D3-9765-0652D203693D}" type="pres">
      <dgm:prSet presAssocID="{C9DB0469-A498-4C25-89B3-BE49343D2678}" presName="spacing" presStyleCnt="0"/>
      <dgm:spPr/>
    </dgm:pt>
    <dgm:pt modelId="{9F0795D0-C541-4DE5-A34A-A7A5FCEFAF85}" type="pres">
      <dgm:prSet presAssocID="{3049C5B8-04D0-4E8C-9D7D-3B569CECAE68}" presName="linNode" presStyleCnt="0"/>
      <dgm:spPr/>
    </dgm:pt>
    <dgm:pt modelId="{0AC81F74-9356-4171-B1E9-1351BEC4194F}" type="pres">
      <dgm:prSet presAssocID="{3049C5B8-04D0-4E8C-9D7D-3B569CECAE68}" presName="parentShp" presStyleLbl="node1" presStyleIdx="2" presStyleCnt="3">
        <dgm:presLayoutVars>
          <dgm:bulletEnabled val="1"/>
        </dgm:presLayoutVars>
      </dgm:prSet>
      <dgm:spPr/>
      <dgm:t>
        <a:bodyPr/>
        <a:lstStyle/>
        <a:p>
          <a:endParaRPr lang="en-GB"/>
        </a:p>
      </dgm:t>
    </dgm:pt>
    <dgm:pt modelId="{C78BCAB4-DFFF-4272-8A73-9F299B5B3BC3}" type="pres">
      <dgm:prSet presAssocID="{3049C5B8-04D0-4E8C-9D7D-3B569CECAE68}" presName="childShp" presStyleLbl="bgAccFollowNode1" presStyleIdx="2" presStyleCnt="3">
        <dgm:presLayoutVars>
          <dgm:bulletEnabled val="1"/>
        </dgm:presLayoutVars>
      </dgm:prSet>
      <dgm:spPr/>
      <dgm:t>
        <a:bodyPr/>
        <a:lstStyle/>
        <a:p>
          <a:endParaRPr lang="en-GB"/>
        </a:p>
      </dgm:t>
    </dgm:pt>
  </dgm:ptLst>
  <dgm:cxnLst>
    <dgm:cxn modelId="{238C1642-1E42-48CB-AD9F-6F474002DE34}" type="presOf" srcId="{081352B2-6B1E-4FFD-AE18-6A3077966954}" destId="{AAAF5615-3410-4D7D-9F31-C06B62CB3EE2}" srcOrd="0" destOrd="1" presId="urn:microsoft.com/office/officeart/2005/8/layout/vList6"/>
    <dgm:cxn modelId="{307DAFC1-D1C3-4BBF-8A5B-0D6F5AF20656}" srcId="{3049C5B8-04D0-4E8C-9D7D-3B569CECAE68}" destId="{9B7C83E4-F00D-4F2A-AF87-CA26DEBE573D}" srcOrd="0" destOrd="0" parTransId="{E7F34BB0-8207-4C85-8BFE-C8CC37C44DB5}" sibTransId="{3A629D2F-0877-49B2-A5FD-25818E3AAE8E}"/>
    <dgm:cxn modelId="{3847B664-CA97-4522-80BB-8502BADF0265}" type="presOf" srcId="{BC9DCF2E-0A69-4BD3-8D5E-99F844500A1B}" destId="{BEEAE04E-92D3-483F-99AC-E5FF00AEC5FA}" srcOrd="0" destOrd="0" presId="urn:microsoft.com/office/officeart/2005/8/layout/vList6"/>
    <dgm:cxn modelId="{ABA285AD-A58E-4D1A-AC36-85A54BE8F4D2}" type="presOf" srcId="{92BE7ABD-53AB-4AD5-9BA8-706424FB092D}" destId="{AAAF5615-3410-4D7D-9F31-C06B62CB3EE2}" srcOrd="0" destOrd="0" presId="urn:microsoft.com/office/officeart/2005/8/layout/vList6"/>
    <dgm:cxn modelId="{A3D885F0-C9AF-4978-B38B-D90F0DF78CBA}" type="presOf" srcId="{B6D2B5F4-A5F4-48AF-9D89-506203362EA0}" destId="{63186B7B-5835-474B-9EBE-3DFFC8D91DBA}" srcOrd="0" destOrd="0" presId="urn:microsoft.com/office/officeart/2005/8/layout/vList6"/>
    <dgm:cxn modelId="{238E3FEA-0F1E-4290-9E21-5E4A0EE6FBBC}" type="presOf" srcId="{9B7C83E4-F00D-4F2A-AF87-CA26DEBE573D}" destId="{C78BCAB4-DFFF-4272-8A73-9F299B5B3BC3}" srcOrd="0" destOrd="0" presId="urn:microsoft.com/office/officeart/2005/8/layout/vList6"/>
    <dgm:cxn modelId="{5E2B6613-880D-4E02-B561-95BEFE9993C6}" type="presOf" srcId="{69270480-1483-4134-9D2F-431B4DC0D5E8}" destId="{C78BCAB4-DFFF-4272-8A73-9F299B5B3BC3}" srcOrd="0" destOrd="1" presId="urn:microsoft.com/office/officeart/2005/8/layout/vList6"/>
    <dgm:cxn modelId="{DDBA7922-AB50-4212-8D79-2C2B64E506C1}" type="presOf" srcId="{04476F6A-F9A9-4587-8858-448273FBB721}" destId="{23F492BE-0D87-4A43-BB7D-A3A833E85EE4}" srcOrd="0" destOrd="0" presId="urn:microsoft.com/office/officeart/2005/8/layout/vList6"/>
    <dgm:cxn modelId="{89A9CD1F-B16E-4138-B52E-1DAF79CFDABB}" type="presOf" srcId="{3049C5B8-04D0-4E8C-9D7D-3B569CECAE68}" destId="{0AC81F74-9356-4171-B1E9-1351BEC4194F}" srcOrd="0" destOrd="0" presId="urn:microsoft.com/office/officeart/2005/8/layout/vList6"/>
    <dgm:cxn modelId="{ADCF4B26-1014-4A3D-A391-C8F409016E43}" srcId="{3049C5B8-04D0-4E8C-9D7D-3B569CECAE68}" destId="{B4D3568A-B14E-48AF-8EB1-1BBD22ECFFFA}" srcOrd="2" destOrd="0" parTransId="{327324A1-6B88-4828-A4D3-81A9D7E0C120}" sibTransId="{54263C85-0BF6-47D6-BC6C-4C3CBD80925D}"/>
    <dgm:cxn modelId="{F6E78B11-B717-4E8E-A540-B7C71B13A0C3}" srcId="{04476F6A-F9A9-4587-8858-448273FBB721}" destId="{BC9DCF2E-0A69-4BD3-8D5E-99F844500A1B}" srcOrd="0" destOrd="0" parTransId="{40618A1A-21CA-4907-A757-C3E26CF065CC}" sibTransId="{7FB6A393-8308-4791-A040-B4B3E7EEFB92}"/>
    <dgm:cxn modelId="{BD921B99-46DF-4010-BB90-31D84A24069A}" type="presOf" srcId="{8A0D4DD8-C0EA-4F6D-8388-8D2B692217CE}" destId="{4702EEEA-CFC7-486C-A31C-444C24A52D55}" srcOrd="0" destOrd="0" presId="urn:microsoft.com/office/officeart/2005/8/layout/vList6"/>
    <dgm:cxn modelId="{297AB08C-6B37-4360-810A-3A02BF8CC88A}" type="presOf" srcId="{B4D3568A-B14E-48AF-8EB1-1BBD22ECFFFA}" destId="{C78BCAB4-DFFF-4272-8A73-9F299B5B3BC3}" srcOrd="0" destOrd="2" presId="urn:microsoft.com/office/officeart/2005/8/layout/vList6"/>
    <dgm:cxn modelId="{C8D4754B-0CF5-4245-AF44-128F1BD7E519}" srcId="{04476F6A-F9A9-4587-8858-448273FBB721}" destId="{B6D2B5F4-A5F4-48AF-9D89-506203362EA0}" srcOrd="1" destOrd="0" parTransId="{1421A69F-E1B0-4924-B8FA-28B666C8D6F9}" sibTransId="{C9DB0469-A498-4C25-89B3-BE49343D2678}"/>
    <dgm:cxn modelId="{8F598916-23AC-432D-B3E4-E0634515BE4C}" type="presOf" srcId="{EEB74A91-00C2-477B-8D0E-B8ECAAEE1D9F}" destId="{4702EEEA-CFC7-486C-A31C-444C24A52D55}" srcOrd="0" destOrd="1" presId="urn:microsoft.com/office/officeart/2005/8/layout/vList6"/>
    <dgm:cxn modelId="{E23E55DF-F7DA-49B0-AF4D-0DFDD2E003C6}" srcId="{BC9DCF2E-0A69-4BD3-8D5E-99F844500A1B}" destId="{92BE7ABD-53AB-4AD5-9BA8-706424FB092D}" srcOrd="0" destOrd="0" parTransId="{205C66A7-8DC7-431F-A4B1-3AC3CD9172F8}" sibTransId="{5915B9BF-3DF3-4249-89FB-28FB0FA87AB8}"/>
    <dgm:cxn modelId="{10867D37-5472-42F3-BD08-758CA41DA359}" srcId="{04476F6A-F9A9-4587-8858-448273FBB721}" destId="{3049C5B8-04D0-4E8C-9D7D-3B569CECAE68}" srcOrd="2" destOrd="0" parTransId="{06CC442B-48B0-4FCA-AE82-046C9E3CB8C8}" sibTransId="{EE84BECD-AAE4-418F-A46C-35851FB0DB5C}"/>
    <dgm:cxn modelId="{CE337C0D-57DA-4405-B036-31C895D0BA69}" srcId="{3049C5B8-04D0-4E8C-9D7D-3B569CECAE68}" destId="{69270480-1483-4134-9D2F-431B4DC0D5E8}" srcOrd="1" destOrd="0" parTransId="{0AB4E3E1-2700-46B3-B3C6-B44655EDEAF3}" sibTransId="{6235682C-0AEF-4212-8E4D-A35D3272C523}"/>
    <dgm:cxn modelId="{0FC035BC-9F6F-4693-A9C9-CC5D33901B4D}" srcId="{B6D2B5F4-A5F4-48AF-9D89-506203362EA0}" destId="{8A0D4DD8-C0EA-4F6D-8388-8D2B692217CE}" srcOrd="0" destOrd="0" parTransId="{F0A69827-FC48-4F92-80B5-B80D0D271D2B}" sibTransId="{E83B1492-CD03-4081-A55F-6C21D719BCDA}"/>
    <dgm:cxn modelId="{38AF0336-CFC7-476F-B89A-5D15F3E46E81}" srcId="{BC9DCF2E-0A69-4BD3-8D5E-99F844500A1B}" destId="{081352B2-6B1E-4FFD-AE18-6A3077966954}" srcOrd="1" destOrd="0" parTransId="{1AE5BB3C-C37D-4239-95A1-0D8BE156F15A}" sibTransId="{E4835989-57F2-4CA5-8DB3-3CC00CE1B1FB}"/>
    <dgm:cxn modelId="{733E1417-76AA-4DED-99E6-DBB1AB121765}" srcId="{B6D2B5F4-A5F4-48AF-9D89-506203362EA0}" destId="{EEB74A91-00C2-477B-8D0E-B8ECAAEE1D9F}" srcOrd="1" destOrd="0" parTransId="{A8D818E0-E67D-477B-A1B0-2C5D4F5F8982}" sibTransId="{B2BFBDA2-38DA-4B2F-93B5-5E29BD3CC933}"/>
    <dgm:cxn modelId="{01B6EC42-60A5-43D1-B253-2F2B5BF1E9A0}" type="presParOf" srcId="{23F492BE-0D87-4A43-BB7D-A3A833E85EE4}" destId="{55A874C7-A001-4BE9-A411-18749868A5E2}" srcOrd="0" destOrd="0" presId="urn:microsoft.com/office/officeart/2005/8/layout/vList6"/>
    <dgm:cxn modelId="{38D18228-0FE8-4CF6-92F0-2CEE383627CD}" type="presParOf" srcId="{55A874C7-A001-4BE9-A411-18749868A5E2}" destId="{BEEAE04E-92D3-483F-99AC-E5FF00AEC5FA}" srcOrd="0" destOrd="0" presId="urn:microsoft.com/office/officeart/2005/8/layout/vList6"/>
    <dgm:cxn modelId="{FFC18075-7BC9-4B31-8189-7F5EA385A21F}" type="presParOf" srcId="{55A874C7-A001-4BE9-A411-18749868A5E2}" destId="{AAAF5615-3410-4D7D-9F31-C06B62CB3EE2}" srcOrd="1" destOrd="0" presId="urn:microsoft.com/office/officeart/2005/8/layout/vList6"/>
    <dgm:cxn modelId="{C0B0C794-B06E-4CBE-9C19-BA6243CB79F3}" type="presParOf" srcId="{23F492BE-0D87-4A43-BB7D-A3A833E85EE4}" destId="{405D32DA-35A6-4962-814A-7BB048C4FC74}" srcOrd="1" destOrd="0" presId="urn:microsoft.com/office/officeart/2005/8/layout/vList6"/>
    <dgm:cxn modelId="{714ADB9C-27FA-4E35-B017-42FA5C342806}" type="presParOf" srcId="{23F492BE-0D87-4A43-BB7D-A3A833E85EE4}" destId="{017400A2-B1D5-4978-B93E-5C755632F170}" srcOrd="2" destOrd="0" presId="urn:microsoft.com/office/officeart/2005/8/layout/vList6"/>
    <dgm:cxn modelId="{7C32DD2A-9A07-4D20-8BDF-694A2F77E061}" type="presParOf" srcId="{017400A2-B1D5-4978-B93E-5C755632F170}" destId="{63186B7B-5835-474B-9EBE-3DFFC8D91DBA}" srcOrd="0" destOrd="0" presId="urn:microsoft.com/office/officeart/2005/8/layout/vList6"/>
    <dgm:cxn modelId="{FA473F02-70DA-49ED-8AC7-4ADDA63EA826}" type="presParOf" srcId="{017400A2-B1D5-4978-B93E-5C755632F170}" destId="{4702EEEA-CFC7-486C-A31C-444C24A52D55}" srcOrd="1" destOrd="0" presId="urn:microsoft.com/office/officeart/2005/8/layout/vList6"/>
    <dgm:cxn modelId="{861B0740-48CC-4ED9-B728-BE9D5EA9DA42}" type="presParOf" srcId="{23F492BE-0D87-4A43-BB7D-A3A833E85EE4}" destId="{95E891A1-E6D2-44D3-9765-0652D203693D}" srcOrd="3" destOrd="0" presId="urn:microsoft.com/office/officeart/2005/8/layout/vList6"/>
    <dgm:cxn modelId="{018A221A-5403-454B-8C71-93DBA9A0F33A}" type="presParOf" srcId="{23F492BE-0D87-4A43-BB7D-A3A833E85EE4}" destId="{9F0795D0-C541-4DE5-A34A-A7A5FCEFAF85}" srcOrd="4" destOrd="0" presId="urn:microsoft.com/office/officeart/2005/8/layout/vList6"/>
    <dgm:cxn modelId="{C24D7644-5940-42E4-A0E3-8485DDBF4F93}" type="presParOf" srcId="{9F0795D0-C541-4DE5-A34A-A7A5FCEFAF85}" destId="{0AC81F74-9356-4171-B1E9-1351BEC4194F}" srcOrd="0" destOrd="0" presId="urn:microsoft.com/office/officeart/2005/8/layout/vList6"/>
    <dgm:cxn modelId="{43D21C75-E428-4012-98C3-D6F5C796F4DA}" type="presParOf" srcId="{9F0795D0-C541-4DE5-A34A-A7A5FCEFAF85}" destId="{C78BCAB4-DFFF-4272-8A73-9F299B5B3BC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3BB9448-E0DB-45FE-81FA-30F5FA54307F}"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5FCE99E7-6E01-4800-AFA2-D81835CDF825}">
      <dgm:prSet phldrT="[Text]"/>
      <dgm:spPr/>
      <dgm:t>
        <a:bodyPr/>
        <a:lstStyle/>
        <a:p>
          <a:r>
            <a:rPr lang="en-US" dirty="0" smtClean="0"/>
            <a:t>The business case in the project lifecycle </a:t>
          </a:r>
          <a:endParaRPr lang="en-GB"/>
        </a:p>
      </dgm:t>
    </dgm:pt>
    <dgm:pt modelId="{7365B1C3-36D4-4B00-8ABD-BC11A6749799}" type="parTrans" cxnId="{23115746-5025-4507-A90D-3986F49819F4}">
      <dgm:prSet/>
      <dgm:spPr/>
      <dgm:t>
        <a:bodyPr/>
        <a:lstStyle/>
        <a:p>
          <a:endParaRPr lang="en-GB"/>
        </a:p>
      </dgm:t>
    </dgm:pt>
    <dgm:pt modelId="{60EC1D35-B270-4265-BE8C-2C2204314AAF}" type="sibTrans" cxnId="{23115746-5025-4507-A90D-3986F49819F4}">
      <dgm:prSet/>
      <dgm:spPr/>
      <dgm:t>
        <a:bodyPr/>
        <a:lstStyle/>
        <a:p>
          <a:endParaRPr lang="en-GB"/>
        </a:p>
      </dgm:t>
    </dgm:pt>
    <dgm:pt modelId="{AA7810C1-0934-4C3D-B770-030B8D8F67B1}">
      <dgm:prSet/>
      <dgm:spPr/>
      <dgm:t>
        <a:bodyPr/>
        <a:lstStyle/>
        <a:p>
          <a:r>
            <a:rPr lang="en-US" dirty="0" smtClean="0"/>
            <a:t>Identifying options </a:t>
          </a:r>
        </a:p>
      </dgm:t>
    </dgm:pt>
    <dgm:pt modelId="{AACF1D0A-1687-44BB-9616-8A3B9F50907D}" type="parTrans" cxnId="{9D85CF37-E0FA-4DB3-A689-30F1FD9E2112}">
      <dgm:prSet/>
      <dgm:spPr/>
      <dgm:t>
        <a:bodyPr/>
        <a:lstStyle/>
        <a:p>
          <a:endParaRPr lang="en-GB"/>
        </a:p>
      </dgm:t>
    </dgm:pt>
    <dgm:pt modelId="{A0886BAE-3252-4A9A-B2A6-A80255D6669A}" type="sibTrans" cxnId="{9D85CF37-E0FA-4DB3-A689-30F1FD9E2112}">
      <dgm:prSet/>
      <dgm:spPr/>
      <dgm:t>
        <a:bodyPr/>
        <a:lstStyle/>
        <a:p>
          <a:endParaRPr lang="en-GB"/>
        </a:p>
      </dgm:t>
    </dgm:pt>
    <dgm:pt modelId="{0726ED8E-9E8E-494B-A611-B0CEF8B39057}">
      <dgm:prSet/>
      <dgm:spPr/>
      <dgm:t>
        <a:bodyPr/>
        <a:lstStyle/>
        <a:p>
          <a:r>
            <a:rPr lang="en-US" dirty="0" smtClean="0"/>
            <a:t>Assessing project feasibility </a:t>
          </a:r>
        </a:p>
      </dgm:t>
    </dgm:pt>
    <dgm:pt modelId="{C16F4F3F-FE78-43F8-A46C-C3A9FBC0FBCC}" type="parTrans" cxnId="{BFCC4A06-193D-4D8D-8F99-1C81A2C0C78E}">
      <dgm:prSet/>
      <dgm:spPr/>
      <dgm:t>
        <a:bodyPr/>
        <a:lstStyle/>
        <a:p>
          <a:endParaRPr lang="en-GB"/>
        </a:p>
      </dgm:t>
    </dgm:pt>
    <dgm:pt modelId="{E52AD7ED-A369-425F-B208-897DC867692E}" type="sibTrans" cxnId="{BFCC4A06-193D-4D8D-8F99-1C81A2C0C78E}">
      <dgm:prSet/>
      <dgm:spPr/>
      <dgm:t>
        <a:bodyPr/>
        <a:lstStyle/>
        <a:p>
          <a:endParaRPr lang="en-GB"/>
        </a:p>
      </dgm:t>
    </dgm:pt>
    <dgm:pt modelId="{6CBDFBBA-D6E7-467C-A965-904530632A15}">
      <dgm:prSet/>
      <dgm:spPr/>
      <dgm:t>
        <a:bodyPr/>
        <a:lstStyle/>
        <a:p>
          <a:r>
            <a:rPr lang="en-US" dirty="0" smtClean="0"/>
            <a:t>Structure of a business case </a:t>
          </a:r>
        </a:p>
      </dgm:t>
    </dgm:pt>
    <dgm:pt modelId="{AA7D6510-A485-45C4-942D-0C9D2704E4A3}" type="parTrans" cxnId="{7627FE2C-AF67-4A9B-93EA-0DD35D6B5BFA}">
      <dgm:prSet/>
      <dgm:spPr/>
      <dgm:t>
        <a:bodyPr/>
        <a:lstStyle/>
        <a:p>
          <a:endParaRPr lang="en-GB"/>
        </a:p>
      </dgm:t>
    </dgm:pt>
    <dgm:pt modelId="{69B9B246-2B29-4F7B-A646-E75C1516529B}" type="sibTrans" cxnId="{7627FE2C-AF67-4A9B-93EA-0DD35D6B5BFA}">
      <dgm:prSet/>
      <dgm:spPr/>
      <dgm:t>
        <a:bodyPr/>
        <a:lstStyle/>
        <a:p>
          <a:endParaRPr lang="en-GB"/>
        </a:p>
      </dgm:t>
    </dgm:pt>
    <dgm:pt modelId="{ADCCCDC3-F63B-491D-87E3-A75C2D454AD5}">
      <dgm:prSet/>
      <dgm:spPr/>
      <dgm:t>
        <a:bodyPr/>
        <a:lstStyle/>
        <a:p>
          <a:r>
            <a:rPr lang="en-US" dirty="0" smtClean="0"/>
            <a:t>Investment appraisal </a:t>
          </a:r>
        </a:p>
      </dgm:t>
    </dgm:pt>
    <dgm:pt modelId="{78825B84-FB30-4A47-B5C7-62417731A17D}" type="parTrans" cxnId="{27345242-E98E-407E-B1A6-26AAFDCFD7D6}">
      <dgm:prSet/>
      <dgm:spPr/>
      <dgm:t>
        <a:bodyPr/>
        <a:lstStyle/>
        <a:p>
          <a:endParaRPr lang="en-GB"/>
        </a:p>
      </dgm:t>
    </dgm:pt>
    <dgm:pt modelId="{259ACF42-5BAF-4B44-A338-DE3ED9A4E524}" type="sibTrans" cxnId="{27345242-E98E-407E-B1A6-26AAFDCFD7D6}">
      <dgm:prSet/>
      <dgm:spPr/>
      <dgm:t>
        <a:bodyPr/>
        <a:lstStyle/>
        <a:p>
          <a:endParaRPr lang="en-GB"/>
        </a:p>
      </dgm:t>
    </dgm:pt>
    <dgm:pt modelId="{D8AF45E0-5F5E-4D76-A3FB-3557B9BB7D0F}" type="pres">
      <dgm:prSet presAssocID="{93BB9448-E0DB-45FE-81FA-30F5FA54307F}" presName="linear" presStyleCnt="0">
        <dgm:presLayoutVars>
          <dgm:dir/>
          <dgm:animLvl val="lvl"/>
          <dgm:resizeHandles val="exact"/>
        </dgm:presLayoutVars>
      </dgm:prSet>
      <dgm:spPr/>
      <dgm:t>
        <a:bodyPr/>
        <a:lstStyle/>
        <a:p>
          <a:endParaRPr lang="en-GB"/>
        </a:p>
      </dgm:t>
    </dgm:pt>
    <dgm:pt modelId="{8DC62C53-B464-4031-B36D-D4EE0CC94F87}" type="pres">
      <dgm:prSet presAssocID="{5FCE99E7-6E01-4800-AFA2-D81835CDF825}" presName="parentLin" presStyleCnt="0"/>
      <dgm:spPr/>
      <dgm:t>
        <a:bodyPr/>
        <a:lstStyle/>
        <a:p>
          <a:endParaRPr lang="en-GB"/>
        </a:p>
      </dgm:t>
    </dgm:pt>
    <dgm:pt modelId="{4DB08821-AE74-4546-B9EA-1A1AAD74282B}" type="pres">
      <dgm:prSet presAssocID="{5FCE99E7-6E01-4800-AFA2-D81835CDF825}" presName="parentLeftMargin" presStyleLbl="node1" presStyleIdx="0" presStyleCnt="5"/>
      <dgm:spPr/>
      <dgm:t>
        <a:bodyPr/>
        <a:lstStyle/>
        <a:p>
          <a:endParaRPr lang="en-GB"/>
        </a:p>
      </dgm:t>
    </dgm:pt>
    <dgm:pt modelId="{CAA59052-D746-4BBA-B686-00DF28C4B4AB}" type="pres">
      <dgm:prSet presAssocID="{5FCE99E7-6E01-4800-AFA2-D81835CDF825}" presName="parentText" presStyleLbl="node1" presStyleIdx="0" presStyleCnt="5">
        <dgm:presLayoutVars>
          <dgm:chMax val="0"/>
          <dgm:bulletEnabled val="1"/>
        </dgm:presLayoutVars>
      </dgm:prSet>
      <dgm:spPr/>
      <dgm:t>
        <a:bodyPr/>
        <a:lstStyle/>
        <a:p>
          <a:endParaRPr lang="en-GB"/>
        </a:p>
      </dgm:t>
    </dgm:pt>
    <dgm:pt modelId="{DDFC358B-0970-4241-B969-190DC4AB9D21}" type="pres">
      <dgm:prSet presAssocID="{5FCE99E7-6E01-4800-AFA2-D81835CDF825}" presName="negativeSpace" presStyleCnt="0"/>
      <dgm:spPr/>
      <dgm:t>
        <a:bodyPr/>
        <a:lstStyle/>
        <a:p>
          <a:endParaRPr lang="en-GB"/>
        </a:p>
      </dgm:t>
    </dgm:pt>
    <dgm:pt modelId="{8C2CB3BD-7DCC-460C-A457-BA8AF5A6F724}" type="pres">
      <dgm:prSet presAssocID="{5FCE99E7-6E01-4800-AFA2-D81835CDF825}" presName="childText" presStyleLbl="conFgAcc1" presStyleIdx="0" presStyleCnt="5">
        <dgm:presLayoutVars>
          <dgm:bulletEnabled val="1"/>
        </dgm:presLayoutVars>
      </dgm:prSet>
      <dgm:spPr/>
      <dgm:t>
        <a:bodyPr/>
        <a:lstStyle/>
        <a:p>
          <a:endParaRPr lang="en-GB"/>
        </a:p>
      </dgm:t>
    </dgm:pt>
    <dgm:pt modelId="{35A202B4-8B56-4F6E-A7D2-85D2472D85BF}" type="pres">
      <dgm:prSet presAssocID="{60EC1D35-B270-4265-BE8C-2C2204314AAF}" presName="spaceBetweenRectangles" presStyleCnt="0"/>
      <dgm:spPr/>
      <dgm:t>
        <a:bodyPr/>
        <a:lstStyle/>
        <a:p>
          <a:endParaRPr lang="en-GB"/>
        </a:p>
      </dgm:t>
    </dgm:pt>
    <dgm:pt modelId="{F2925931-C6DE-409E-BB2A-86FF46CE6B75}" type="pres">
      <dgm:prSet presAssocID="{AA7810C1-0934-4C3D-B770-030B8D8F67B1}" presName="parentLin" presStyleCnt="0"/>
      <dgm:spPr/>
      <dgm:t>
        <a:bodyPr/>
        <a:lstStyle/>
        <a:p>
          <a:endParaRPr lang="en-GB"/>
        </a:p>
      </dgm:t>
    </dgm:pt>
    <dgm:pt modelId="{FC24D112-CD66-4344-B198-8B6CF0532700}" type="pres">
      <dgm:prSet presAssocID="{AA7810C1-0934-4C3D-B770-030B8D8F67B1}" presName="parentLeftMargin" presStyleLbl="node1" presStyleIdx="0" presStyleCnt="5"/>
      <dgm:spPr/>
      <dgm:t>
        <a:bodyPr/>
        <a:lstStyle/>
        <a:p>
          <a:endParaRPr lang="en-GB"/>
        </a:p>
      </dgm:t>
    </dgm:pt>
    <dgm:pt modelId="{4B55CF28-770A-409F-A170-362C366D7D13}" type="pres">
      <dgm:prSet presAssocID="{AA7810C1-0934-4C3D-B770-030B8D8F67B1}" presName="parentText" presStyleLbl="node1" presStyleIdx="1" presStyleCnt="5">
        <dgm:presLayoutVars>
          <dgm:chMax val="0"/>
          <dgm:bulletEnabled val="1"/>
        </dgm:presLayoutVars>
      </dgm:prSet>
      <dgm:spPr/>
      <dgm:t>
        <a:bodyPr/>
        <a:lstStyle/>
        <a:p>
          <a:endParaRPr lang="en-GB"/>
        </a:p>
      </dgm:t>
    </dgm:pt>
    <dgm:pt modelId="{CBBE398F-6358-4618-BF02-91A49A86B0B6}" type="pres">
      <dgm:prSet presAssocID="{AA7810C1-0934-4C3D-B770-030B8D8F67B1}" presName="negativeSpace" presStyleCnt="0"/>
      <dgm:spPr/>
      <dgm:t>
        <a:bodyPr/>
        <a:lstStyle/>
        <a:p>
          <a:endParaRPr lang="en-GB"/>
        </a:p>
      </dgm:t>
    </dgm:pt>
    <dgm:pt modelId="{85FD54F9-5940-4EC8-ADE4-BD0365B5B98E}" type="pres">
      <dgm:prSet presAssocID="{AA7810C1-0934-4C3D-B770-030B8D8F67B1}" presName="childText" presStyleLbl="conFgAcc1" presStyleIdx="1" presStyleCnt="5">
        <dgm:presLayoutVars>
          <dgm:bulletEnabled val="1"/>
        </dgm:presLayoutVars>
      </dgm:prSet>
      <dgm:spPr/>
      <dgm:t>
        <a:bodyPr/>
        <a:lstStyle/>
        <a:p>
          <a:endParaRPr lang="en-GB"/>
        </a:p>
      </dgm:t>
    </dgm:pt>
    <dgm:pt modelId="{8352930A-8432-4618-8E59-493D1A7A9312}" type="pres">
      <dgm:prSet presAssocID="{A0886BAE-3252-4A9A-B2A6-A80255D6669A}" presName="spaceBetweenRectangles" presStyleCnt="0"/>
      <dgm:spPr/>
      <dgm:t>
        <a:bodyPr/>
        <a:lstStyle/>
        <a:p>
          <a:endParaRPr lang="en-GB"/>
        </a:p>
      </dgm:t>
    </dgm:pt>
    <dgm:pt modelId="{CC5DFEF0-08A5-41E4-AFC7-E35568C88FD4}" type="pres">
      <dgm:prSet presAssocID="{0726ED8E-9E8E-494B-A611-B0CEF8B39057}" presName="parentLin" presStyleCnt="0"/>
      <dgm:spPr/>
      <dgm:t>
        <a:bodyPr/>
        <a:lstStyle/>
        <a:p>
          <a:endParaRPr lang="en-GB"/>
        </a:p>
      </dgm:t>
    </dgm:pt>
    <dgm:pt modelId="{AB568B79-7032-4757-863D-8DC295A03B0F}" type="pres">
      <dgm:prSet presAssocID="{0726ED8E-9E8E-494B-A611-B0CEF8B39057}" presName="parentLeftMargin" presStyleLbl="node1" presStyleIdx="1" presStyleCnt="5"/>
      <dgm:spPr/>
      <dgm:t>
        <a:bodyPr/>
        <a:lstStyle/>
        <a:p>
          <a:endParaRPr lang="en-GB"/>
        </a:p>
      </dgm:t>
    </dgm:pt>
    <dgm:pt modelId="{E9F06088-7DCF-47E1-9B58-CC561CD97E83}" type="pres">
      <dgm:prSet presAssocID="{0726ED8E-9E8E-494B-A611-B0CEF8B39057}" presName="parentText" presStyleLbl="node1" presStyleIdx="2" presStyleCnt="5">
        <dgm:presLayoutVars>
          <dgm:chMax val="0"/>
          <dgm:bulletEnabled val="1"/>
        </dgm:presLayoutVars>
      </dgm:prSet>
      <dgm:spPr/>
      <dgm:t>
        <a:bodyPr/>
        <a:lstStyle/>
        <a:p>
          <a:endParaRPr lang="en-GB"/>
        </a:p>
      </dgm:t>
    </dgm:pt>
    <dgm:pt modelId="{FB4C4AFA-EFE8-4234-AC77-F5F888A80547}" type="pres">
      <dgm:prSet presAssocID="{0726ED8E-9E8E-494B-A611-B0CEF8B39057}" presName="negativeSpace" presStyleCnt="0"/>
      <dgm:spPr/>
      <dgm:t>
        <a:bodyPr/>
        <a:lstStyle/>
        <a:p>
          <a:endParaRPr lang="en-GB"/>
        </a:p>
      </dgm:t>
    </dgm:pt>
    <dgm:pt modelId="{1362F612-1D32-4E20-97DB-F25DDB01D471}" type="pres">
      <dgm:prSet presAssocID="{0726ED8E-9E8E-494B-A611-B0CEF8B39057}" presName="childText" presStyleLbl="conFgAcc1" presStyleIdx="2" presStyleCnt="5">
        <dgm:presLayoutVars>
          <dgm:bulletEnabled val="1"/>
        </dgm:presLayoutVars>
      </dgm:prSet>
      <dgm:spPr/>
      <dgm:t>
        <a:bodyPr/>
        <a:lstStyle/>
        <a:p>
          <a:endParaRPr lang="en-GB"/>
        </a:p>
      </dgm:t>
    </dgm:pt>
    <dgm:pt modelId="{517A38BB-7A05-4904-BFA1-2B1D6DC32444}" type="pres">
      <dgm:prSet presAssocID="{E52AD7ED-A369-425F-B208-897DC867692E}" presName="spaceBetweenRectangles" presStyleCnt="0"/>
      <dgm:spPr/>
      <dgm:t>
        <a:bodyPr/>
        <a:lstStyle/>
        <a:p>
          <a:endParaRPr lang="en-GB"/>
        </a:p>
      </dgm:t>
    </dgm:pt>
    <dgm:pt modelId="{AF1D6EC3-3DC6-498A-ADE5-CF07163FAEA3}" type="pres">
      <dgm:prSet presAssocID="{6CBDFBBA-D6E7-467C-A965-904530632A15}" presName="parentLin" presStyleCnt="0"/>
      <dgm:spPr/>
      <dgm:t>
        <a:bodyPr/>
        <a:lstStyle/>
        <a:p>
          <a:endParaRPr lang="en-GB"/>
        </a:p>
      </dgm:t>
    </dgm:pt>
    <dgm:pt modelId="{761DD2CE-A3BA-43C8-BFA2-89720A6DAD6F}" type="pres">
      <dgm:prSet presAssocID="{6CBDFBBA-D6E7-467C-A965-904530632A15}" presName="parentLeftMargin" presStyleLbl="node1" presStyleIdx="2" presStyleCnt="5"/>
      <dgm:spPr/>
      <dgm:t>
        <a:bodyPr/>
        <a:lstStyle/>
        <a:p>
          <a:endParaRPr lang="en-GB"/>
        </a:p>
      </dgm:t>
    </dgm:pt>
    <dgm:pt modelId="{8EC5CCEC-1B19-4FC9-9E3A-EA62EB1A5D27}" type="pres">
      <dgm:prSet presAssocID="{6CBDFBBA-D6E7-467C-A965-904530632A15}" presName="parentText" presStyleLbl="node1" presStyleIdx="3" presStyleCnt="5">
        <dgm:presLayoutVars>
          <dgm:chMax val="0"/>
          <dgm:bulletEnabled val="1"/>
        </dgm:presLayoutVars>
      </dgm:prSet>
      <dgm:spPr/>
      <dgm:t>
        <a:bodyPr/>
        <a:lstStyle/>
        <a:p>
          <a:endParaRPr lang="en-GB"/>
        </a:p>
      </dgm:t>
    </dgm:pt>
    <dgm:pt modelId="{1C331FF3-CF65-48FC-A407-2617330B580E}" type="pres">
      <dgm:prSet presAssocID="{6CBDFBBA-D6E7-467C-A965-904530632A15}" presName="negativeSpace" presStyleCnt="0"/>
      <dgm:spPr/>
      <dgm:t>
        <a:bodyPr/>
        <a:lstStyle/>
        <a:p>
          <a:endParaRPr lang="en-GB"/>
        </a:p>
      </dgm:t>
    </dgm:pt>
    <dgm:pt modelId="{4EF1E1F8-7C94-4E86-8BC1-7472E1A1A972}" type="pres">
      <dgm:prSet presAssocID="{6CBDFBBA-D6E7-467C-A965-904530632A15}" presName="childText" presStyleLbl="conFgAcc1" presStyleIdx="3" presStyleCnt="5">
        <dgm:presLayoutVars>
          <dgm:bulletEnabled val="1"/>
        </dgm:presLayoutVars>
      </dgm:prSet>
      <dgm:spPr/>
      <dgm:t>
        <a:bodyPr/>
        <a:lstStyle/>
        <a:p>
          <a:endParaRPr lang="en-GB"/>
        </a:p>
      </dgm:t>
    </dgm:pt>
    <dgm:pt modelId="{1F52983E-3AED-4BA8-9A62-08A9666C1066}" type="pres">
      <dgm:prSet presAssocID="{69B9B246-2B29-4F7B-A646-E75C1516529B}" presName="spaceBetweenRectangles" presStyleCnt="0"/>
      <dgm:spPr/>
      <dgm:t>
        <a:bodyPr/>
        <a:lstStyle/>
        <a:p>
          <a:endParaRPr lang="en-GB"/>
        </a:p>
      </dgm:t>
    </dgm:pt>
    <dgm:pt modelId="{DD6B919A-BA56-43A1-A214-7FDEE7AE0F67}" type="pres">
      <dgm:prSet presAssocID="{ADCCCDC3-F63B-491D-87E3-A75C2D454AD5}" presName="parentLin" presStyleCnt="0"/>
      <dgm:spPr/>
      <dgm:t>
        <a:bodyPr/>
        <a:lstStyle/>
        <a:p>
          <a:endParaRPr lang="en-GB"/>
        </a:p>
      </dgm:t>
    </dgm:pt>
    <dgm:pt modelId="{2E29CC4C-7641-400B-B98E-771BCB62D854}" type="pres">
      <dgm:prSet presAssocID="{ADCCCDC3-F63B-491D-87E3-A75C2D454AD5}" presName="parentLeftMargin" presStyleLbl="node1" presStyleIdx="3" presStyleCnt="5"/>
      <dgm:spPr/>
      <dgm:t>
        <a:bodyPr/>
        <a:lstStyle/>
        <a:p>
          <a:endParaRPr lang="en-GB"/>
        </a:p>
      </dgm:t>
    </dgm:pt>
    <dgm:pt modelId="{A0A0CF8A-8A5C-4D13-9C06-AB0992F4D7FB}" type="pres">
      <dgm:prSet presAssocID="{ADCCCDC3-F63B-491D-87E3-A75C2D454AD5}" presName="parentText" presStyleLbl="node1" presStyleIdx="4" presStyleCnt="5">
        <dgm:presLayoutVars>
          <dgm:chMax val="0"/>
          <dgm:bulletEnabled val="1"/>
        </dgm:presLayoutVars>
      </dgm:prSet>
      <dgm:spPr/>
      <dgm:t>
        <a:bodyPr/>
        <a:lstStyle/>
        <a:p>
          <a:endParaRPr lang="en-GB"/>
        </a:p>
      </dgm:t>
    </dgm:pt>
    <dgm:pt modelId="{DF35CB5B-80C0-458A-AA59-9B40F59224E6}" type="pres">
      <dgm:prSet presAssocID="{ADCCCDC3-F63B-491D-87E3-A75C2D454AD5}" presName="negativeSpace" presStyleCnt="0"/>
      <dgm:spPr/>
      <dgm:t>
        <a:bodyPr/>
        <a:lstStyle/>
        <a:p>
          <a:endParaRPr lang="en-GB"/>
        </a:p>
      </dgm:t>
    </dgm:pt>
    <dgm:pt modelId="{75F12457-5F2A-47C6-A688-2F19296D5279}" type="pres">
      <dgm:prSet presAssocID="{ADCCCDC3-F63B-491D-87E3-A75C2D454AD5}" presName="childText" presStyleLbl="conFgAcc1" presStyleIdx="4" presStyleCnt="5">
        <dgm:presLayoutVars>
          <dgm:bulletEnabled val="1"/>
        </dgm:presLayoutVars>
      </dgm:prSet>
      <dgm:spPr/>
      <dgm:t>
        <a:bodyPr/>
        <a:lstStyle/>
        <a:p>
          <a:endParaRPr lang="en-GB"/>
        </a:p>
      </dgm:t>
    </dgm:pt>
  </dgm:ptLst>
  <dgm:cxnLst>
    <dgm:cxn modelId="{8764CAE0-0464-4458-A485-32BCB0DDED38}" type="presOf" srcId="{5FCE99E7-6E01-4800-AFA2-D81835CDF825}" destId="{4DB08821-AE74-4546-B9EA-1A1AAD74282B}" srcOrd="0" destOrd="0" presId="urn:microsoft.com/office/officeart/2005/8/layout/list1"/>
    <dgm:cxn modelId="{9D85CF37-E0FA-4DB3-A689-30F1FD9E2112}" srcId="{93BB9448-E0DB-45FE-81FA-30F5FA54307F}" destId="{AA7810C1-0934-4C3D-B770-030B8D8F67B1}" srcOrd="1" destOrd="0" parTransId="{AACF1D0A-1687-44BB-9616-8A3B9F50907D}" sibTransId="{A0886BAE-3252-4A9A-B2A6-A80255D6669A}"/>
    <dgm:cxn modelId="{5B190149-08A9-4ECA-B54E-93E63A6B55A9}" type="presOf" srcId="{ADCCCDC3-F63B-491D-87E3-A75C2D454AD5}" destId="{2E29CC4C-7641-400B-B98E-771BCB62D854}" srcOrd="0" destOrd="0" presId="urn:microsoft.com/office/officeart/2005/8/layout/list1"/>
    <dgm:cxn modelId="{DAF626B4-1250-41E1-A8A6-C32BDE81CEB7}" type="presOf" srcId="{AA7810C1-0934-4C3D-B770-030B8D8F67B1}" destId="{4B55CF28-770A-409F-A170-362C366D7D13}" srcOrd="1" destOrd="0" presId="urn:microsoft.com/office/officeart/2005/8/layout/list1"/>
    <dgm:cxn modelId="{6AECF791-1EE5-41EC-AF22-177CE4F0CA76}" type="presOf" srcId="{6CBDFBBA-D6E7-467C-A965-904530632A15}" destId="{761DD2CE-A3BA-43C8-BFA2-89720A6DAD6F}" srcOrd="0" destOrd="0" presId="urn:microsoft.com/office/officeart/2005/8/layout/list1"/>
    <dgm:cxn modelId="{22B57505-FD1F-4F71-BAA7-75110AA1ED93}" type="presOf" srcId="{0726ED8E-9E8E-494B-A611-B0CEF8B39057}" destId="{AB568B79-7032-4757-863D-8DC295A03B0F}" srcOrd="0" destOrd="0" presId="urn:microsoft.com/office/officeart/2005/8/layout/list1"/>
    <dgm:cxn modelId="{7627FE2C-AF67-4A9B-93EA-0DD35D6B5BFA}" srcId="{93BB9448-E0DB-45FE-81FA-30F5FA54307F}" destId="{6CBDFBBA-D6E7-467C-A965-904530632A15}" srcOrd="3" destOrd="0" parTransId="{AA7D6510-A485-45C4-942D-0C9D2704E4A3}" sibTransId="{69B9B246-2B29-4F7B-A646-E75C1516529B}"/>
    <dgm:cxn modelId="{455C5770-CA88-433C-85C7-45F518A24C0D}" type="presOf" srcId="{5FCE99E7-6E01-4800-AFA2-D81835CDF825}" destId="{CAA59052-D746-4BBA-B686-00DF28C4B4AB}" srcOrd="1" destOrd="0" presId="urn:microsoft.com/office/officeart/2005/8/layout/list1"/>
    <dgm:cxn modelId="{BFCC4A06-193D-4D8D-8F99-1C81A2C0C78E}" srcId="{93BB9448-E0DB-45FE-81FA-30F5FA54307F}" destId="{0726ED8E-9E8E-494B-A611-B0CEF8B39057}" srcOrd="2" destOrd="0" parTransId="{C16F4F3F-FE78-43F8-A46C-C3A9FBC0FBCC}" sibTransId="{E52AD7ED-A369-425F-B208-897DC867692E}"/>
    <dgm:cxn modelId="{27345242-E98E-407E-B1A6-26AAFDCFD7D6}" srcId="{93BB9448-E0DB-45FE-81FA-30F5FA54307F}" destId="{ADCCCDC3-F63B-491D-87E3-A75C2D454AD5}" srcOrd="4" destOrd="0" parTransId="{78825B84-FB30-4A47-B5C7-62417731A17D}" sibTransId="{259ACF42-5BAF-4B44-A338-DE3ED9A4E524}"/>
    <dgm:cxn modelId="{974B52F7-27CD-4E35-9FCB-D910680DFD13}" type="presOf" srcId="{AA7810C1-0934-4C3D-B770-030B8D8F67B1}" destId="{FC24D112-CD66-4344-B198-8B6CF0532700}" srcOrd="0" destOrd="0" presId="urn:microsoft.com/office/officeart/2005/8/layout/list1"/>
    <dgm:cxn modelId="{63F3D028-D2B5-47E1-9B66-F4AC78618109}" type="presOf" srcId="{0726ED8E-9E8E-494B-A611-B0CEF8B39057}" destId="{E9F06088-7DCF-47E1-9B58-CC561CD97E83}" srcOrd="1" destOrd="0" presId="urn:microsoft.com/office/officeart/2005/8/layout/list1"/>
    <dgm:cxn modelId="{1B699592-ACB7-402F-AE84-9D2F349B6FB9}" type="presOf" srcId="{ADCCCDC3-F63B-491D-87E3-A75C2D454AD5}" destId="{A0A0CF8A-8A5C-4D13-9C06-AB0992F4D7FB}" srcOrd="1" destOrd="0" presId="urn:microsoft.com/office/officeart/2005/8/layout/list1"/>
    <dgm:cxn modelId="{98384CA4-3E2A-4E1E-8302-FB161C22011F}" type="presOf" srcId="{6CBDFBBA-D6E7-467C-A965-904530632A15}" destId="{8EC5CCEC-1B19-4FC9-9E3A-EA62EB1A5D27}" srcOrd="1" destOrd="0" presId="urn:microsoft.com/office/officeart/2005/8/layout/list1"/>
    <dgm:cxn modelId="{58628518-863F-4B46-862A-9E5E0C5E5AB1}" type="presOf" srcId="{93BB9448-E0DB-45FE-81FA-30F5FA54307F}" destId="{D8AF45E0-5F5E-4D76-A3FB-3557B9BB7D0F}" srcOrd="0" destOrd="0" presId="urn:microsoft.com/office/officeart/2005/8/layout/list1"/>
    <dgm:cxn modelId="{23115746-5025-4507-A90D-3986F49819F4}" srcId="{93BB9448-E0DB-45FE-81FA-30F5FA54307F}" destId="{5FCE99E7-6E01-4800-AFA2-D81835CDF825}" srcOrd="0" destOrd="0" parTransId="{7365B1C3-36D4-4B00-8ABD-BC11A6749799}" sibTransId="{60EC1D35-B270-4265-BE8C-2C2204314AAF}"/>
    <dgm:cxn modelId="{04D1BB76-4211-4B7E-912D-9EB572E09778}" type="presParOf" srcId="{D8AF45E0-5F5E-4D76-A3FB-3557B9BB7D0F}" destId="{8DC62C53-B464-4031-B36D-D4EE0CC94F87}" srcOrd="0" destOrd="0" presId="urn:microsoft.com/office/officeart/2005/8/layout/list1"/>
    <dgm:cxn modelId="{97DE0B53-E191-41EC-9970-B4096C6C6164}" type="presParOf" srcId="{8DC62C53-B464-4031-B36D-D4EE0CC94F87}" destId="{4DB08821-AE74-4546-B9EA-1A1AAD74282B}" srcOrd="0" destOrd="0" presId="urn:microsoft.com/office/officeart/2005/8/layout/list1"/>
    <dgm:cxn modelId="{FC71BBEB-59DD-472B-B173-3F78073885CD}" type="presParOf" srcId="{8DC62C53-B464-4031-B36D-D4EE0CC94F87}" destId="{CAA59052-D746-4BBA-B686-00DF28C4B4AB}" srcOrd="1" destOrd="0" presId="urn:microsoft.com/office/officeart/2005/8/layout/list1"/>
    <dgm:cxn modelId="{8CE4F072-BFE9-4D6C-ACE2-5C4D108F8878}" type="presParOf" srcId="{D8AF45E0-5F5E-4D76-A3FB-3557B9BB7D0F}" destId="{DDFC358B-0970-4241-B969-190DC4AB9D21}" srcOrd="1" destOrd="0" presId="urn:microsoft.com/office/officeart/2005/8/layout/list1"/>
    <dgm:cxn modelId="{9A42DA04-C52B-4483-8077-475F448657C4}" type="presParOf" srcId="{D8AF45E0-5F5E-4D76-A3FB-3557B9BB7D0F}" destId="{8C2CB3BD-7DCC-460C-A457-BA8AF5A6F724}" srcOrd="2" destOrd="0" presId="urn:microsoft.com/office/officeart/2005/8/layout/list1"/>
    <dgm:cxn modelId="{D8E3D2AC-6E84-47B4-BCA4-79BED27D32C7}" type="presParOf" srcId="{D8AF45E0-5F5E-4D76-A3FB-3557B9BB7D0F}" destId="{35A202B4-8B56-4F6E-A7D2-85D2472D85BF}" srcOrd="3" destOrd="0" presId="urn:microsoft.com/office/officeart/2005/8/layout/list1"/>
    <dgm:cxn modelId="{B834914D-206A-4257-A393-5E843EFC1379}" type="presParOf" srcId="{D8AF45E0-5F5E-4D76-A3FB-3557B9BB7D0F}" destId="{F2925931-C6DE-409E-BB2A-86FF46CE6B75}" srcOrd="4" destOrd="0" presId="urn:microsoft.com/office/officeart/2005/8/layout/list1"/>
    <dgm:cxn modelId="{107F9C9E-8E29-4982-B983-D52CDB015E96}" type="presParOf" srcId="{F2925931-C6DE-409E-BB2A-86FF46CE6B75}" destId="{FC24D112-CD66-4344-B198-8B6CF0532700}" srcOrd="0" destOrd="0" presId="urn:microsoft.com/office/officeart/2005/8/layout/list1"/>
    <dgm:cxn modelId="{02271467-4251-4E55-A0B6-F6B696E194BE}" type="presParOf" srcId="{F2925931-C6DE-409E-BB2A-86FF46CE6B75}" destId="{4B55CF28-770A-409F-A170-362C366D7D13}" srcOrd="1" destOrd="0" presId="urn:microsoft.com/office/officeart/2005/8/layout/list1"/>
    <dgm:cxn modelId="{DAEA1361-A91B-4C29-BF50-7D7B55E08449}" type="presParOf" srcId="{D8AF45E0-5F5E-4D76-A3FB-3557B9BB7D0F}" destId="{CBBE398F-6358-4618-BF02-91A49A86B0B6}" srcOrd="5" destOrd="0" presId="urn:microsoft.com/office/officeart/2005/8/layout/list1"/>
    <dgm:cxn modelId="{9E8DCD72-1890-49CF-A39B-D00CD538BEC4}" type="presParOf" srcId="{D8AF45E0-5F5E-4D76-A3FB-3557B9BB7D0F}" destId="{85FD54F9-5940-4EC8-ADE4-BD0365B5B98E}" srcOrd="6" destOrd="0" presId="urn:microsoft.com/office/officeart/2005/8/layout/list1"/>
    <dgm:cxn modelId="{F52C3049-3EF0-466F-AF67-74F57CD40EC8}" type="presParOf" srcId="{D8AF45E0-5F5E-4D76-A3FB-3557B9BB7D0F}" destId="{8352930A-8432-4618-8E59-493D1A7A9312}" srcOrd="7" destOrd="0" presId="urn:microsoft.com/office/officeart/2005/8/layout/list1"/>
    <dgm:cxn modelId="{1F836DC2-B265-4086-B09F-85EBC0C53894}" type="presParOf" srcId="{D8AF45E0-5F5E-4D76-A3FB-3557B9BB7D0F}" destId="{CC5DFEF0-08A5-41E4-AFC7-E35568C88FD4}" srcOrd="8" destOrd="0" presId="urn:microsoft.com/office/officeart/2005/8/layout/list1"/>
    <dgm:cxn modelId="{F1A7BDBE-5A48-4B90-A9D8-20F74FD6EC1D}" type="presParOf" srcId="{CC5DFEF0-08A5-41E4-AFC7-E35568C88FD4}" destId="{AB568B79-7032-4757-863D-8DC295A03B0F}" srcOrd="0" destOrd="0" presId="urn:microsoft.com/office/officeart/2005/8/layout/list1"/>
    <dgm:cxn modelId="{4A2E4094-70D9-4044-8AF8-7CF6ABE02A3B}" type="presParOf" srcId="{CC5DFEF0-08A5-41E4-AFC7-E35568C88FD4}" destId="{E9F06088-7DCF-47E1-9B58-CC561CD97E83}" srcOrd="1" destOrd="0" presId="urn:microsoft.com/office/officeart/2005/8/layout/list1"/>
    <dgm:cxn modelId="{EA47D571-E0A9-4523-8F6E-ACDAADCD655A}" type="presParOf" srcId="{D8AF45E0-5F5E-4D76-A3FB-3557B9BB7D0F}" destId="{FB4C4AFA-EFE8-4234-AC77-F5F888A80547}" srcOrd="9" destOrd="0" presId="urn:microsoft.com/office/officeart/2005/8/layout/list1"/>
    <dgm:cxn modelId="{389DD9CD-3102-4C6E-B800-D63D29FD0327}" type="presParOf" srcId="{D8AF45E0-5F5E-4D76-A3FB-3557B9BB7D0F}" destId="{1362F612-1D32-4E20-97DB-F25DDB01D471}" srcOrd="10" destOrd="0" presId="urn:microsoft.com/office/officeart/2005/8/layout/list1"/>
    <dgm:cxn modelId="{49EDE6BD-2A47-4ED9-A728-F91C3FEA3378}" type="presParOf" srcId="{D8AF45E0-5F5E-4D76-A3FB-3557B9BB7D0F}" destId="{517A38BB-7A05-4904-BFA1-2B1D6DC32444}" srcOrd="11" destOrd="0" presId="urn:microsoft.com/office/officeart/2005/8/layout/list1"/>
    <dgm:cxn modelId="{1956F6EB-46F8-46A5-B4DF-A5314768A733}" type="presParOf" srcId="{D8AF45E0-5F5E-4D76-A3FB-3557B9BB7D0F}" destId="{AF1D6EC3-3DC6-498A-ADE5-CF07163FAEA3}" srcOrd="12" destOrd="0" presId="urn:microsoft.com/office/officeart/2005/8/layout/list1"/>
    <dgm:cxn modelId="{E987082C-3180-4B43-AA67-B1689EEBBC45}" type="presParOf" srcId="{AF1D6EC3-3DC6-498A-ADE5-CF07163FAEA3}" destId="{761DD2CE-A3BA-43C8-BFA2-89720A6DAD6F}" srcOrd="0" destOrd="0" presId="urn:microsoft.com/office/officeart/2005/8/layout/list1"/>
    <dgm:cxn modelId="{E753FBBA-842C-48D4-A374-6F11A074A4A5}" type="presParOf" srcId="{AF1D6EC3-3DC6-498A-ADE5-CF07163FAEA3}" destId="{8EC5CCEC-1B19-4FC9-9E3A-EA62EB1A5D27}" srcOrd="1" destOrd="0" presId="urn:microsoft.com/office/officeart/2005/8/layout/list1"/>
    <dgm:cxn modelId="{C3DDAD15-5013-466A-BA14-A3D6F1793E28}" type="presParOf" srcId="{D8AF45E0-5F5E-4D76-A3FB-3557B9BB7D0F}" destId="{1C331FF3-CF65-48FC-A407-2617330B580E}" srcOrd="13" destOrd="0" presId="urn:microsoft.com/office/officeart/2005/8/layout/list1"/>
    <dgm:cxn modelId="{88E204D6-D272-4561-8941-32ABDDC07E5E}" type="presParOf" srcId="{D8AF45E0-5F5E-4D76-A3FB-3557B9BB7D0F}" destId="{4EF1E1F8-7C94-4E86-8BC1-7472E1A1A972}" srcOrd="14" destOrd="0" presId="urn:microsoft.com/office/officeart/2005/8/layout/list1"/>
    <dgm:cxn modelId="{9115C1D7-0D49-429C-BAD5-B74A78FFEB32}" type="presParOf" srcId="{D8AF45E0-5F5E-4D76-A3FB-3557B9BB7D0F}" destId="{1F52983E-3AED-4BA8-9A62-08A9666C1066}" srcOrd="15" destOrd="0" presId="urn:microsoft.com/office/officeart/2005/8/layout/list1"/>
    <dgm:cxn modelId="{91E56139-B852-4EDD-9D81-854C3FE6C772}" type="presParOf" srcId="{D8AF45E0-5F5E-4D76-A3FB-3557B9BB7D0F}" destId="{DD6B919A-BA56-43A1-A214-7FDEE7AE0F67}" srcOrd="16" destOrd="0" presId="urn:microsoft.com/office/officeart/2005/8/layout/list1"/>
    <dgm:cxn modelId="{63EC4C78-CAAD-44F5-84A4-719B003531D6}" type="presParOf" srcId="{DD6B919A-BA56-43A1-A214-7FDEE7AE0F67}" destId="{2E29CC4C-7641-400B-B98E-771BCB62D854}" srcOrd="0" destOrd="0" presId="urn:microsoft.com/office/officeart/2005/8/layout/list1"/>
    <dgm:cxn modelId="{CF6AA013-625E-41E7-B4CB-32DF7380F329}" type="presParOf" srcId="{DD6B919A-BA56-43A1-A214-7FDEE7AE0F67}" destId="{A0A0CF8A-8A5C-4D13-9C06-AB0992F4D7FB}" srcOrd="1" destOrd="0" presId="urn:microsoft.com/office/officeart/2005/8/layout/list1"/>
    <dgm:cxn modelId="{5945958B-8E5E-426F-B2AB-98D96B2997B5}" type="presParOf" srcId="{D8AF45E0-5F5E-4D76-A3FB-3557B9BB7D0F}" destId="{DF35CB5B-80C0-458A-AA59-9B40F59224E6}" srcOrd="17" destOrd="0" presId="urn:microsoft.com/office/officeart/2005/8/layout/list1"/>
    <dgm:cxn modelId="{1A727457-DC4C-46D6-9503-7C5A3795BF12}" type="presParOf" srcId="{D8AF45E0-5F5E-4D76-A3FB-3557B9BB7D0F}" destId="{75F12457-5F2A-47C6-A688-2F19296D527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62C2E3EE-B331-4B09-908C-49B18FCF0FF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A9FB4546-BE86-42E8-B1B6-06FE469CF324}">
      <dgm:prSet phldrT="[Text]"/>
      <dgm:spPr>
        <a:solidFill>
          <a:srgbClr val="88B2DF"/>
        </a:solidFill>
      </dgm:spPr>
      <dgm:t>
        <a:bodyPr/>
        <a:lstStyle/>
        <a:p>
          <a:r>
            <a:rPr lang="en-GB" b="1" dirty="0" smtClean="0">
              <a:solidFill>
                <a:schemeClr val="bg1"/>
              </a:solidFill>
            </a:rPr>
            <a:t>Feasibility study</a:t>
          </a:r>
          <a:endParaRPr lang="en-GB" b="1" dirty="0">
            <a:solidFill>
              <a:schemeClr val="bg1"/>
            </a:solidFill>
          </a:endParaRPr>
        </a:p>
      </dgm:t>
    </dgm:pt>
    <dgm:pt modelId="{D72962A1-FAE9-4DB7-BEA7-C17E34203350}" type="parTrans" cxnId="{0428BE82-8513-4353-A8B9-7C18850539D7}">
      <dgm:prSet/>
      <dgm:spPr/>
      <dgm:t>
        <a:bodyPr/>
        <a:lstStyle/>
        <a:p>
          <a:endParaRPr lang="en-GB"/>
        </a:p>
      </dgm:t>
    </dgm:pt>
    <dgm:pt modelId="{30784227-7CF3-4BD5-9125-D3074C2959BD}" type="sibTrans" cxnId="{0428BE82-8513-4353-A8B9-7C18850539D7}">
      <dgm:prSet/>
      <dgm:spPr>
        <a:solidFill>
          <a:srgbClr val="005BAA"/>
        </a:solidFill>
        <a:ln>
          <a:solidFill>
            <a:srgbClr val="FFFFFF"/>
          </a:solidFill>
        </a:ln>
      </dgm:spPr>
      <dgm:t>
        <a:bodyPr/>
        <a:lstStyle/>
        <a:p>
          <a:endParaRPr lang="en-GB" dirty="0"/>
        </a:p>
      </dgm:t>
    </dgm:pt>
    <dgm:pt modelId="{899EA0CC-CE24-428A-92EA-D66D8E4C6A12}">
      <dgm:prSet phldrT="[Text]"/>
      <dgm:spPr>
        <a:solidFill>
          <a:srgbClr val="88B2DF"/>
        </a:solidFill>
      </dgm:spPr>
      <dgm:t>
        <a:bodyPr/>
        <a:lstStyle/>
        <a:p>
          <a:r>
            <a:rPr lang="en-GB" b="1" dirty="0" smtClean="0">
              <a:solidFill>
                <a:schemeClr val="bg1"/>
              </a:solidFill>
            </a:rPr>
            <a:t>Requirements analysis and specification</a:t>
          </a:r>
          <a:endParaRPr lang="en-GB" b="1" dirty="0">
            <a:solidFill>
              <a:schemeClr val="bg1"/>
            </a:solidFill>
          </a:endParaRPr>
        </a:p>
      </dgm:t>
    </dgm:pt>
    <dgm:pt modelId="{4B0A144E-8B70-45C2-A815-364847EB3451}" type="parTrans" cxnId="{C32D095A-5D88-4C8C-8675-B9B00E4FFE14}">
      <dgm:prSet/>
      <dgm:spPr/>
      <dgm:t>
        <a:bodyPr/>
        <a:lstStyle/>
        <a:p>
          <a:endParaRPr lang="en-GB"/>
        </a:p>
      </dgm:t>
    </dgm:pt>
    <dgm:pt modelId="{3E03149F-CF2F-4BC7-8BCD-624AEA107436}" type="sibTrans" cxnId="{C32D095A-5D88-4C8C-8675-B9B00E4FFE14}">
      <dgm:prSet/>
      <dgm:spPr>
        <a:solidFill>
          <a:srgbClr val="005BAA"/>
        </a:solidFill>
        <a:ln>
          <a:solidFill>
            <a:srgbClr val="FFFFFF"/>
          </a:solidFill>
        </a:ln>
      </dgm:spPr>
      <dgm:t>
        <a:bodyPr/>
        <a:lstStyle/>
        <a:p>
          <a:endParaRPr lang="en-GB" dirty="0"/>
        </a:p>
      </dgm:t>
    </dgm:pt>
    <dgm:pt modelId="{28D43182-F5D4-40DA-998D-640D86263767}">
      <dgm:prSet phldrT="[Text]"/>
      <dgm:spPr>
        <a:solidFill>
          <a:srgbClr val="88B2DF"/>
        </a:solidFill>
      </dgm:spPr>
      <dgm:t>
        <a:bodyPr/>
        <a:lstStyle/>
        <a:p>
          <a:r>
            <a:rPr lang="en-GB" b="1" dirty="0" smtClean="0">
              <a:solidFill>
                <a:schemeClr val="bg1"/>
              </a:solidFill>
            </a:rPr>
            <a:t>Solution design</a:t>
          </a:r>
        </a:p>
      </dgm:t>
    </dgm:pt>
    <dgm:pt modelId="{985530EB-4D0D-4D38-9C7A-DCCB5AF37F09}" type="parTrans" cxnId="{AD44D32E-5A81-4691-A33B-96F8F7922DFE}">
      <dgm:prSet/>
      <dgm:spPr/>
      <dgm:t>
        <a:bodyPr/>
        <a:lstStyle/>
        <a:p>
          <a:endParaRPr lang="en-GB"/>
        </a:p>
      </dgm:t>
    </dgm:pt>
    <dgm:pt modelId="{391F5383-3EDA-4F98-9E7C-0B2A0C9845FC}" type="sibTrans" cxnId="{AD44D32E-5A81-4691-A33B-96F8F7922DFE}">
      <dgm:prSet/>
      <dgm:spPr>
        <a:solidFill>
          <a:srgbClr val="005BAA"/>
        </a:solidFill>
        <a:ln>
          <a:solidFill>
            <a:srgbClr val="FFFFFF"/>
          </a:solidFill>
        </a:ln>
      </dgm:spPr>
      <dgm:t>
        <a:bodyPr/>
        <a:lstStyle/>
        <a:p>
          <a:endParaRPr lang="en-GB" dirty="0"/>
        </a:p>
      </dgm:t>
    </dgm:pt>
    <dgm:pt modelId="{2F80BABE-9694-445C-BA58-005E78BDD3F2}">
      <dgm:prSet phldrT="[Text]"/>
      <dgm:spPr>
        <a:solidFill>
          <a:srgbClr val="88B2DF"/>
        </a:solidFill>
      </dgm:spPr>
      <dgm:t>
        <a:bodyPr/>
        <a:lstStyle/>
        <a:p>
          <a:r>
            <a:rPr lang="en-GB" b="1" dirty="0" smtClean="0">
              <a:solidFill>
                <a:schemeClr val="bg1"/>
              </a:solidFill>
            </a:rPr>
            <a:t>Solution development and implementation</a:t>
          </a:r>
        </a:p>
      </dgm:t>
    </dgm:pt>
    <dgm:pt modelId="{1E8C8D20-7549-4A17-9905-229EAD6CCCB0}" type="parTrans" cxnId="{C445BC74-2C1D-403C-B438-FE9FBF331703}">
      <dgm:prSet/>
      <dgm:spPr/>
      <dgm:t>
        <a:bodyPr/>
        <a:lstStyle/>
        <a:p>
          <a:endParaRPr lang="en-GB"/>
        </a:p>
      </dgm:t>
    </dgm:pt>
    <dgm:pt modelId="{987ECE45-469F-427D-AB0A-50C765E1FBA5}" type="sibTrans" cxnId="{C445BC74-2C1D-403C-B438-FE9FBF331703}">
      <dgm:prSet/>
      <dgm:spPr>
        <a:solidFill>
          <a:srgbClr val="005BAA"/>
        </a:solidFill>
        <a:ln>
          <a:solidFill>
            <a:srgbClr val="FFFFFF"/>
          </a:solidFill>
        </a:ln>
      </dgm:spPr>
      <dgm:t>
        <a:bodyPr/>
        <a:lstStyle/>
        <a:p>
          <a:endParaRPr lang="en-GB" dirty="0"/>
        </a:p>
      </dgm:t>
    </dgm:pt>
    <dgm:pt modelId="{60CFADD2-4362-4735-AD4F-90FAF7548CCD}">
      <dgm:prSet phldrT="[Text]"/>
      <dgm:spPr>
        <a:solidFill>
          <a:srgbClr val="88B2DF"/>
        </a:solidFill>
      </dgm:spPr>
      <dgm:t>
        <a:bodyPr/>
        <a:lstStyle/>
        <a:p>
          <a:r>
            <a:rPr lang="en-GB" b="1" dirty="0" smtClean="0">
              <a:solidFill>
                <a:schemeClr val="bg1"/>
              </a:solidFill>
            </a:rPr>
            <a:t>Operation of new processes and systems</a:t>
          </a:r>
        </a:p>
      </dgm:t>
    </dgm:pt>
    <dgm:pt modelId="{94B78F26-01F3-40D9-B2B5-9235C367E86B}" type="parTrans" cxnId="{BEBDB5C5-CDE8-45D3-829D-0D762B30145D}">
      <dgm:prSet/>
      <dgm:spPr/>
      <dgm:t>
        <a:bodyPr/>
        <a:lstStyle/>
        <a:p>
          <a:endParaRPr lang="en-GB"/>
        </a:p>
      </dgm:t>
    </dgm:pt>
    <dgm:pt modelId="{CF5FA7EA-4E15-4237-A70B-2E246AE5BC07}" type="sibTrans" cxnId="{BEBDB5C5-CDE8-45D3-829D-0D762B30145D}">
      <dgm:prSet/>
      <dgm:spPr/>
      <dgm:t>
        <a:bodyPr/>
        <a:lstStyle/>
        <a:p>
          <a:endParaRPr lang="en-GB"/>
        </a:p>
      </dgm:t>
    </dgm:pt>
    <dgm:pt modelId="{625A2F7B-8351-432E-BD03-266A21AB5066}" type="pres">
      <dgm:prSet presAssocID="{62C2E3EE-B331-4B09-908C-49B18FCF0FFE}" presName="outerComposite" presStyleCnt="0">
        <dgm:presLayoutVars>
          <dgm:chMax val="5"/>
          <dgm:dir/>
          <dgm:resizeHandles val="exact"/>
        </dgm:presLayoutVars>
      </dgm:prSet>
      <dgm:spPr/>
      <dgm:t>
        <a:bodyPr/>
        <a:lstStyle/>
        <a:p>
          <a:endParaRPr lang="en-GB"/>
        </a:p>
      </dgm:t>
    </dgm:pt>
    <dgm:pt modelId="{1873AF39-EEC5-4D60-ADF3-DDEC6A327B8C}" type="pres">
      <dgm:prSet presAssocID="{62C2E3EE-B331-4B09-908C-49B18FCF0FFE}" presName="dummyMaxCanvas" presStyleCnt="0">
        <dgm:presLayoutVars/>
      </dgm:prSet>
      <dgm:spPr/>
      <dgm:t>
        <a:bodyPr/>
        <a:lstStyle/>
        <a:p>
          <a:endParaRPr lang="en-GB"/>
        </a:p>
      </dgm:t>
    </dgm:pt>
    <dgm:pt modelId="{23BFE8B2-6823-4284-8381-56A8121B2123}" type="pres">
      <dgm:prSet presAssocID="{62C2E3EE-B331-4B09-908C-49B18FCF0FFE}" presName="FiveNodes_1" presStyleLbl="node1" presStyleIdx="0" presStyleCnt="5">
        <dgm:presLayoutVars>
          <dgm:bulletEnabled val="1"/>
        </dgm:presLayoutVars>
      </dgm:prSet>
      <dgm:spPr/>
      <dgm:t>
        <a:bodyPr/>
        <a:lstStyle/>
        <a:p>
          <a:endParaRPr lang="en-GB"/>
        </a:p>
      </dgm:t>
    </dgm:pt>
    <dgm:pt modelId="{B97274E6-E33E-4E52-8BBC-6305A035ED33}" type="pres">
      <dgm:prSet presAssocID="{62C2E3EE-B331-4B09-908C-49B18FCF0FFE}" presName="FiveNodes_2" presStyleLbl="node1" presStyleIdx="1" presStyleCnt="5">
        <dgm:presLayoutVars>
          <dgm:bulletEnabled val="1"/>
        </dgm:presLayoutVars>
      </dgm:prSet>
      <dgm:spPr/>
      <dgm:t>
        <a:bodyPr/>
        <a:lstStyle/>
        <a:p>
          <a:endParaRPr lang="en-GB"/>
        </a:p>
      </dgm:t>
    </dgm:pt>
    <dgm:pt modelId="{56CFC499-AF63-4238-8877-6CE91DE5E999}" type="pres">
      <dgm:prSet presAssocID="{62C2E3EE-B331-4B09-908C-49B18FCF0FFE}" presName="FiveNodes_3" presStyleLbl="node1" presStyleIdx="2" presStyleCnt="5">
        <dgm:presLayoutVars>
          <dgm:bulletEnabled val="1"/>
        </dgm:presLayoutVars>
      </dgm:prSet>
      <dgm:spPr/>
      <dgm:t>
        <a:bodyPr/>
        <a:lstStyle/>
        <a:p>
          <a:endParaRPr lang="en-GB"/>
        </a:p>
      </dgm:t>
    </dgm:pt>
    <dgm:pt modelId="{B5A1DD13-193A-4D4B-95E0-E7404B1DD890}" type="pres">
      <dgm:prSet presAssocID="{62C2E3EE-B331-4B09-908C-49B18FCF0FFE}" presName="FiveNodes_4" presStyleLbl="node1" presStyleIdx="3" presStyleCnt="5">
        <dgm:presLayoutVars>
          <dgm:bulletEnabled val="1"/>
        </dgm:presLayoutVars>
      </dgm:prSet>
      <dgm:spPr/>
      <dgm:t>
        <a:bodyPr/>
        <a:lstStyle/>
        <a:p>
          <a:endParaRPr lang="en-GB"/>
        </a:p>
      </dgm:t>
    </dgm:pt>
    <dgm:pt modelId="{B01599BF-5F72-4FDE-B949-C90B00015C7F}" type="pres">
      <dgm:prSet presAssocID="{62C2E3EE-B331-4B09-908C-49B18FCF0FFE}" presName="FiveNodes_5" presStyleLbl="node1" presStyleIdx="4" presStyleCnt="5">
        <dgm:presLayoutVars>
          <dgm:bulletEnabled val="1"/>
        </dgm:presLayoutVars>
      </dgm:prSet>
      <dgm:spPr/>
      <dgm:t>
        <a:bodyPr/>
        <a:lstStyle/>
        <a:p>
          <a:endParaRPr lang="en-GB"/>
        </a:p>
      </dgm:t>
    </dgm:pt>
    <dgm:pt modelId="{9BB44DE8-08AE-42EF-90B4-564FDFF8D255}" type="pres">
      <dgm:prSet presAssocID="{62C2E3EE-B331-4B09-908C-49B18FCF0FFE}" presName="FiveConn_1-2" presStyleLbl="fgAccFollowNode1" presStyleIdx="0" presStyleCnt="4">
        <dgm:presLayoutVars>
          <dgm:bulletEnabled val="1"/>
        </dgm:presLayoutVars>
      </dgm:prSet>
      <dgm:spPr/>
      <dgm:t>
        <a:bodyPr/>
        <a:lstStyle/>
        <a:p>
          <a:endParaRPr lang="en-GB"/>
        </a:p>
      </dgm:t>
    </dgm:pt>
    <dgm:pt modelId="{EDBCFEB0-5374-4DB9-9399-875BDDF1F75B}" type="pres">
      <dgm:prSet presAssocID="{62C2E3EE-B331-4B09-908C-49B18FCF0FFE}" presName="FiveConn_2-3" presStyleLbl="fgAccFollowNode1" presStyleIdx="1" presStyleCnt="4">
        <dgm:presLayoutVars>
          <dgm:bulletEnabled val="1"/>
        </dgm:presLayoutVars>
      </dgm:prSet>
      <dgm:spPr/>
      <dgm:t>
        <a:bodyPr/>
        <a:lstStyle/>
        <a:p>
          <a:endParaRPr lang="en-GB"/>
        </a:p>
      </dgm:t>
    </dgm:pt>
    <dgm:pt modelId="{97E77C57-57F9-4547-8C9F-3E4DBC09D72D}" type="pres">
      <dgm:prSet presAssocID="{62C2E3EE-B331-4B09-908C-49B18FCF0FFE}" presName="FiveConn_3-4" presStyleLbl="fgAccFollowNode1" presStyleIdx="2" presStyleCnt="4">
        <dgm:presLayoutVars>
          <dgm:bulletEnabled val="1"/>
        </dgm:presLayoutVars>
      </dgm:prSet>
      <dgm:spPr/>
      <dgm:t>
        <a:bodyPr/>
        <a:lstStyle/>
        <a:p>
          <a:endParaRPr lang="en-GB"/>
        </a:p>
      </dgm:t>
    </dgm:pt>
    <dgm:pt modelId="{DAA5FA61-9CB0-4CFA-97C8-30543DDAD5D1}" type="pres">
      <dgm:prSet presAssocID="{62C2E3EE-B331-4B09-908C-49B18FCF0FFE}" presName="FiveConn_4-5" presStyleLbl="fgAccFollowNode1" presStyleIdx="3" presStyleCnt="4">
        <dgm:presLayoutVars>
          <dgm:bulletEnabled val="1"/>
        </dgm:presLayoutVars>
      </dgm:prSet>
      <dgm:spPr/>
      <dgm:t>
        <a:bodyPr/>
        <a:lstStyle/>
        <a:p>
          <a:endParaRPr lang="en-GB"/>
        </a:p>
      </dgm:t>
    </dgm:pt>
    <dgm:pt modelId="{F2D3EF5E-BAC1-4370-8408-C7A210771B16}" type="pres">
      <dgm:prSet presAssocID="{62C2E3EE-B331-4B09-908C-49B18FCF0FFE}" presName="FiveNodes_1_text" presStyleLbl="node1" presStyleIdx="4" presStyleCnt="5">
        <dgm:presLayoutVars>
          <dgm:bulletEnabled val="1"/>
        </dgm:presLayoutVars>
      </dgm:prSet>
      <dgm:spPr/>
      <dgm:t>
        <a:bodyPr/>
        <a:lstStyle/>
        <a:p>
          <a:endParaRPr lang="en-GB"/>
        </a:p>
      </dgm:t>
    </dgm:pt>
    <dgm:pt modelId="{CBEF3F52-3CFF-43BF-A7FB-B3F28638CBF7}" type="pres">
      <dgm:prSet presAssocID="{62C2E3EE-B331-4B09-908C-49B18FCF0FFE}" presName="FiveNodes_2_text" presStyleLbl="node1" presStyleIdx="4" presStyleCnt="5">
        <dgm:presLayoutVars>
          <dgm:bulletEnabled val="1"/>
        </dgm:presLayoutVars>
      </dgm:prSet>
      <dgm:spPr/>
      <dgm:t>
        <a:bodyPr/>
        <a:lstStyle/>
        <a:p>
          <a:endParaRPr lang="en-GB"/>
        </a:p>
      </dgm:t>
    </dgm:pt>
    <dgm:pt modelId="{079C04D1-4A2E-4E1C-B201-E47392C308AF}" type="pres">
      <dgm:prSet presAssocID="{62C2E3EE-B331-4B09-908C-49B18FCF0FFE}" presName="FiveNodes_3_text" presStyleLbl="node1" presStyleIdx="4" presStyleCnt="5">
        <dgm:presLayoutVars>
          <dgm:bulletEnabled val="1"/>
        </dgm:presLayoutVars>
      </dgm:prSet>
      <dgm:spPr/>
      <dgm:t>
        <a:bodyPr/>
        <a:lstStyle/>
        <a:p>
          <a:endParaRPr lang="en-GB"/>
        </a:p>
      </dgm:t>
    </dgm:pt>
    <dgm:pt modelId="{182544BC-726E-4F20-8CC6-E6670B3C4E8C}" type="pres">
      <dgm:prSet presAssocID="{62C2E3EE-B331-4B09-908C-49B18FCF0FFE}" presName="FiveNodes_4_text" presStyleLbl="node1" presStyleIdx="4" presStyleCnt="5">
        <dgm:presLayoutVars>
          <dgm:bulletEnabled val="1"/>
        </dgm:presLayoutVars>
      </dgm:prSet>
      <dgm:spPr/>
      <dgm:t>
        <a:bodyPr/>
        <a:lstStyle/>
        <a:p>
          <a:endParaRPr lang="en-GB"/>
        </a:p>
      </dgm:t>
    </dgm:pt>
    <dgm:pt modelId="{137214B4-D426-4DC2-88F2-6FAC31C07EF8}" type="pres">
      <dgm:prSet presAssocID="{62C2E3EE-B331-4B09-908C-49B18FCF0FFE}" presName="FiveNodes_5_text" presStyleLbl="node1" presStyleIdx="4" presStyleCnt="5">
        <dgm:presLayoutVars>
          <dgm:bulletEnabled val="1"/>
        </dgm:presLayoutVars>
      </dgm:prSet>
      <dgm:spPr/>
      <dgm:t>
        <a:bodyPr/>
        <a:lstStyle/>
        <a:p>
          <a:endParaRPr lang="en-GB"/>
        </a:p>
      </dgm:t>
    </dgm:pt>
  </dgm:ptLst>
  <dgm:cxnLst>
    <dgm:cxn modelId="{4B4092CF-8508-48DD-9F17-8C626A9CEEBD}" type="presOf" srcId="{28D43182-F5D4-40DA-998D-640D86263767}" destId="{56CFC499-AF63-4238-8877-6CE91DE5E999}" srcOrd="0" destOrd="0" presId="urn:microsoft.com/office/officeart/2005/8/layout/vProcess5"/>
    <dgm:cxn modelId="{0428BE82-8513-4353-A8B9-7C18850539D7}" srcId="{62C2E3EE-B331-4B09-908C-49B18FCF0FFE}" destId="{A9FB4546-BE86-42E8-B1B6-06FE469CF324}" srcOrd="0" destOrd="0" parTransId="{D72962A1-FAE9-4DB7-BEA7-C17E34203350}" sibTransId="{30784227-7CF3-4BD5-9125-D3074C2959BD}"/>
    <dgm:cxn modelId="{72DD7813-F879-4F20-ADB0-8E7E9788618F}" type="presOf" srcId="{2F80BABE-9694-445C-BA58-005E78BDD3F2}" destId="{182544BC-726E-4F20-8CC6-E6670B3C4E8C}" srcOrd="1" destOrd="0" presId="urn:microsoft.com/office/officeart/2005/8/layout/vProcess5"/>
    <dgm:cxn modelId="{7725A69F-1BDF-496C-906E-DDB6556FF741}" type="presOf" srcId="{987ECE45-469F-427D-AB0A-50C765E1FBA5}" destId="{DAA5FA61-9CB0-4CFA-97C8-30543DDAD5D1}" srcOrd="0" destOrd="0" presId="urn:microsoft.com/office/officeart/2005/8/layout/vProcess5"/>
    <dgm:cxn modelId="{9BBC6B71-2963-41E2-A40D-F69595AF9C39}" type="presOf" srcId="{2F80BABE-9694-445C-BA58-005E78BDD3F2}" destId="{B5A1DD13-193A-4D4B-95E0-E7404B1DD890}" srcOrd="0" destOrd="0" presId="urn:microsoft.com/office/officeart/2005/8/layout/vProcess5"/>
    <dgm:cxn modelId="{52D6ADA0-EDBD-4DC9-B7DF-8223639E5497}" type="presOf" srcId="{62C2E3EE-B331-4B09-908C-49B18FCF0FFE}" destId="{625A2F7B-8351-432E-BD03-266A21AB5066}" srcOrd="0" destOrd="0" presId="urn:microsoft.com/office/officeart/2005/8/layout/vProcess5"/>
    <dgm:cxn modelId="{F580068E-7B47-4AE4-BF43-6303B4E47CDA}" type="presOf" srcId="{A9FB4546-BE86-42E8-B1B6-06FE469CF324}" destId="{23BFE8B2-6823-4284-8381-56A8121B2123}" srcOrd="0" destOrd="0" presId="urn:microsoft.com/office/officeart/2005/8/layout/vProcess5"/>
    <dgm:cxn modelId="{AD44D32E-5A81-4691-A33B-96F8F7922DFE}" srcId="{62C2E3EE-B331-4B09-908C-49B18FCF0FFE}" destId="{28D43182-F5D4-40DA-998D-640D86263767}" srcOrd="2" destOrd="0" parTransId="{985530EB-4D0D-4D38-9C7A-DCCB5AF37F09}" sibTransId="{391F5383-3EDA-4F98-9E7C-0B2A0C9845FC}"/>
    <dgm:cxn modelId="{BEBDB5C5-CDE8-45D3-829D-0D762B30145D}" srcId="{62C2E3EE-B331-4B09-908C-49B18FCF0FFE}" destId="{60CFADD2-4362-4735-AD4F-90FAF7548CCD}" srcOrd="4" destOrd="0" parTransId="{94B78F26-01F3-40D9-B2B5-9235C367E86B}" sibTransId="{CF5FA7EA-4E15-4237-A70B-2E246AE5BC07}"/>
    <dgm:cxn modelId="{CC184209-C6C6-4D90-9FF0-5CA38DF929D2}" type="presOf" srcId="{30784227-7CF3-4BD5-9125-D3074C2959BD}" destId="{9BB44DE8-08AE-42EF-90B4-564FDFF8D255}" srcOrd="0" destOrd="0" presId="urn:microsoft.com/office/officeart/2005/8/layout/vProcess5"/>
    <dgm:cxn modelId="{94BCB9B4-4726-427E-B7D7-A4541B8B8E9F}" type="presOf" srcId="{A9FB4546-BE86-42E8-B1B6-06FE469CF324}" destId="{F2D3EF5E-BAC1-4370-8408-C7A210771B16}" srcOrd="1" destOrd="0" presId="urn:microsoft.com/office/officeart/2005/8/layout/vProcess5"/>
    <dgm:cxn modelId="{73C87D87-557A-40FB-9478-5B04621B6BAB}" type="presOf" srcId="{60CFADD2-4362-4735-AD4F-90FAF7548CCD}" destId="{B01599BF-5F72-4FDE-B949-C90B00015C7F}" srcOrd="0" destOrd="0" presId="urn:microsoft.com/office/officeart/2005/8/layout/vProcess5"/>
    <dgm:cxn modelId="{C32D095A-5D88-4C8C-8675-B9B00E4FFE14}" srcId="{62C2E3EE-B331-4B09-908C-49B18FCF0FFE}" destId="{899EA0CC-CE24-428A-92EA-D66D8E4C6A12}" srcOrd="1" destOrd="0" parTransId="{4B0A144E-8B70-45C2-A815-364847EB3451}" sibTransId="{3E03149F-CF2F-4BC7-8BCD-624AEA107436}"/>
    <dgm:cxn modelId="{8001B2CA-DB84-49F4-BC39-78C4EA72AB2A}" type="presOf" srcId="{60CFADD2-4362-4735-AD4F-90FAF7548CCD}" destId="{137214B4-D426-4DC2-88F2-6FAC31C07EF8}" srcOrd="1" destOrd="0" presId="urn:microsoft.com/office/officeart/2005/8/layout/vProcess5"/>
    <dgm:cxn modelId="{13DA5759-DEC3-4C8A-947F-81A4B0F2BDCD}" type="presOf" srcId="{391F5383-3EDA-4F98-9E7C-0B2A0C9845FC}" destId="{97E77C57-57F9-4547-8C9F-3E4DBC09D72D}" srcOrd="0" destOrd="0" presId="urn:microsoft.com/office/officeart/2005/8/layout/vProcess5"/>
    <dgm:cxn modelId="{38C3C4E1-C8F3-41D1-9641-4E41ABB374FE}" type="presOf" srcId="{899EA0CC-CE24-428A-92EA-D66D8E4C6A12}" destId="{CBEF3F52-3CFF-43BF-A7FB-B3F28638CBF7}" srcOrd="1" destOrd="0" presId="urn:microsoft.com/office/officeart/2005/8/layout/vProcess5"/>
    <dgm:cxn modelId="{D300CE74-4D5E-49BC-B005-8AA9184FE67B}" type="presOf" srcId="{28D43182-F5D4-40DA-998D-640D86263767}" destId="{079C04D1-4A2E-4E1C-B201-E47392C308AF}" srcOrd="1" destOrd="0" presId="urn:microsoft.com/office/officeart/2005/8/layout/vProcess5"/>
    <dgm:cxn modelId="{C445BC74-2C1D-403C-B438-FE9FBF331703}" srcId="{62C2E3EE-B331-4B09-908C-49B18FCF0FFE}" destId="{2F80BABE-9694-445C-BA58-005E78BDD3F2}" srcOrd="3" destOrd="0" parTransId="{1E8C8D20-7549-4A17-9905-229EAD6CCCB0}" sibTransId="{987ECE45-469F-427D-AB0A-50C765E1FBA5}"/>
    <dgm:cxn modelId="{2BE010FA-3C97-4780-891F-D4A952467BDE}" type="presOf" srcId="{3E03149F-CF2F-4BC7-8BCD-624AEA107436}" destId="{EDBCFEB0-5374-4DB9-9399-875BDDF1F75B}" srcOrd="0" destOrd="0" presId="urn:microsoft.com/office/officeart/2005/8/layout/vProcess5"/>
    <dgm:cxn modelId="{9B12CD1C-0616-4524-9518-B88B41DDC213}" type="presOf" srcId="{899EA0CC-CE24-428A-92EA-D66D8E4C6A12}" destId="{B97274E6-E33E-4E52-8BBC-6305A035ED33}" srcOrd="0" destOrd="0" presId="urn:microsoft.com/office/officeart/2005/8/layout/vProcess5"/>
    <dgm:cxn modelId="{71B337FB-7C48-4096-80A5-A1EC4CB63C9F}" type="presParOf" srcId="{625A2F7B-8351-432E-BD03-266A21AB5066}" destId="{1873AF39-EEC5-4D60-ADF3-DDEC6A327B8C}" srcOrd="0" destOrd="0" presId="urn:microsoft.com/office/officeart/2005/8/layout/vProcess5"/>
    <dgm:cxn modelId="{75DD1668-ACC1-45CA-B7A4-F1A096FECAF4}" type="presParOf" srcId="{625A2F7B-8351-432E-BD03-266A21AB5066}" destId="{23BFE8B2-6823-4284-8381-56A8121B2123}" srcOrd="1" destOrd="0" presId="urn:microsoft.com/office/officeart/2005/8/layout/vProcess5"/>
    <dgm:cxn modelId="{065655DF-3D43-42C1-9746-1D107D5B8D6B}" type="presParOf" srcId="{625A2F7B-8351-432E-BD03-266A21AB5066}" destId="{B97274E6-E33E-4E52-8BBC-6305A035ED33}" srcOrd="2" destOrd="0" presId="urn:microsoft.com/office/officeart/2005/8/layout/vProcess5"/>
    <dgm:cxn modelId="{52BD0602-7B41-4258-8D68-8EA46E1955FB}" type="presParOf" srcId="{625A2F7B-8351-432E-BD03-266A21AB5066}" destId="{56CFC499-AF63-4238-8877-6CE91DE5E999}" srcOrd="3" destOrd="0" presId="urn:microsoft.com/office/officeart/2005/8/layout/vProcess5"/>
    <dgm:cxn modelId="{ADA813C3-E931-4D4D-BE3A-EC197798E677}" type="presParOf" srcId="{625A2F7B-8351-432E-BD03-266A21AB5066}" destId="{B5A1DD13-193A-4D4B-95E0-E7404B1DD890}" srcOrd="4" destOrd="0" presId="urn:microsoft.com/office/officeart/2005/8/layout/vProcess5"/>
    <dgm:cxn modelId="{F53C75B3-6089-4830-9578-84F73E6F70A0}" type="presParOf" srcId="{625A2F7B-8351-432E-BD03-266A21AB5066}" destId="{B01599BF-5F72-4FDE-B949-C90B00015C7F}" srcOrd="5" destOrd="0" presId="urn:microsoft.com/office/officeart/2005/8/layout/vProcess5"/>
    <dgm:cxn modelId="{E9979C87-9D52-4DAA-961B-920C449F5FB1}" type="presParOf" srcId="{625A2F7B-8351-432E-BD03-266A21AB5066}" destId="{9BB44DE8-08AE-42EF-90B4-564FDFF8D255}" srcOrd="6" destOrd="0" presId="urn:microsoft.com/office/officeart/2005/8/layout/vProcess5"/>
    <dgm:cxn modelId="{1ADA0DEF-1629-4A1A-A845-EDB371E18D0E}" type="presParOf" srcId="{625A2F7B-8351-432E-BD03-266A21AB5066}" destId="{EDBCFEB0-5374-4DB9-9399-875BDDF1F75B}" srcOrd="7" destOrd="0" presId="urn:microsoft.com/office/officeart/2005/8/layout/vProcess5"/>
    <dgm:cxn modelId="{F2D33AA5-9250-4830-ABB7-74907699B184}" type="presParOf" srcId="{625A2F7B-8351-432E-BD03-266A21AB5066}" destId="{97E77C57-57F9-4547-8C9F-3E4DBC09D72D}" srcOrd="8" destOrd="0" presId="urn:microsoft.com/office/officeart/2005/8/layout/vProcess5"/>
    <dgm:cxn modelId="{92AAF275-DF06-4638-B5A9-D80CBDCA4484}" type="presParOf" srcId="{625A2F7B-8351-432E-BD03-266A21AB5066}" destId="{DAA5FA61-9CB0-4CFA-97C8-30543DDAD5D1}" srcOrd="9" destOrd="0" presId="urn:microsoft.com/office/officeart/2005/8/layout/vProcess5"/>
    <dgm:cxn modelId="{EF479FE2-5EC9-4CAB-B8FF-21D909A44A43}" type="presParOf" srcId="{625A2F7B-8351-432E-BD03-266A21AB5066}" destId="{F2D3EF5E-BAC1-4370-8408-C7A210771B16}" srcOrd="10" destOrd="0" presId="urn:microsoft.com/office/officeart/2005/8/layout/vProcess5"/>
    <dgm:cxn modelId="{BC4FBB4D-E956-4AD8-AC13-D3EDF1EBDD27}" type="presParOf" srcId="{625A2F7B-8351-432E-BD03-266A21AB5066}" destId="{CBEF3F52-3CFF-43BF-A7FB-B3F28638CBF7}" srcOrd="11" destOrd="0" presId="urn:microsoft.com/office/officeart/2005/8/layout/vProcess5"/>
    <dgm:cxn modelId="{1F8EED0D-3DFD-49C6-B611-DAA4F837DF18}" type="presParOf" srcId="{625A2F7B-8351-432E-BD03-266A21AB5066}" destId="{079C04D1-4A2E-4E1C-B201-E47392C308AF}" srcOrd="12" destOrd="0" presId="urn:microsoft.com/office/officeart/2005/8/layout/vProcess5"/>
    <dgm:cxn modelId="{B5F16383-70A8-4049-AE0C-E999BDB6B660}" type="presParOf" srcId="{625A2F7B-8351-432E-BD03-266A21AB5066}" destId="{182544BC-726E-4F20-8CC6-E6670B3C4E8C}" srcOrd="13" destOrd="0" presId="urn:microsoft.com/office/officeart/2005/8/layout/vProcess5"/>
    <dgm:cxn modelId="{BC2E5D68-6CBC-4853-A485-16F07C14D169}" type="presParOf" srcId="{625A2F7B-8351-432E-BD03-266A21AB5066}" destId="{137214B4-D426-4DC2-88F2-6FAC31C07EF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B5A4B97-6AEF-4EBE-BE6D-F1EBFDDCCC72}" type="doc">
      <dgm:prSet loTypeId="urn:microsoft.com/office/officeart/2005/8/layout/process2" loCatId="process" qsTypeId="urn:microsoft.com/office/officeart/2005/8/quickstyle/simple1" qsCatId="simple" csTypeId="urn:microsoft.com/office/officeart/2005/8/colors/accent4_2" csCatId="accent4" phldr="1"/>
      <dgm:spPr/>
      <dgm:t>
        <a:bodyPr/>
        <a:lstStyle/>
        <a:p>
          <a:endParaRPr lang="en-GB"/>
        </a:p>
      </dgm:t>
    </dgm:pt>
    <dgm:pt modelId="{BAFFC114-ADDA-428A-BD61-7C49F2B6D3BC}">
      <dgm:prSet phldrT="[Text]" custT="1"/>
      <dgm:spPr/>
      <dgm:t>
        <a:bodyPr/>
        <a:lstStyle/>
        <a:p>
          <a:pPr algn="ctr"/>
          <a:r>
            <a:rPr lang="en-GB" sz="2400" b="1" dirty="0">
              <a:latin typeface="Arial" pitchFamily="34" charset="0"/>
              <a:cs typeface="Arial" pitchFamily="34" charset="0"/>
            </a:rPr>
            <a:t>Identify</a:t>
          </a:r>
          <a:r>
            <a:rPr lang="en-GB" sz="2400" dirty="0">
              <a:latin typeface="Arial" pitchFamily="34" charset="0"/>
              <a:cs typeface="Arial" pitchFamily="34" charset="0"/>
            </a:rPr>
            <a:t> possible options:</a:t>
          </a:r>
        </a:p>
      </dgm:t>
    </dgm:pt>
    <dgm:pt modelId="{79C6E1CE-9960-4481-BC87-AABF806CF645}" type="parTrans" cxnId="{043CF57A-80E3-421E-94E8-9C0D6B52E53D}">
      <dgm:prSet/>
      <dgm:spPr/>
      <dgm:t>
        <a:bodyPr/>
        <a:lstStyle/>
        <a:p>
          <a:pPr algn="ctr"/>
          <a:endParaRPr lang="en-GB" sz="3600">
            <a:latin typeface="Arial" pitchFamily="34" charset="0"/>
            <a:cs typeface="Arial" pitchFamily="34" charset="0"/>
          </a:endParaRPr>
        </a:p>
      </dgm:t>
    </dgm:pt>
    <dgm:pt modelId="{135855C7-3988-4CAA-A905-F8577FCDA213}" type="sibTrans" cxnId="{043CF57A-80E3-421E-94E8-9C0D6B52E53D}">
      <dgm:prSet custT="1"/>
      <dgm:spPr/>
      <dgm:t>
        <a:bodyPr/>
        <a:lstStyle/>
        <a:p>
          <a:pPr algn="ctr"/>
          <a:endParaRPr lang="en-GB" sz="1600">
            <a:latin typeface="Arial" pitchFamily="34" charset="0"/>
            <a:cs typeface="Arial" pitchFamily="34" charset="0"/>
          </a:endParaRPr>
        </a:p>
      </dgm:t>
    </dgm:pt>
    <dgm:pt modelId="{068D126D-3213-462E-AB05-C8964B19C726}">
      <dgm:prSet phldrT="[Text]" custT="1"/>
      <dgm:spPr/>
      <dgm:t>
        <a:bodyPr/>
        <a:lstStyle/>
        <a:p>
          <a:pPr algn="ctr"/>
          <a:r>
            <a:rPr lang="en-GB" sz="1800" dirty="0" smtClean="0">
              <a:latin typeface="Arial" pitchFamily="34" charset="0"/>
              <a:cs typeface="Arial" pitchFamily="34" charset="0"/>
            </a:rPr>
            <a:t>Business (WHAT)</a:t>
          </a:r>
          <a:endParaRPr lang="en-GB" sz="1800" dirty="0">
            <a:latin typeface="Arial" pitchFamily="34" charset="0"/>
            <a:cs typeface="Arial" pitchFamily="34" charset="0"/>
          </a:endParaRPr>
        </a:p>
      </dgm:t>
    </dgm:pt>
    <dgm:pt modelId="{7C3634FD-CA59-4FE1-8B9B-3976E0A2A58C}" type="parTrans" cxnId="{573FCA12-F8AD-4FB7-9596-BCA72F688008}">
      <dgm:prSet/>
      <dgm:spPr/>
      <dgm:t>
        <a:bodyPr/>
        <a:lstStyle/>
        <a:p>
          <a:pPr algn="ctr"/>
          <a:endParaRPr lang="en-GB" sz="3600">
            <a:latin typeface="Arial" pitchFamily="34" charset="0"/>
            <a:cs typeface="Arial" pitchFamily="34" charset="0"/>
          </a:endParaRPr>
        </a:p>
      </dgm:t>
    </dgm:pt>
    <dgm:pt modelId="{C07E4514-1A2A-4DAF-9261-A3C20F961DE8}" type="sibTrans" cxnId="{573FCA12-F8AD-4FB7-9596-BCA72F688008}">
      <dgm:prSet/>
      <dgm:spPr/>
      <dgm:t>
        <a:bodyPr/>
        <a:lstStyle/>
        <a:p>
          <a:pPr algn="ctr"/>
          <a:endParaRPr lang="en-GB" sz="3600">
            <a:latin typeface="Arial" pitchFamily="34" charset="0"/>
            <a:cs typeface="Arial" pitchFamily="34" charset="0"/>
          </a:endParaRPr>
        </a:p>
      </dgm:t>
    </dgm:pt>
    <dgm:pt modelId="{E5FB1B88-A61F-41C4-BEC3-FF90D323C0BB}">
      <dgm:prSet phldrT="[Text]" custT="1"/>
      <dgm:spPr/>
      <dgm:t>
        <a:bodyPr/>
        <a:lstStyle/>
        <a:p>
          <a:pPr algn="ctr"/>
          <a:r>
            <a:rPr lang="en-GB" sz="2400" b="1">
              <a:latin typeface="Arial" pitchFamily="34" charset="0"/>
              <a:cs typeface="Arial" pitchFamily="34" charset="0"/>
            </a:rPr>
            <a:t>Shortlist</a:t>
          </a:r>
          <a:r>
            <a:rPr lang="en-GB" sz="2400">
              <a:latin typeface="Arial" pitchFamily="34" charset="0"/>
              <a:cs typeface="Arial" pitchFamily="34" charset="0"/>
            </a:rPr>
            <a:t> the options</a:t>
          </a:r>
        </a:p>
      </dgm:t>
    </dgm:pt>
    <dgm:pt modelId="{E56C85E7-0F76-4C05-A519-FD83D690F2D9}" type="parTrans" cxnId="{81A8DE47-CDBC-414A-A6A8-77D1B1EF4C29}">
      <dgm:prSet/>
      <dgm:spPr/>
      <dgm:t>
        <a:bodyPr/>
        <a:lstStyle/>
        <a:p>
          <a:pPr algn="ctr"/>
          <a:endParaRPr lang="en-GB" sz="3600">
            <a:latin typeface="Arial" pitchFamily="34" charset="0"/>
            <a:cs typeface="Arial" pitchFamily="34" charset="0"/>
          </a:endParaRPr>
        </a:p>
      </dgm:t>
    </dgm:pt>
    <dgm:pt modelId="{8A228C8F-F2DA-459E-A671-0EA45ECD8AFA}" type="sibTrans" cxnId="{81A8DE47-CDBC-414A-A6A8-77D1B1EF4C29}">
      <dgm:prSet custT="1"/>
      <dgm:spPr/>
      <dgm:t>
        <a:bodyPr/>
        <a:lstStyle/>
        <a:p>
          <a:pPr algn="ctr"/>
          <a:endParaRPr lang="en-GB" sz="1600">
            <a:latin typeface="Arial" pitchFamily="34" charset="0"/>
            <a:cs typeface="Arial" pitchFamily="34" charset="0"/>
          </a:endParaRPr>
        </a:p>
      </dgm:t>
    </dgm:pt>
    <dgm:pt modelId="{CFA98B23-A85C-4AE5-BCFE-7827A923E9DD}">
      <dgm:prSet phldrT="[Text]" custT="1"/>
      <dgm:spPr/>
      <dgm:t>
        <a:bodyPr/>
        <a:lstStyle/>
        <a:p>
          <a:pPr algn="ctr"/>
          <a:r>
            <a:rPr lang="en-GB" sz="1800" dirty="0" smtClean="0">
              <a:latin typeface="Arial" pitchFamily="34" charset="0"/>
              <a:cs typeface="Arial" pitchFamily="34" charset="0"/>
            </a:rPr>
            <a:t>Technical (HOW)</a:t>
          </a:r>
          <a:endParaRPr lang="en-GB" sz="1800" dirty="0">
            <a:latin typeface="Arial" pitchFamily="34" charset="0"/>
            <a:cs typeface="Arial" pitchFamily="34" charset="0"/>
          </a:endParaRPr>
        </a:p>
      </dgm:t>
    </dgm:pt>
    <dgm:pt modelId="{EA742F83-D73E-422E-BCB1-E779D198A365}" type="parTrans" cxnId="{BB514DAD-28B0-4CAC-A125-E8E7A75CB1C7}">
      <dgm:prSet/>
      <dgm:spPr/>
      <dgm:t>
        <a:bodyPr/>
        <a:lstStyle/>
        <a:p>
          <a:pPr algn="ctr"/>
          <a:endParaRPr lang="en-GB" sz="3600">
            <a:latin typeface="Arial" pitchFamily="34" charset="0"/>
            <a:cs typeface="Arial" pitchFamily="34" charset="0"/>
          </a:endParaRPr>
        </a:p>
      </dgm:t>
    </dgm:pt>
    <dgm:pt modelId="{F72B1372-69F8-49F7-8A6C-5DF58523CBBE}" type="sibTrans" cxnId="{BB514DAD-28B0-4CAC-A125-E8E7A75CB1C7}">
      <dgm:prSet/>
      <dgm:spPr/>
      <dgm:t>
        <a:bodyPr/>
        <a:lstStyle/>
        <a:p>
          <a:pPr algn="ctr"/>
          <a:endParaRPr lang="en-GB" sz="3600">
            <a:latin typeface="Arial" pitchFamily="34" charset="0"/>
            <a:cs typeface="Arial" pitchFamily="34" charset="0"/>
          </a:endParaRPr>
        </a:p>
      </dgm:t>
    </dgm:pt>
    <dgm:pt modelId="{38918117-C579-4775-9F4D-17E86713627F}">
      <dgm:prSet phldrT="[Text]" custT="1"/>
      <dgm:spPr/>
      <dgm:t>
        <a:bodyPr/>
        <a:lstStyle/>
        <a:p>
          <a:pPr algn="ctr"/>
          <a:r>
            <a:rPr lang="en-GB" sz="2400" dirty="0">
              <a:latin typeface="Arial" pitchFamily="34" charset="0"/>
              <a:cs typeface="Arial" pitchFamily="34" charset="0"/>
            </a:rPr>
            <a:t>Take options forward to the </a:t>
          </a:r>
          <a:r>
            <a:rPr lang="en-GB" sz="2400" b="1" dirty="0">
              <a:latin typeface="Arial" pitchFamily="34" charset="0"/>
              <a:cs typeface="Arial" pitchFamily="34" charset="0"/>
            </a:rPr>
            <a:t>Business Case</a:t>
          </a:r>
        </a:p>
      </dgm:t>
    </dgm:pt>
    <dgm:pt modelId="{44F6A155-ACB8-4585-9B7B-44EAEA0BAAC9}" type="sibTrans" cxnId="{A352BCDF-BB41-4383-ADD8-AB85C87B52C5}">
      <dgm:prSet/>
      <dgm:spPr/>
      <dgm:t>
        <a:bodyPr/>
        <a:lstStyle/>
        <a:p>
          <a:pPr algn="ctr"/>
          <a:endParaRPr lang="en-GB" sz="3600">
            <a:latin typeface="Arial" pitchFamily="34" charset="0"/>
            <a:cs typeface="Arial" pitchFamily="34" charset="0"/>
          </a:endParaRPr>
        </a:p>
      </dgm:t>
    </dgm:pt>
    <dgm:pt modelId="{10B4C9D0-28ED-4BC4-8100-98A5D8234CFC}" type="parTrans" cxnId="{A352BCDF-BB41-4383-ADD8-AB85C87B52C5}">
      <dgm:prSet/>
      <dgm:spPr/>
      <dgm:t>
        <a:bodyPr/>
        <a:lstStyle/>
        <a:p>
          <a:pPr algn="ctr"/>
          <a:endParaRPr lang="en-GB" sz="3600">
            <a:latin typeface="Arial" pitchFamily="34" charset="0"/>
            <a:cs typeface="Arial" pitchFamily="34" charset="0"/>
          </a:endParaRPr>
        </a:p>
      </dgm:t>
    </dgm:pt>
    <dgm:pt modelId="{64A734C9-BF06-44D4-AB42-51A2E90F73BB}">
      <dgm:prSet phldrT="[Text]" custT="1"/>
      <dgm:spPr/>
      <dgm:t>
        <a:bodyPr/>
        <a:lstStyle/>
        <a:p>
          <a:pPr algn="ctr"/>
          <a:r>
            <a:rPr lang="en-GB" sz="1800" dirty="0" smtClean="0">
              <a:latin typeface="Arial" pitchFamily="34" charset="0"/>
              <a:cs typeface="Arial" pitchFamily="34" charset="0"/>
            </a:rPr>
            <a:t>Financial?</a:t>
          </a:r>
          <a:endParaRPr lang="en-GB" sz="1800" dirty="0">
            <a:latin typeface="Arial" pitchFamily="34" charset="0"/>
            <a:cs typeface="Arial" pitchFamily="34" charset="0"/>
          </a:endParaRPr>
        </a:p>
      </dgm:t>
    </dgm:pt>
    <dgm:pt modelId="{92C72AAB-C4C5-406E-A393-5F1283836547}">
      <dgm:prSet phldrT="[Text]" custT="1"/>
      <dgm:spPr/>
      <dgm:t>
        <a:bodyPr/>
        <a:lstStyle/>
        <a:p>
          <a:pPr algn="ctr"/>
          <a:r>
            <a:rPr lang="en-GB" sz="1800" dirty="0" smtClean="0">
              <a:latin typeface="Arial" pitchFamily="34" charset="0"/>
              <a:cs typeface="Arial" pitchFamily="34" charset="0"/>
            </a:rPr>
            <a:t>Technical?</a:t>
          </a:r>
          <a:endParaRPr lang="en-GB" sz="1800" dirty="0">
            <a:latin typeface="Arial" pitchFamily="34" charset="0"/>
            <a:cs typeface="Arial" pitchFamily="34" charset="0"/>
          </a:endParaRPr>
        </a:p>
      </dgm:t>
    </dgm:pt>
    <dgm:pt modelId="{4311CBEB-3EF2-487C-9F09-9DDA6411852C}">
      <dgm:prSet phldrT="[Text]" custT="1"/>
      <dgm:spPr/>
      <dgm:t>
        <a:bodyPr/>
        <a:lstStyle/>
        <a:p>
          <a:pPr algn="ctr"/>
          <a:r>
            <a:rPr lang="en-GB" sz="1800" dirty="0" smtClean="0">
              <a:latin typeface="Arial" pitchFamily="34" charset="0"/>
              <a:cs typeface="Arial" pitchFamily="34" charset="0"/>
            </a:rPr>
            <a:t>Business?</a:t>
          </a:r>
          <a:endParaRPr lang="en-GB" sz="1800" dirty="0">
            <a:latin typeface="Arial" pitchFamily="34" charset="0"/>
            <a:cs typeface="Arial" pitchFamily="34" charset="0"/>
          </a:endParaRPr>
        </a:p>
      </dgm:t>
    </dgm:pt>
    <dgm:pt modelId="{B0C08E72-8C5A-4E4D-959F-C219EEE0F546}">
      <dgm:prSet phldrT="[Text]" custT="1"/>
      <dgm:spPr/>
      <dgm:t>
        <a:bodyPr/>
        <a:lstStyle/>
        <a:p>
          <a:pPr algn="ctr"/>
          <a:r>
            <a:rPr lang="en-GB" sz="2400" b="1" dirty="0">
              <a:latin typeface="Arial" pitchFamily="34" charset="0"/>
              <a:cs typeface="Arial" pitchFamily="34" charset="0"/>
            </a:rPr>
            <a:t>Evaluate</a:t>
          </a:r>
          <a:r>
            <a:rPr lang="en-GB" sz="2400" dirty="0">
              <a:latin typeface="Arial" pitchFamily="34" charset="0"/>
              <a:cs typeface="Arial" pitchFamily="34" charset="0"/>
            </a:rPr>
            <a:t> the shortlist:</a:t>
          </a:r>
        </a:p>
      </dgm:t>
    </dgm:pt>
    <dgm:pt modelId="{BA37C598-2593-4AA9-8258-5F0961CACC0D}" type="sibTrans" cxnId="{248FDAD6-2ACE-40E8-AA57-0EF76C0AAAB4}">
      <dgm:prSet custT="1"/>
      <dgm:spPr/>
      <dgm:t>
        <a:bodyPr/>
        <a:lstStyle/>
        <a:p>
          <a:pPr algn="ctr"/>
          <a:endParaRPr lang="en-GB" sz="1600">
            <a:latin typeface="Arial" pitchFamily="34" charset="0"/>
            <a:cs typeface="Arial" pitchFamily="34" charset="0"/>
          </a:endParaRPr>
        </a:p>
      </dgm:t>
    </dgm:pt>
    <dgm:pt modelId="{DD42CFD0-F646-471C-95A8-F2C36B9073D9}" type="parTrans" cxnId="{248FDAD6-2ACE-40E8-AA57-0EF76C0AAAB4}">
      <dgm:prSet/>
      <dgm:spPr/>
      <dgm:t>
        <a:bodyPr/>
        <a:lstStyle/>
        <a:p>
          <a:pPr algn="ctr"/>
          <a:endParaRPr lang="en-GB" sz="3600">
            <a:latin typeface="Arial" pitchFamily="34" charset="0"/>
            <a:cs typeface="Arial" pitchFamily="34" charset="0"/>
          </a:endParaRPr>
        </a:p>
      </dgm:t>
    </dgm:pt>
    <dgm:pt modelId="{88067DEF-F029-43B9-B4FE-BBBF37D09E72}" type="sibTrans" cxnId="{3C2760F3-933E-49B7-9407-F4ADEAB19AC8}">
      <dgm:prSet/>
      <dgm:spPr/>
      <dgm:t>
        <a:bodyPr/>
        <a:lstStyle/>
        <a:p>
          <a:pPr algn="ctr"/>
          <a:endParaRPr lang="en-GB" sz="3600">
            <a:latin typeface="Arial" pitchFamily="34" charset="0"/>
            <a:cs typeface="Arial" pitchFamily="34" charset="0"/>
          </a:endParaRPr>
        </a:p>
      </dgm:t>
    </dgm:pt>
    <dgm:pt modelId="{3D198186-DB94-4A04-9E73-A6089AED2C6B}" type="parTrans" cxnId="{3C2760F3-933E-49B7-9407-F4ADEAB19AC8}">
      <dgm:prSet/>
      <dgm:spPr/>
      <dgm:t>
        <a:bodyPr/>
        <a:lstStyle/>
        <a:p>
          <a:pPr algn="ctr"/>
          <a:endParaRPr lang="en-GB" sz="3600">
            <a:latin typeface="Arial" pitchFamily="34" charset="0"/>
            <a:cs typeface="Arial" pitchFamily="34" charset="0"/>
          </a:endParaRPr>
        </a:p>
      </dgm:t>
    </dgm:pt>
    <dgm:pt modelId="{DF725E05-255A-4DB4-9FA4-E2C467361BB6}" type="sibTrans" cxnId="{D9D14C3F-41F9-437E-885D-CA45CE9D010B}">
      <dgm:prSet/>
      <dgm:spPr/>
      <dgm:t>
        <a:bodyPr/>
        <a:lstStyle/>
        <a:p>
          <a:pPr algn="ctr"/>
          <a:endParaRPr lang="en-GB" sz="3600">
            <a:latin typeface="Arial" pitchFamily="34" charset="0"/>
            <a:cs typeface="Arial" pitchFamily="34" charset="0"/>
          </a:endParaRPr>
        </a:p>
      </dgm:t>
    </dgm:pt>
    <dgm:pt modelId="{86C66D9B-70E6-49F9-9D96-420F8F378655}" type="parTrans" cxnId="{D9D14C3F-41F9-437E-885D-CA45CE9D010B}">
      <dgm:prSet/>
      <dgm:spPr/>
      <dgm:t>
        <a:bodyPr/>
        <a:lstStyle/>
        <a:p>
          <a:pPr algn="ctr"/>
          <a:endParaRPr lang="en-GB" sz="3600">
            <a:latin typeface="Arial" pitchFamily="34" charset="0"/>
            <a:cs typeface="Arial" pitchFamily="34" charset="0"/>
          </a:endParaRPr>
        </a:p>
      </dgm:t>
    </dgm:pt>
    <dgm:pt modelId="{CAD0FB4E-1E7B-4C1C-99D5-719AD3055582}" type="sibTrans" cxnId="{775A1F16-4B17-4539-AF0D-52F5FAC81DF4}">
      <dgm:prSet/>
      <dgm:spPr/>
      <dgm:t>
        <a:bodyPr/>
        <a:lstStyle/>
        <a:p>
          <a:pPr algn="ctr"/>
          <a:endParaRPr lang="en-GB" sz="3600">
            <a:latin typeface="Arial" pitchFamily="34" charset="0"/>
            <a:cs typeface="Arial" pitchFamily="34" charset="0"/>
          </a:endParaRPr>
        </a:p>
      </dgm:t>
    </dgm:pt>
    <dgm:pt modelId="{A46BAFCA-36F4-4B25-AD70-FB3C0D3B16C4}" type="parTrans" cxnId="{775A1F16-4B17-4539-AF0D-52F5FAC81DF4}">
      <dgm:prSet/>
      <dgm:spPr/>
      <dgm:t>
        <a:bodyPr/>
        <a:lstStyle/>
        <a:p>
          <a:pPr algn="ctr"/>
          <a:endParaRPr lang="en-GB" sz="3600">
            <a:latin typeface="Arial" pitchFamily="34" charset="0"/>
            <a:cs typeface="Arial" pitchFamily="34" charset="0"/>
          </a:endParaRPr>
        </a:p>
      </dgm:t>
    </dgm:pt>
    <dgm:pt modelId="{7F6A6479-D610-4A84-A15B-D8FA39BC84DD}" type="pres">
      <dgm:prSet presAssocID="{1B5A4B97-6AEF-4EBE-BE6D-F1EBFDDCCC72}" presName="linearFlow" presStyleCnt="0">
        <dgm:presLayoutVars>
          <dgm:resizeHandles val="exact"/>
        </dgm:presLayoutVars>
      </dgm:prSet>
      <dgm:spPr/>
      <dgm:t>
        <a:bodyPr/>
        <a:lstStyle/>
        <a:p>
          <a:endParaRPr lang="en-GB"/>
        </a:p>
      </dgm:t>
    </dgm:pt>
    <dgm:pt modelId="{49987A3E-AD81-4A4A-A96B-90735C82A04A}" type="pres">
      <dgm:prSet presAssocID="{BAFFC114-ADDA-428A-BD61-7C49F2B6D3BC}" presName="node" presStyleLbl="node1" presStyleIdx="0" presStyleCnt="4" custScaleX="109968" custScaleY="120815">
        <dgm:presLayoutVars>
          <dgm:bulletEnabled val="1"/>
        </dgm:presLayoutVars>
      </dgm:prSet>
      <dgm:spPr/>
      <dgm:t>
        <a:bodyPr/>
        <a:lstStyle/>
        <a:p>
          <a:endParaRPr lang="en-GB"/>
        </a:p>
      </dgm:t>
    </dgm:pt>
    <dgm:pt modelId="{87AB58DF-3532-4077-9B80-3B7C7BA8C415}" type="pres">
      <dgm:prSet presAssocID="{135855C7-3988-4CAA-A905-F8577FCDA213}" presName="sibTrans" presStyleLbl="sibTrans2D1" presStyleIdx="0" presStyleCnt="3"/>
      <dgm:spPr/>
      <dgm:t>
        <a:bodyPr/>
        <a:lstStyle/>
        <a:p>
          <a:endParaRPr lang="en-GB"/>
        </a:p>
      </dgm:t>
    </dgm:pt>
    <dgm:pt modelId="{C3517177-625F-4597-B07E-1DD325C4B8B9}" type="pres">
      <dgm:prSet presAssocID="{135855C7-3988-4CAA-A905-F8577FCDA213}" presName="connectorText" presStyleLbl="sibTrans2D1" presStyleIdx="0" presStyleCnt="3"/>
      <dgm:spPr/>
      <dgm:t>
        <a:bodyPr/>
        <a:lstStyle/>
        <a:p>
          <a:endParaRPr lang="en-GB"/>
        </a:p>
      </dgm:t>
    </dgm:pt>
    <dgm:pt modelId="{58992B0D-0040-40EB-A1FF-0BF0A4586A04}" type="pres">
      <dgm:prSet presAssocID="{E5FB1B88-A61F-41C4-BEC3-FF90D323C0BB}" presName="node" presStyleLbl="node1" presStyleIdx="1" presStyleCnt="4" custScaleY="56587">
        <dgm:presLayoutVars>
          <dgm:bulletEnabled val="1"/>
        </dgm:presLayoutVars>
      </dgm:prSet>
      <dgm:spPr/>
      <dgm:t>
        <a:bodyPr/>
        <a:lstStyle/>
        <a:p>
          <a:endParaRPr lang="en-GB"/>
        </a:p>
      </dgm:t>
    </dgm:pt>
    <dgm:pt modelId="{C18379D8-936E-4949-96C5-74B996A104CD}" type="pres">
      <dgm:prSet presAssocID="{8A228C8F-F2DA-459E-A671-0EA45ECD8AFA}" presName="sibTrans" presStyleLbl="sibTrans2D1" presStyleIdx="1" presStyleCnt="3"/>
      <dgm:spPr/>
      <dgm:t>
        <a:bodyPr/>
        <a:lstStyle/>
        <a:p>
          <a:endParaRPr lang="en-GB"/>
        </a:p>
      </dgm:t>
    </dgm:pt>
    <dgm:pt modelId="{59E2EC05-A9E2-4D82-8DD4-F98F49E8A56D}" type="pres">
      <dgm:prSet presAssocID="{8A228C8F-F2DA-459E-A671-0EA45ECD8AFA}" presName="connectorText" presStyleLbl="sibTrans2D1" presStyleIdx="1" presStyleCnt="3"/>
      <dgm:spPr/>
      <dgm:t>
        <a:bodyPr/>
        <a:lstStyle/>
        <a:p>
          <a:endParaRPr lang="en-GB"/>
        </a:p>
      </dgm:t>
    </dgm:pt>
    <dgm:pt modelId="{07FFF39E-E87E-4C5B-9447-A0EFC5D39841}" type="pres">
      <dgm:prSet presAssocID="{B0C08E72-8C5A-4E4D-959F-C219EEE0F546}" presName="node" presStyleLbl="node1" presStyleIdx="2" presStyleCnt="4" custScaleY="154279">
        <dgm:presLayoutVars>
          <dgm:bulletEnabled val="1"/>
        </dgm:presLayoutVars>
      </dgm:prSet>
      <dgm:spPr/>
      <dgm:t>
        <a:bodyPr/>
        <a:lstStyle/>
        <a:p>
          <a:endParaRPr lang="en-GB"/>
        </a:p>
      </dgm:t>
    </dgm:pt>
    <dgm:pt modelId="{E9DB00E9-9BA2-48ED-A409-6A5914E26C54}" type="pres">
      <dgm:prSet presAssocID="{BA37C598-2593-4AA9-8258-5F0961CACC0D}" presName="sibTrans" presStyleLbl="sibTrans2D1" presStyleIdx="2" presStyleCnt="3"/>
      <dgm:spPr/>
      <dgm:t>
        <a:bodyPr/>
        <a:lstStyle/>
        <a:p>
          <a:endParaRPr lang="en-GB"/>
        </a:p>
      </dgm:t>
    </dgm:pt>
    <dgm:pt modelId="{15F24DD6-8661-4FB0-A36B-2B414F51B7DF}" type="pres">
      <dgm:prSet presAssocID="{BA37C598-2593-4AA9-8258-5F0961CACC0D}" presName="connectorText" presStyleLbl="sibTrans2D1" presStyleIdx="2" presStyleCnt="3"/>
      <dgm:spPr/>
      <dgm:t>
        <a:bodyPr/>
        <a:lstStyle/>
        <a:p>
          <a:endParaRPr lang="en-GB"/>
        </a:p>
      </dgm:t>
    </dgm:pt>
    <dgm:pt modelId="{D00C3B10-A428-4099-B191-6E6F76948F1C}" type="pres">
      <dgm:prSet presAssocID="{38918117-C579-4775-9F4D-17E86713627F}" presName="node" presStyleLbl="node1" presStyleIdx="3" presStyleCnt="4" custScaleX="176189">
        <dgm:presLayoutVars>
          <dgm:bulletEnabled val="1"/>
        </dgm:presLayoutVars>
      </dgm:prSet>
      <dgm:spPr/>
      <dgm:t>
        <a:bodyPr/>
        <a:lstStyle/>
        <a:p>
          <a:endParaRPr lang="en-GB"/>
        </a:p>
      </dgm:t>
    </dgm:pt>
  </dgm:ptLst>
  <dgm:cxnLst>
    <dgm:cxn modelId="{81A8DE47-CDBC-414A-A6A8-77D1B1EF4C29}" srcId="{1B5A4B97-6AEF-4EBE-BE6D-F1EBFDDCCC72}" destId="{E5FB1B88-A61F-41C4-BEC3-FF90D323C0BB}" srcOrd="1" destOrd="0" parTransId="{E56C85E7-0F76-4C05-A519-FD83D690F2D9}" sibTransId="{8A228C8F-F2DA-459E-A671-0EA45ECD8AFA}"/>
    <dgm:cxn modelId="{9B4673C0-FBFE-4F39-8D3E-B86DF74FE231}" type="presOf" srcId="{1B5A4B97-6AEF-4EBE-BE6D-F1EBFDDCCC72}" destId="{7F6A6479-D610-4A84-A15B-D8FA39BC84DD}" srcOrd="0" destOrd="0" presId="urn:microsoft.com/office/officeart/2005/8/layout/process2"/>
    <dgm:cxn modelId="{9C8C4343-03B9-4DC6-A066-7DACA4339F66}" type="presOf" srcId="{92C72AAB-C4C5-406E-A393-5F1283836547}" destId="{07FFF39E-E87E-4C5B-9447-A0EFC5D39841}" srcOrd="0" destOrd="2" presId="urn:microsoft.com/office/officeart/2005/8/layout/process2"/>
    <dgm:cxn modelId="{53D8779F-FF38-4943-9E80-5FCF3257F287}" type="presOf" srcId="{8A228C8F-F2DA-459E-A671-0EA45ECD8AFA}" destId="{59E2EC05-A9E2-4D82-8DD4-F98F49E8A56D}" srcOrd="1" destOrd="0" presId="urn:microsoft.com/office/officeart/2005/8/layout/process2"/>
    <dgm:cxn modelId="{838C0677-B828-4EA9-B918-04D9955A859D}" type="presOf" srcId="{E5FB1B88-A61F-41C4-BEC3-FF90D323C0BB}" destId="{58992B0D-0040-40EB-A1FF-0BF0A4586A04}" srcOrd="0" destOrd="0" presId="urn:microsoft.com/office/officeart/2005/8/layout/process2"/>
    <dgm:cxn modelId="{0CC00C34-14A1-46C1-B55C-F8AB9CE21FB8}" type="presOf" srcId="{8A228C8F-F2DA-459E-A671-0EA45ECD8AFA}" destId="{C18379D8-936E-4949-96C5-74B996A104CD}" srcOrd="0" destOrd="0" presId="urn:microsoft.com/office/officeart/2005/8/layout/process2"/>
    <dgm:cxn modelId="{52FF969E-B37E-4C81-843E-A360A51605BE}" type="presOf" srcId="{BA37C598-2593-4AA9-8258-5F0961CACC0D}" destId="{E9DB00E9-9BA2-48ED-A409-6A5914E26C54}" srcOrd="0" destOrd="0" presId="urn:microsoft.com/office/officeart/2005/8/layout/process2"/>
    <dgm:cxn modelId="{917C0C7C-AC14-4391-80A2-7BE0AD3A58EB}" type="presOf" srcId="{135855C7-3988-4CAA-A905-F8577FCDA213}" destId="{87AB58DF-3532-4077-9B80-3B7C7BA8C415}" srcOrd="0" destOrd="0" presId="urn:microsoft.com/office/officeart/2005/8/layout/process2"/>
    <dgm:cxn modelId="{043CF57A-80E3-421E-94E8-9C0D6B52E53D}" srcId="{1B5A4B97-6AEF-4EBE-BE6D-F1EBFDDCCC72}" destId="{BAFFC114-ADDA-428A-BD61-7C49F2B6D3BC}" srcOrd="0" destOrd="0" parTransId="{79C6E1CE-9960-4481-BC87-AABF806CF645}" sibTransId="{135855C7-3988-4CAA-A905-F8577FCDA213}"/>
    <dgm:cxn modelId="{248FDAD6-2ACE-40E8-AA57-0EF76C0AAAB4}" srcId="{1B5A4B97-6AEF-4EBE-BE6D-F1EBFDDCCC72}" destId="{B0C08E72-8C5A-4E4D-959F-C219EEE0F546}" srcOrd="2" destOrd="0" parTransId="{DD42CFD0-F646-471C-95A8-F2C36B9073D9}" sibTransId="{BA37C598-2593-4AA9-8258-5F0961CACC0D}"/>
    <dgm:cxn modelId="{09B69D61-E395-418E-8C78-E493B599C11C}" type="presOf" srcId="{BA37C598-2593-4AA9-8258-5F0961CACC0D}" destId="{15F24DD6-8661-4FB0-A36B-2B414F51B7DF}" srcOrd="1" destOrd="0" presId="urn:microsoft.com/office/officeart/2005/8/layout/process2"/>
    <dgm:cxn modelId="{4D841E01-EC9D-4F89-B89E-70177FD53449}" type="presOf" srcId="{4311CBEB-3EF2-487C-9F09-9DDA6411852C}" destId="{07FFF39E-E87E-4C5B-9447-A0EFC5D39841}" srcOrd="0" destOrd="1" presId="urn:microsoft.com/office/officeart/2005/8/layout/process2"/>
    <dgm:cxn modelId="{A352BCDF-BB41-4383-ADD8-AB85C87B52C5}" srcId="{1B5A4B97-6AEF-4EBE-BE6D-F1EBFDDCCC72}" destId="{38918117-C579-4775-9F4D-17E86713627F}" srcOrd="3" destOrd="0" parTransId="{10B4C9D0-28ED-4BC4-8100-98A5D8234CFC}" sibTransId="{44F6A155-ACB8-4585-9B7B-44EAEA0BAAC9}"/>
    <dgm:cxn modelId="{2781CDC3-6F2C-40AB-B3BA-13D9C786D679}" type="presOf" srcId="{38918117-C579-4775-9F4D-17E86713627F}" destId="{D00C3B10-A428-4099-B191-6E6F76948F1C}" srcOrd="0" destOrd="0" presId="urn:microsoft.com/office/officeart/2005/8/layout/process2"/>
    <dgm:cxn modelId="{3C2760F3-933E-49B7-9407-F4ADEAB19AC8}" srcId="{B0C08E72-8C5A-4E4D-959F-C219EEE0F546}" destId="{64A734C9-BF06-44D4-AB42-51A2E90F73BB}" srcOrd="2" destOrd="0" parTransId="{3D198186-DB94-4A04-9E73-A6089AED2C6B}" sibTransId="{88067DEF-F029-43B9-B4FE-BBBF37D09E72}"/>
    <dgm:cxn modelId="{573FCA12-F8AD-4FB7-9596-BCA72F688008}" srcId="{BAFFC114-ADDA-428A-BD61-7C49F2B6D3BC}" destId="{068D126D-3213-462E-AB05-C8964B19C726}" srcOrd="0" destOrd="0" parTransId="{7C3634FD-CA59-4FE1-8B9B-3976E0A2A58C}" sibTransId="{C07E4514-1A2A-4DAF-9261-A3C20F961DE8}"/>
    <dgm:cxn modelId="{FC51EB36-F1F8-4B68-A334-053D91D71F9E}" type="presOf" srcId="{64A734C9-BF06-44D4-AB42-51A2E90F73BB}" destId="{07FFF39E-E87E-4C5B-9447-A0EFC5D39841}" srcOrd="0" destOrd="3" presId="urn:microsoft.com/office/officeart/2005/8/layout/process2"/>
    <dgm:cxn modelId="{D686EA42-2448-44BE-B0C2-93F71E2CB5D4}" type="presOf" srcId="{CFA98B23-A85C-4AE5-BCFE-7827A923E9DD}" destId="{49987A3E-AD81-4A4A-A96B-90735C82A04A}" srcOrd="0" destOrd="2" presId="urn:microsoft.com/office/officeart/2005/8/layout/process2"/>
    <dgm:cxn modelId="{E7DB8147-5DB1-4A68-8518-AEE12E49A9F0}" type="presOf" srcId="{BAFFC114-ADDA-428A-BD61-7C49F2B6D3BC}" destId="{49987A3E-AD81-4A4A-A96B-90735C82A04A}" srcOrd="0" destOrd="0" presId="urn:microsoft.com/office/officeart/2005/8/layout/process2"/>
    <dgm:cxn modelId="{2A3E7DD2-D75E-4958-83D9-9790DBC43CF6}" type="presOf" srcId="{135855C7-3988-4CAA-A905-F8577FCDA213}" destId="{C3517177-625F-4597-B07E-1DD325C4B8B9}" srcOrd="1" destOrd="0" presId="urn:microsoft.com/office/officeart/2005/8/layout/process2"/>
    <dgm:cxn modelId="{BB514DAD-28B0-4CAC-A125-E8E7A75CB1C7}" srcId="{BAFFC114-ADDA-428A-BD61-7C49F2B6D3BC}" destId="{CFA98B23-A85C-4AE5-BCFE-7827A923E9DD}" srcOrd="1" destOrd="0" parTransId="{EA742F83-D73E-422E-BCB1-E779D198A365}" sibTransId="{F72B1372-69F8-49F7-8A6C-5DF58523CBBE}"/>
    <dgm:cxn modelId="{8FCFF748-4B6C-4420-861F-4D6A4104954E}" type="presOf" srcId="{B0C08E72-8C5A-4E4D-959F-C219EEE0F546}" destId="{07FFF39E-E87E-4C5B-9447-A0EFC5D39841}" srcOrd="0" destOrd="0" presId="urn:microsoft.com/office/officeart/2005/8/layout/process2"/>
    <dgm:cxn modelId="{D2A48368-B020-4810-A482-27E8DD101E03}" type="presOf" srcId="{068D126D-3213-462E-AB05-C8964B19C726}" destId="{49987A3E-AD81-4A4A-A96B-90735C82A04A}" srcOrd="0" destOrd="1" presId="urn:microsoft.com/office/officeart/2005/8/layout/process2"/>
    <dgm:cxn modelId="{775A1F16-4B17-4539-AF0D-52F5FAC81DF4}" srcId="{B0C08E72-8C5A-4E4D-959F-C219EEE0F546}" destId="{4311CBEB-3EF2-487C-9F09-9DDA6411852C}" srcOrd="0" destOrd="0" parTransId="{A46BAFCA-36F4-4B25-AD70-FB3C0D3B16C4}" sibTransId="{CAD0FB4E-1E7B-4C1C-99D5-719AD3055582}"/>
    <dgm:cxn modelId="{D9D14C3F-41F9-437E-885D-CA45CE9D010B}" srcId="{B0C08E72-8C5A-4E4D-959F-C219EEE0F546}" destId="{92C72AAB-C4C5-406E-A393-5F1283836547}" srcOrd="1" destOrd="0" parTransId="{86C66D9B-70E6-49F9-9D96-420F8F378655}" sibTransId="{DF725E05-255A-4DB4-9FA4-E2C467361BB6}"/>
    <dgm:cxn modelId="{4932C7C3-62AB-4740-AD70-A65B471E9514}" type="presParOf" srcId="{7F6A6479-D610-4A84-A15B-D8FA39BC84DD}" destId="{49987A3E-AD81-4A4A-A96B-90735C82A04A}" srcOrd="0" destOrd="0" presId="urn:microsoft.com/office/officeart/2005/8/layout/process2"/>
    <dgm:cxn modelId="{E936452D-F132-4A61-B80D-9A22C40DF2D2}" type="presParOf" srcId="{7F6A6479-D610-4A84-A15B-D8FA39BC84DD}" destId="{87AB58DF-3532-4077-9B80-3B7C7BA8C415}" srcOrd="1" destOrd="0" presId="urn:microsoft.com/office/officeart/2005/8/layout/process2"/>
    <dgm:cxn modelId="{3E823194-8C24-4B7D-A657-BD131DF91434}" type="presParOf" srcId="{87AB58DF-3532-4077-9B80-3B7C7BA8C415}" destId="{C3517177-625F-4597-B07E-1DD325C4B8B9}" srcOrd="0" destOrd="0" presId="urn:microsoft.com/office/officeart/2005/8/layout/process2"/>
    <dgm:cxn modelId="{1F72F84C-28EC-4711-875A-E45A22D09397}" type="presParOf" srcId="{7F6A6479-D610-4A84-A15B-D8FA39BC84DD}" destId="{58992B0D-0040-40EB-A1FF-0BF0A4586A04}" srcOrd="2" destOrd="0" presId="urn:microsoft.com/office/officeart/2005/8/layout/process2"/>
    <dgm:cxn modelId="{019296E1-47B4-4A19-A05E-01E8D3A8DC52}" type="presParOf" srcId="{7F6A6479-D610-4A84-A15B-D8FA39BC84DD}" destId="{C18379D8-936E-4949-96C5-74B996A104CD}" srcOrd="3" destOrd="0" presId="urn:microsoft.com/office/officeart/2005/8/layout/process2"/>
    <dgm:cxn modelId="{2E7CEAFA-A207-4164-A155-1ECC3D7C6F61}" type="presParOf" srcId="{C18379D8-936E-4949-96C5-74B996A104CD}" destId="{59E2EC05-A9E2-4D82-8DD4-F98F49E8A56D}" srcOrd="0" destOrd="0" presId="urn:microsoft.com/office/officeart/2005/8/layout/process2"/>
    <dgm:cxn modelId="{CC1425CA-C813-4480-AB3A-07B8B067E24E}" type="presParOf" srcId="{7F6A6479-D610-4A84-A15B-D8FA39BC84DD}" destId="{07FFF39E-E87E-4C5B-9447-A0EFC5D39841}" srcOrd="4" destOrd="0" presId="urn:microsoft.com/office/officeart/2005/8/layout/process2"/>
    <dgm:cxn modelId="{0FA62166-AA4A-447A-AFFA-4987431ABE72}" type="presParOf" srcId="{7F6A6479-D610-4A84-A15B-D8FA39BC84DD}" destId="{E9DB00E9-9BA2-48ED-A409-6A5914E26C54}" srcOrd="5" destOrd="0" presId="urn:microsoft.com/office/officeart/2005/8/layout/process2"/>
    <dgm:cxn modelId="{39F0D0EB-DB7A-4F2D-B2F9-5C03D31C3197}" type="presParOf" srcId="{E9DB00E9-9BA2-48ED-A409-6A5914E26C54}" destId="{15F24DD6-8661-4FB0-A36B-2B414F51B7DF}" srcOrd="0" destOrd="0" presId="urn:microsoft.com/office/officeart/2005/8/layout/process2"/>
    <dgm:cxn modelId="{D01BFA6E-8C71-4478-B441-474EFB883123}" type="presParOf" srcId="{7F6A6479-D610-4A84-A15B-D8FA39BC84DD}" destId="{D00C3B10-A428-4099-B191-6E6F76948F1C}"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51F5688-5E6C-42EF-9F2D-06FAA120961E}" type="doc">
      <dgm:prSet loTypeId="urn:microsoft.com/office/officeart/2005/8/layout/lProcess2" loCatId="list" qsTypeId="urn:microsoft.com/office/officeart/2005/8/quickstyle/simple1" qsCatId="simple" csTypeId="urn:microsoft.com/office/officeart/2005/8/colors/accent4_2" csCatId="accent4" phldr="1"/>
      <dgm:spPr/>
      <dgm:t>
        <a:bodyPr/>
        <a:lstStyle/>
        <a:p>
          <a:endParaRPr lang="en-GB"/>
        </a:p>
      </dgm:t>
    </dgm:pt>
    <dgm:pt modelId="{B6136E4F-815F-4D02-B96D-B3A776660F57}">
      <dgm:prSet phldrT="[Text]" custT="1"/>
      <dgm:spPr/>
      <dgm:t>
        <a:bodyPr/>
        <a:lstStyle/>
        <a:p>
          <a:r>
            <a:rPr lang="en-GB" sz="3600" b="1" dirty="0" smtClean="0"/>
            <a:t>Business</a:t>
          </a:r>
          <a:endParaRPr lang="en-GB" sz="2800" b="1" dirty="0"/>
        </a:p>
      </dgm:t>
    </dgm:pt>
    <dgm:pt modelId="{EF2FD519-98FA-4462-ABF6-99B160D61466}" type="parTrans" cxnId="{76D8AE8B-5F6F-43B3-8229-E8FB4E35E1EA}">
      <dgm:prSet/>
      <dgm:spPr/>
      <dgm:t>
        <a:bodyPr/>
        <a:lstStyle/>
        <a:p>
          <a:endParaRPr lang="en-GB" sz="2400" b="0"/>
        </a:p>
      </dgm:t>
    </dgm:pt>
    <dgm:pt modelId="{1D92D136-7996-4C49-8A1C-829F4CC7EEE1}" type="sibTrans" cxnId="{76D8AE8B-5F6F-43B3-8229-E8FB4E35E1EA}">
      <dgm:prSet/>
      <dgm:spPr/>
      <dgm:t>
        <a:bodyPr/>
        <a:lstStyle/>
        <a:p>
          <a:endParaRPr lang="en-GB" sz="2400" b="0"/>
        </a:p>
      </dgm:t>
    </dgm:pt>
    <dgm:pt modelId="{59676567-E330-433D-BC33-D244A6812391}">
      <dgm:prSet phldrT="[Text]" custT="1"/>
      <dgm:spPr/>
      <dgm:t>
        <a:bodyPr/>
        <a:lstStyle/>
        <a:p>
          <a:r>
            <a:rPr lang="en-GB" sz="1600" b="0" smtClean="0"/>
            <a:t>Strategic fit</a:t>
          </a:r>
          <a:endParaRPr lang="en-GB" sz="1600" b="0" dirty="0"/>
        </a:p>
      </dgm:t>
    </dgm:pt>
    <dgm:pt modelId="{57FAE030-8E22-4EEE-98F3-0DF7D6B1DC4C}" type="parTrans" cxnId="{79ADEDB4-8C0F-4B50-A37E-268236EF23A3}">
      <dgm:prSet/>
      <dgm:spPr/>
      <dgm:t>
        <a:bodyPr/>
        <a:lstStyle/>
        <a:p>
          <a:endParaRPr lang="en-GB" sz="2400" b="0"/>
        </a:p>
      </dgm:t>
    </dgm:pt>
    <dgm:pt modelId="{C00CB097-228E-4D5F-AFB0-E7BC0EEE1A9C}" type="sibTrans" cxnId="{79ADEDB4-8C0F-4B50-A37E-268236EF23A3}">
      <dgm:prSet/>
      <dgm:spPr/>
      <dgm:t>
        <a:bodyPr/>
        <a:lstStyle/>
        <a:p>
          <a:endParaRPr lang="en-GB" sz="2400" b="0"/>
        </a:p>
      </dgm:t>
    </dgm:pt>
    <dgm:pt modelId="{95486BAE-7AB9-4213-B438-8217FD3B0EEB}">
      <dgm:prSet phldrT="[Text]" custT="1"/>
      <dgm:spPr/>
      <dgm:t>
        <a:bodyPr/>
        <a:lstStyle/>
        <a:p>
          <a:r>
            <a:rPr lang="en-GB" sz="1600" b="0" smtClean="0"/>
            <a:t>Market conditions</a:t>
          </a:r>
          <a:endParaRPr lang="en-GB" sz="1600" b="0" dirty="0"/>
        </a:p>
      </dgm:t>
    </dgm:pt>
    <dgm:pt modelId="{C6EE7188-7622-41A6-967C-FB43D060A367}" type="parTrans" cxnId="{F6703FF7-1E7E-4A21-A3CC-399CCBD947C2}">
      <dgm:prSet/>
      <dgm:spPr/>
      <dgm:t>
        <a:bodyPr/>
        <a:lstStyle/>
        <a:p>
          <a:endParaRPr lang="en-GB" sz="2400" b="0"/>
        </a:p>
      </dgm:t>
    </dgm:pt>
    <dgm:pt modelId="{97080085-6F17-4086-AC75-0AB15DFB2684}" type="sibTrans" cxnId="{F6703FF7-1E7E-4A21-A3CC-399CCBD947C2}">
      <dgm:prSet/>
      <dgm:spPr/>
      <dgm:t>
        <a:bodyPr/>
        <a:lstStyle/>
        <a:p>
          <a:endParaRPr lang="en-GB" sz="2400" b="0"/>
        </a:p>
      </dgm:t>
    </dgm:pt>
    <dgm:pt modelId="{0450753E-251C-4198-9077-077F4D3471F5}">
      <dgm:prSet phldrT="[Text]" custT="1"/>
      <dgm:spPr/>
      <dgm:t>
        <a:bodyPr/>
        <a:lstStyle/>
        <a:p>
          <a:r>
            <a:rPr lang="en-GB" sz="3600" b="1" dirty="0" smtClean="0"/>
            <a:t>Technical</a:t>
          </a:r>
          <a:endParaRPr lang="en-GB" sz="3600" b="1" dirty="0"/>
        </a:p>
      </dgm:t>
    </dgm:pt>
    <dgm:pt modelId="{DD5DFB82-EBF6-434F-ADA2-79C5FFC1DC7C}" type="parTrans" cxnId="{0E26F65B-D50A-4293-A15D-46419D651367}">
      <dgm:prSet/>
      <dgm:spPr/>
      <dgm:t>
        <a:bodyPr/>
        <a:lstStyle/>
        <a:p>
          <a:endParaRPr lang="en-GB" sz="2400" b="0"/>
        </a:p>
      </dgm:t>
    </dgm:pt>
    <dgm:pt modelId="{100232B3-6A5B-431D-864C-1CB0D79778F3}" type="sibTrans" cxnId="{0E26F65B-D50A-4293-A15D-46419D651367}">
      <dgm:prSet/>
      <dgm:spPr/>
      <dgm:t>
        <a:bodyPr/>
        <a:lstStyle/>
        <a:p>
          <a:endParaRPr lang="en-GB" sz="2400" b="0"/>
        </a:p>
      </dgm:t>
    </dgm:pt>
    <dgm:pt modelId="{32E25F2C-B9D5-47E9-B7A1-23FD84BFA294}">
      <dgm:prSet phldrT="[Text]" custT="1"/>
      <dgm:spPr/>
      <dgm:t>
        <a:bodyPr/>
        <a:lstStyle/>
        <a:p>
          <a:r>
            <a:rPr lang="en-GB" sz="1600" b="0" smtClean="0"/>
            <a:t>Availability</a:t>
          </a:r>
          <a:endParaRPr lang="en-GB" sz="1600" b="0" dirty="0"/>
        </a:p>
      </dgm:t>
    </dgm:pt>
    <dgm:pt modelId="{29A1E8C8-B407-42C8-B6CD-49D435DFB409}" type="parTrans" cxnId="{C498D9EB-6414-481A-9FCF-5B07B8C6C490}">
      <dgm:prSet/>
      <dgm:spPr/>
      <dgm:t>
        <a:bodyPr/>
        <a:lstStyle/>
        <a:p>
          <a:endParaRPr lang="en-GB" sz="2400" b="0"/>
        </a:p>
      </dgm:t>
    </dgm:pt>
    <dgm:pt modelId="{C3AE22DE-FA7A-4856-88D2-3EB225F1C3F3}" type="sibTrans" cxnId="{C498D9EB-6414-481A-9FCF-5B07B8C6C490}">
      <dgm:prSet/>
      <dgm:spPr/>
      <dgm:t>
        <a:bodyPr/>
        <a:lstStyle/>
        <a:p>
          <a:endParaRPr lang="en-GB" sz="2400" b="0"/>
        </a:p>
      </dgm:t>
    </dgm:pt>
    <dgm:pt modelId="{78AE1D49-38DF-4953-A3C6-0321224BABFB}">
      <dgm:prSet phldrT="[Text]" custT="1"/>
      <dgm:spPr/>
      <dgm:t>
        <a:bodyPr/>
        <a:lstStyle/>
        <a:p>
          <a:r>
            <a:rPr lang="en-GB" sz="1600" b="0" dirty="0" smtClean="0"/>
            <a:t>Security</a:t>
          </a:r>
          <a:endParaRPr lang="en-GB" sz="1600" b="0" dirty="0"/>
        </a:p>
      </dgm:t>
    </dgm:pt>
    <dgm:pt modelId="{9387B130-23EF-45F1-8489-F35530EFFF1A}" type="parTrans" cxnId="{E666FD98-897E-4E08-A26E-470EF59A4E20}">
      <dgm:prSet/>
      <dgm:spPr/>
      <dgm:t>
        <a:bodyPr/>
        <a:lstStyle/>
        <a:p>
          <a:endParaRPr lang="en-GB" sz="2400" b="0"/>
        </a:p>
      </dgm:t>
    </dgm:pt>
    <dgm:pt modelId="{B8EA1168-066A-46EA-BA00-89A8F1033A13}" type="sibTrans" cxnId="{E666FD98-897E-4E08-A26E-470EF59A4E20}">
      <dgm:prSet/>
      <dgm:spPr/>
      <dgm:t>
        <a:bodyPr/>
        <a:lstStyle/>
        <a:p>
          <a:endParaRPr lang="en-GB" sz="2400" b="0"/>
        </a:p>
      </dgm:t>
    </dgm:pt>
    <dgm:pt modelId="{FEC5D277-7A08-46C0-BFA7-0E5C249EEC44}">
      <dgm:prSet phldrT="[Text]" custT="1"/>
      <dgm:spPr/>
      <dgm:t>
        <a:bodyPr/>
        <a:lstStyle/>
        <a:p>
          <a:r>
            <a:rPr lang="en-GB" sz="3600" b="1" dirty="0" smtClean="0"/>
            <a:t>Financial</a:t>
          </a:r>
          <a:endParaRPr lang="en-GB" sz="3600" b="1" dirty="0"/>
        </a:p>
      </dgm:t>
    </dgm:pt>
    <dgm:pt modelId="{DC27B1DA-F756-4E84-B07A-DEDBCC1D8868}" type="parTrans" cxnId="{F43151BF-26FE-4C25-B200-C811BC100FF8}">
      <dgm:prSet/>
      <dgm:spPr/>
      <dgm:t>
        <a:bodyPr/>
        <a:lstStyle/>
        <a:p>
          <a:endParaRPr lang="en-GB" sz="2400" b="0"/>
        </a:p>
      </dgm:t>
    </dgm:pt>
    <dgm:pt modelId="{402E507C-6DBF-477E-95B7-7F180801EB8F}" type="sibTrans" cxnId="{F43151BF-26FE-4C25-B200-C811BC100FF8}">
      <dgm:prSet/>
      <dgm:spPr/>
      <dgm:t>
        <a:bodyPr/>
        <a:lstStyle/>
        <a:p>
          <a:endParaRPr lang="en-GB" sz="2400" b="0"/>
        </a:p>
      </dgm:t>
    </dgm:pt>
    <dgm:pt modelId="{7637D716-0F44-4A01-9755-B04EBABC42DD}">
      <dgm:prSet phldrT="[Text]" custT="1"/>
      <dgm:spPr/>
      <dgm:t>
        <a:bodyPr/>
        <a:lstStyle/>
        <a:p>
          <a:r>
            <a:rPr lang="en-GB" sz="1600" b="0" smtClean="0"/>
            <a:t>Budget</a:t>
          </a:r>
          <a:endParaRPr lang="en-GB" sz="1600" b="0" dirty="0"/>
        </a:p>
      </dgm:t>
    </dgm:pt>
    <dgm:pt modelId="{16F4CF45-D87E-4B5C-80C8-5729303F6BFC}" type="parTrans" cxnId="{A18EF7E0-13D7-4AC1-A915-EE2413258E74}">
      <dgm:prSet/>
      <dgm:spPr/>
      <dgm:t>
        <a:bodyPr/>
        <a:lstStyle/>
        <a:p>
          <a:endParaRPr lang="en-GB" sz="2400" b="0"/>
        </a:p>
      </dgm:t>
    </dgm:pt>
    <dgm:pt modelId="{2698DA43-F94F-43B6-945B-92F07FF18C46}" type="sibTrans" cxnId="{A18EF7E0-13D7-4AC1-A915-EE2413258E74}">
      <dgm:prSet/>
      <dgm:spPr/>
      <dgm:t>
        <a:bodyPr/>
        <a:lstStyle/>
        <a:p>
          <a:endParaRPr lang="en-GB" sz="2400" b="0"/>
        </a:p>
      </dgm:t>
    </dgm:pt>
    <dgm:pt modelId="{45D336B3-3EC8-4095-9B17-5F72464EF056}">
      <dgm:prSet phldrT="[Text]" custT="1"/>
      <dgm:spPr/>
      <dgm:t>
        <a:bodyPr/>
        <a:lstStyle/>
        <a:p>
          <a:r>
            <a:rPr lang="en-GB" sz="1600" b="0" smtClean="0"/>
            <a:t>Funds available</a:t>
          </a:r>
          <a:endParaRPr lang="en-GB" sz="1600" b="0" dirty="0"/>
        </a:p>
      </dgm:t>
    </dgm:pt>
    <dgm:pt modelId="{2A73673B-2ED6-40A3-A6CF-3BFC5A35545B}" type="parTrans" cxnId="{8A4864EB-5A4B-4FAD-8AAD-BB091DC74BD3}">
      <dgm:prSet/>
      <dgm:spPr/>
      <dgm:t>
        <a:bodyPr/>
        <a:lstStyle/>
        <a:p>
          <a:endParaRPr lang="en-GB" sz="2400" b="0"/>
        </a:p>
      </dgm:t>
    </dgm:pt>
    <dgm:pt modelId="{A93F0887-E517-4451-A6AA-C8377FDF948F}" type="sibTrans" cxnId="{8A4864EB-5A4B-4FAD-8AAD-BB091DC74BD3}">
      <dgm:prSet/>
      <dgm:spPr/>
      <dgm:t>
        <a:bodyPr/>
        <a:lstStyle/>
        <a:p>
          <a:endParaRPr lang="en-GB" sz="2400" b="0"/>
        </a:p>
      </dgm:t>
    </dgm:pt>
    <dgm:pt modelId="{24F615A1-F623-4A74-96EF-D7DD8C582060}">
      <dgm:prSet phldrT="[Text]" custT="1"/>
      <dgm:spPr/>
      <dgm:t>
        <a:bodyPr/>
        <a:lstStyle/>
        <a:p>
          <a:r>
            <a:rPr lang="en-GB" sz="1600" b="0" smtClean="0"/>
            <a:t>Timeliness</a:t>
          </a:r>
          <a:endParaRPr lang="en-GB" sz="1600" b="0" dirty="0"/>
        </a:p>
      </dgm:t>
    </dgm:pt>
    <dgm:pt modelId="{3CFB2D8D-A35A-4BCC-8535-EBCA483EF771}" type="parTrans" cxnId="{3E6F7E53-41CF-44A9-9781-19ACC96CEFB8}">
      <dgm:prSet/>
      <dgm:spPr/>
      <dgm:t>
        <a:bodyPr/>
        <a:lstStyle/>
        <a:p>
          <a:endParaRPr lang="en-GB" sz="2400" b="0"/>
        </a:p>
      </dgm:t>
    </dgm:pt>
    <dgm:pt modelId="{68164CE2-F51A-4159-AA3B-A78033E71733}" type="sibTrans" cxnId="{3E6F7E53-41CF-44A9-9781-19ACC96CEFB8}">
      <dgm:prSet/>
      <dgm:spPr/>
      <dgm:t>
        <a:bodyPr/>
        <a:lstStyle/>
        <a:p>
          <a:endParaRPr lang="en-GB" sz="2400" b="0"/>
        </a:p>
      </dgm:t>
    </dgm:pt>
    <dgm:pt modelId="{4F06F540-CD08-48CA-B1A7-677A1A66A66E}">
      <dgm:prSet phldrT="[Text]" custT="1"/>
      <dgm:spPr/>
      <dgm:t>
        <a:bodyPr/>
        <a:lstStyle/>
        <a:p>
          <a:r>
            <a:rPr lang="en-GB" sz="1600" b="0" dirty="0" smtClean="0"/>
            <a:t>Enterprise Architecture</a:t>
          </a:r>
          <a:endParaRPr lang="en-GB" sz="1600" b="0" dirty="0"/>
        </a:p>
      </dgm:t>
    </dgm:pt>
    <dgm:pt modelId="{05E2F84F-F166-4D6F-8BE8-AB91BD74AEBA}" type="parTrans" cxnId="{908AAFCA-B504-4BE1-BE4B-B95338A2DBDA}">
      <dgm:prSet/>
      <dgm:spPr/>
      <dgm:t>
        <a:bodyPr/>
        <a:lstStyle/>
        <a:p>
          <a:endParaRPr lang="en-GB" sz="2400" b="0"/>
        </a:p>
      </dgm:t>
    </dgm:pt>
    <dgm:pt modelId="{79A871F6-B82B-4DDB-875F-AF637142D876}" type="sibTrans" cxnId="{908AAFCA-B504-4BE1-BE4B-B95338A2DBDA}">
      <dgm:prSet/>
      <dgm:spPr/>
      <dgm:t>
        <a:bodyPr/>
        <a:lstStyle/>
        <a:p>
          <a:endParaRPr lang="en-GB" sz="2400" b="0"/>
        </a:p>
      </dgm:t>
    </dgm:pt>
    <dgm:pt modelId="{3EAABD3B-08F0-44DC-8D8D-D1C7E92AEE3C}">
      <dgm:prSet phldrT="[Text]" custT="1"/>
      <dgm:spPr/>
      <dgm:t>
        <a:bodyPr/>
        <a:lstStyle/>
        <a:p>
          <a:r>
            <a:rPr lang="en-GB" sz="1600" b="0" dirty="0" smtClean="0"/>
            <a:t>Organisational ‘fit’</a:t>
          </a:r>
          <a:endParaRPr lang="en-GB" sz="1600" b="0" dirty="0"/>
        </a:p>
      </dgm:t>
    </dgm:pt>
    <dgm:pt modelId="{E3F28791-1A9D-4EF0-8946-EDAE705BD75C}" type="parTrans" cxnId="{1F1660E9-0807-4BC8-B040-A4469A6A4264}">
      <dgm:prSet/>
      <dgm:spPr/>
      <dgm:t>
        <a:bodyPr/>
        <a:lstStyle/>
        <a:p>
          <a:endParaRPr lang="en-GB" sz="2400" b="0"/>
        </a:p>
      </dgm:t>
    </dgm:pt>
    <dgm:pt modelId="{5EF551CD-6801-46A6-8B52-94925063E5C9}" type="sibTrans" cxnId="{1F1660E9-0807-4BC8-B040-A4469A6A4264}">
      <dgm:prSet/>
      <dgm:spPr/>
      <dgm:t>
        <a:bodyPr/>
        <a:lstStyle/>
        <a:p>
          <a:endParaRPr lang="en-GB" sz="2400" b="0"/>
        </a:p>
      </dgm:t>
    </dgm:pt>
    <dgm:pt modelId="{E573D9EC-7C28-48F5-B2AA-64DEF20611AE}">
      <dgm:prSet phldrT="[Text]" custT="1"/>
      <dgm:spPr/>
      <dgm:t>
        <a:bodyPr/>
        <a:lstStyle/>
        <a:p>
          <a:r>
            <a:rPr lang="en-GB" sz="1600" b="0" dirty="0" smtClean="0"/>
            <a:t>Cultural ‘fit’</a:t>
          </a:r>
          <a:endParaRPr lang="en-GB" sz="1600" b="0" dirty="0"/>
        </a:p>
      </dgm:t>
    </dgm:pt>
    <dgm:pt modelId="{09FF65BD-D0B9-4F19-B4A4-B8F5398DED94}" type="parTrans" cxnId="{D3C74A01-6DA7-43D4-9330-BC2329FF446E}">
      <dgm:prSet/>
      <dgm:spPr/>
      <dgm:t>
        <a:bodyPr/>
        <a:lstStyle/>
        <a:p>
          <a:endParaRPr lang="en-GB" sz="2400" b="0"/>
        </a:p>
      </dgm:t>
    </dgm:pt>
    <dgm:pt modelId="{2311476E-CE6E-4F9E-972A-07AA7F2AF4F5}" type="sibTrans" cxnId="{D3C74A01-6DA7-43D4-9330-BC2329FF446E}">
      <dgm:prSet/>
      <dgm:spPr/>
      <dgm:t>
        <a:bodyPr/>
        <a:lstStyle/>
        <a:p>
          <a:endParaRPr lang="en-GB" sz="2400" b="0"/>
        </a:p>
      </dgm:t>
    </dgm:pt>
    <dgm:pt modelId="{C4C0D417-D015-470C-9141-B763930ED19F}">
      <dgm:prSet phldrT="[Text]" custT="1"/>
      <dgm:spPr/>
      <dgm:t>
        <a:bodyPr/>
        <a:lstStyle/>
        <a:p>
          <a:r>
            <a:rPr lang="en-GB" sz="1600" b="0" dirty="0" smtClean="0"/>
            <a:t>Within competencies</a:t>
          </a:r>
          <a:endParaRPr lang="en-GB" sz="1600" b="0" dirty="0"/>
        </a:p>
      </dgm:t>
    </dgm:pt>
    <dgm:pt modelId="{5AE0A67C-E8EB-4621-9C70-C362E243B786}" type="parTrans" cxnId="{49168D05-D66C-4B2B-BE98-4AB8D60E6C3D}">
      <dgm:prSet/>
      <dgm:spPr/>
      <dgm:t>
        <a:bodyPr/>
        <a:lstStyle/>
        <a:p>
          <a:endParaRPr lang="en-GB" sz="2400" b="0"/>
        </a:p>
      </dgm:t>
    </dgm:pt>
    <dgm:pt modelId="{87A9F6B2-E61C-4052-82BF-311888AA93BB}" type="sibTrans" cxnId="{49168D05-D66C-4B2B-BE98-4AB8D60E6C3D}">
      <dgm:prSet/>
      <dgm:spPr/>
      <dgm:t>
        <a:bodyPr/>
        <a:lstStyle/>
        <a:p>
          <a:endParaRPr lang="en-GB" sz="2400" b="0"/>
        </a:p>
      </dgm:t>
    </dgm:pt>
    <dgm:pt modelId="{F5CF178A-B9B5-4532-A8ED-3958E551D0B8}">
      <dgm:prSet phldrT="[Text]" custT="1"/>
      <dgm:spPr/>
      <dgm:t>
        <a:bodyPr/>
        <a:lstStyle/>
        <a:p>
          <a:r>
            <a:rPr lang="en-GB" sz="1600" b="0" smtClean="0"/>
            <a:t>Legality and regulation</a:t>
          </a:r>
          <a:endParaRPr lang="en-GB" sz="1600" b="0" dirty="0"/>
        </a:p>
      </dgm:t>
    </dgm:pt>
    <dgm:pt modelId="{8E2F7E1A-3953-4995-9969-696CCF540C2C}" type="parTrans" cxnId="{44E33A77-EBC0-4C12-90E3-2AF90ECBEF0F}">
      <dgm:prSet/>
      <dgm:spPr/>
      <dgm:t>
        <a:bodyPr/>
        <a:lstStyle/>
        <a:p>
          <a:endParaRPr lang="en-GB" sz="2400" b="0"/>
        </a:p>
      </dgm:t>
    </dgm:pt>
    <dgm:pt modelId="{CA784E6C-7DBF-4560-8768-371FFAF93558}" type="sibTrans" cxnId="{44E33A77-EBC0-4C12-90E3-2AF90ECBEF0F}">
      <dgm:prSet/>
      <dgm:spPr/>
      <dgm:t>
        <a:bodyPr/>
        <a:lstStyle/>
        <a:p>
          <a:endParaRPr lang="en-GB" sz="2400" b="0"/>
        </a:p>
      </dgm:t>
    </dgm:pt>
    <dgm:pt modelId="{AEEC0395-F142-4BDC-8491-16A2C66F2DA2}">
      <dgm:prSet phldrT="[Text]" custT="1"/>
      <dgm:spPr/>
      <dgm:t>
        <a:bodyPr/>
        <a:lstStyle/>
        <a:p>
          <a:r>
            <a:rPr lang="en-GB" sz="1600" b="0" smtClean="0"/>
            <a:t>Reliability</a:t>
          </a:r>
          <a:endParaRPr lang="en-GB" sz="1600" b="0" dirty="0"/>
        </a:p>
      </dgm:t>
    </dgm:pt>
    <dgm:pt modelId="{0EE47D5A-E0DA-455A-9C55-FF5C358BC836}" type="parTrans" cxnId="{C73B07C3-BCDF-41F3-87B0-C0CE95621C4B}">
      <dgm:prSet/>
      <dgm:spPr/>
      <dgm:t>
        <a:bodyPr/>
        <a:lstStyle/>
        <a:p>
          <a:endParaRPr lang="en-GB" sz="2400" b="0"/>
        </a:p>
      </dgm:t>
    </dgm:pt>
    <dgm:pt modelId="{705A24FA-4CED-420A-97D2-C0A49580EB2A}" type="sibTrans" cxnId="{C73B07C3-BCDF-41F3-87B0-C0CE95621C4B}">
      <dgm:prSet/>
      <dgm:spPr/>
      <dgm:t>
        <a:bodyPr/>
        <a:lstStyle/>
        <a:p>
          <a:endParaRPr lang="en-GB" sz="2400" b="0"/>
        </a:p>
      </dgm:t>
    </dgm:pt>
    <dgm:pt modelId="{149DF94A-8025-4FD8-9B19-2DDDFF3B46EC}">
      <dgm:prSet phldrT="[Text]" custT="1"/>
      <dgm:spPr/>
      <dgm:t>
        <a:bodyPr/>
        <a:lstStyle/>
        <a:p>
          <a:r>
            <a:rPr lang="en-GB" sz="1600" b="0" smtClean="0"/>
            <a:t>Maintainability</a:t>
          </a:r>
          <a:endParaRPr lang="en-GB" sz="1600" b="0" dirty="0"/>
        </a:p>
      </dgm:t>
    </dgm:pt>
    <dgm:pt modelId="{3FABD14F-8AE2-4ED0-A908-44AFC94A9F0E}" type="parTrans" cxnId="{D01FBAB7-F0FF-4AF9-9BB1-EBECE9E7B392}">
      <dgm:prSet/>
      <dgm:spPr/>
      <dgm:t>
        <a:bodyPr/>
        <a:lstStyle/>
        <a:p>
          <a:endParaRPr lang="en-GB" sz="2400" b="0"/>
        </a:p>
      </dgm:t>
    </dgm:pt>
    <dgm:pt modelId="{48A0AEC0-3849-46BC-AA91-6FD861488F60}" type="sibTrans" cxnId="{D01FBAB7-F0FF-4AF9-9BB1-EBECE9E7B392}">
      <dgm:prSet/>
      <dgm:spPr/>
      <dgm:t>
        <a:bodyPr/>
        <a:lstStyle/>
        <a:p>
          <a:endParaRPr lang="en-GB" sz="2400" b="0"/>
        </a:p>
      </dgm:t>
    </dgm:pt>
    <dgm:pt modelId="{9E18A5B8-B5B8-4F79-A178-3FDC886F9607}">
      <dgm:prSet phldrT="[Text]" custT="1"/>
      <dgm:spPr/>
      <dgm:t>
        <a:bodyPr/>
        <a:lstStyle/>
        <a:p>
          <a:r>
            <a:rPr lang="en-GB" sz="1600" b="0" smtClean="0"/>
            <a:t>Performance</a:t>
          </a:r>
          <a:endParaRPr lang="en-GB" sz="1600" b="0" dirty="0"/>
        </a:p>
      </dgm:t>
    </dgm:pt>
    <dgm:pt modelId="{B6C55E1E-D41D-48C2-B972-CB4866A9445C}" type="parTrans" cxnId="{D7623BEF-878B-4F35-8235-93B9D038F059}">
      <dgm:prSet/>
      <dgm:spPr/>
      <dgm:t>
        <a:bodyPr/>
        <a:lstStyle/>
        <a:p>
          <a:endParaRPr lang="en-GB" sz="2400" b="0"/>
        </a:p>
      </dgm:t>
    </dgm:pt>
    <dgm:pt modelId="{813688A8-1602-4792-B998-679726F4C8EB}" type="sibTrans" cxnId="{D7623BEF-878B-4F35-8235-93B9D038F059}">
      <dgm:prSet/>
      <dgm:spPr/>
      <dgm:t>
        <a:bodyPr/>
        <a:lstStyle/>
        <a:p>
          <a:endParaRPr lang="en-GB" sz="2400" b="0"/>
        </a:p>
      </dgm:t>
    </dgm:pt>
    <dgm:pt modelId="{0B6571B9-295D-4511-8A7D-388C867380E8}">
      <dgm:prSet phldrT="[Text]" custT="1"/>
      <dgm:spPr/>
      <dgm:t>
        <a:bodyPr/>
        <a:lstStyle/>
        <a:p>
          <a:r>
            <a:rPr lang="en-GB" sz="1600" b="0" smtClean="0"/>
            <a:t>Technical skills</a:t>
          </a:r>
          <a:endParaRPr lang="en-GB" sz="1600" b="0" dirty="0"/>
        </a:p>
      </dgm:t>
    </dgm:pt>
    <dgm:pt modelId="{1889A1FC-4732-446B-8050-76506D638779}" type="parTrans" cxnId="{F8B84344-07CE-4CC2-8466-9BA54D43205A}">
      <dgm:prSet/>
      <dgm:spPr/>
      <dgm:t>
        <a:bodyPr/>
        <a:lstStyle/>
        <a:p>
          <a:endParaRPr lang="en-GB" sz="2400" b="0"/>
        </a:p>
      </dgm:t>
    </dgm:pt>
    <dgm:pt modelId="{45D29C5D-5E60-4582-9E1C-987314DD7AC5}" type="sibTrans" cxnId="{F8B84344-07CE-4CC2-8466-9BA54D43205A}">
      <dgm:prSet/>
      <dgm:spPr/>
      <dgm:t>
        <a:bodyPr/>
        <a:lstStyle/>
        <a:p>
          <a:endParaRPr lang="en-GB" sz="2400" b="0"/>
        </a:p>
      </dgm:t>
    </dgm:pt>
    <dgm:pt modelId="{57B954AA-E4E9-4A73-8523-32E5F3C91539}">
      <dgm:prSet phldrT="[Text]" custT="1"/>
      <dgm:spPr/>
      <dgm:t>
        <a:bodyPr/>
        <a:lstStyle/>
        <a:p>
          <a:r>
            <a:rPr lang="en-GB" sz="1600" b="0" smtClean="0"/>
            <a:t>Compatibility</a:t>
          </a:r>
          <a:endParaRPr lang="en-GB" sz="1600" b="0" dirty="0"/>
        </a:p>
      </dgm:t>
    </dgm:pt>
    <dgm:pt modelId="{18AF7540-773E-42C2-BFDE-AD2E2988D902}" type="parTrans" cxnId="{477334F8-659A-43D4-B386-83AA95787F65}">
      <dgm:prSet/>
      <dgm:spPr/>
      <dgm:t>
        <a:bodyPr/>
        <a:lstStyle/>
        <a:p>
          <a:endParaRPr lang="en-GB" sz="2400" b="0"/>
        </a:p>
      </dgm:t>
    </dgm:pt>
    <dgm:pt modelId="{9CE1057F-D1B0-4B32-9841-F3E1A7B9C16D}" type="sibTrans" cxnId="{477334F8-659A-43D4-B386-83AA95787F65}">
      <dgm:prSet/>
      <dgm:spPr/>
      <dgm:t>
        <a:bodyPr/>
        <a:lstStyle/>
        <a:p>
          <a:endParaRPr lang="en-GB" sz="2400" b="0"/>
        </a:p>
      </dgm:t>
    </dgm:pt>
    <dgm:pt modelId="{D711D4F7-9A7D-4D23-B520-02E0A577F8A3}">
      <dgm:prSet phldrT="[Text]" custT="1"/>
      <dgm:spPr/>
      <dgm:t>
        <a:bodyPr/>
        <a:lstStyle/>
        <a:p>
          <a:r>
            <a:rPr lang="en-GB" sz="1600" b="0" dirty="0" smtClean="0"/>
            <a:t>Proven</a:t>
          </a:r>
          <a:endParaRPr lang="en-GB" sz="1600" b="0" dirty="0"/>
        </a:p>
      </dgm:t>
    </dgm:pt>
    <dgm:pt modelId="{77F9AEF4-375F-4611-9451-CDC534F127C2}" type="parTrans" cxnId="{CC5CADC4-8396-45CF-AC82-5F02E5F9FAF0}">
      <dgm:prSet/>
      <dgm:spPr/>
      <dgm:t>
        <a:bodyPr/>
        <a:lstStyle/>
        <a:p>
          <a:endParaRPr lang="en-GB" sz="2400" b="0"/>
        </a:p>
      </dgm:t>
    </dgm:pt>
    <dgm:pt modelId="{8193C6B5-3932-43B2-831C-81E8172A8208}" type="sibTrans" cxnId="{CC5CADC4-8396-45CF-AC82-5F02E5F9FAF0}">
      <dgm:prSet/>
      <dgm:spPr/>
      <dgm:t>
        <a:bodyPr/>
        <a:lstStyle/>
        <a:p>
          <a:endParaRPr lang="en-GB" sz="2400" b="0"/>
        </a:p>
      </dgm:t>
    </dgm:pt>
    <dgm:pt modelId="{4C3E50D5-99F2-4D6F-A762-E372DD6FBF36}">
      <dgm:prSet phldrT="[Text]" custT="1"/>
      <dgm:spPr/>
      <dgm:t>
        <a:bodyPr/>
        <a:lstStyle/>
        <a:p>
          <a:r>
            <a:rPr lang="en-GB" sz="1600" b="0" smtClean="0"/>
            <a:t>Borrowing available</a:t>
          </a:r>
          <a:endParaRPr lang="en-GB" sz="1600" b="0" dirty="0"/>
        </a:p>
      </dgm:t>
    </dgm:pt>
    <dgm:pt modelId="{10F21D19-CBF0-488F-833F-AB182CC9D9AB}" type="parTrans" cxnId="{4BCD7394-E459-486E-8C12-4EAE66F3CFAF}">
      <dgm:prSet/>
      <dgm:spPr/>
      <dgm:t>
        <a:bodyPr/>
        <a:lstStyle/>
        <a:p>
          <a:endParaRPr lang="en-GB" sz="2400" b="0"/>
        </a:p>
      </dgm:t>
    </dgm:pt>
    <dgm:pt modelId="{D9C067AB-A7C5-43B4-96FD-A34111984EB2}" type="sibTrans" cxnId="{4BCD7394-E459-486E-8C12-4EAE66F3CFAF}">
      <dgm:prSet/>
      <dgm:spPr/>
      <dgm:t>
        <a:bodyPr/>
        <a:lstStyle/>
        <a:p>
          <a:endParaRPr lang="en-GB" sz="2400" b="0"/>
        </a:p>
      </dgm:t>
    </dgm:pt>
    <dgm:pt modelId="{655C95D7-16CF-46BF-BD30-5397813409AE}">
      <dgm:prSet phldrT="[Text]" custT="1"/>
      <dgm:spPr/>
      <dgm:t>
        <a:bodyPr/>
        <a:lstStyle/>
        <a:p>
          <a:r>
            <a:rPr lang="en-GB" sz="1600" b="0" smtClean="0"/>
            <a:t>Return on investment</a:t>
          </a:r>
          <a:endParaRPr lang="en-GB" sz="1600" b="0" dirty="0"/>
        </a:p>
      </dgm:t>
    </dgm:pt>
    <dgm:pt modelId="{C10BC7AE-E03A-484F-A8A9-5BBD2ADC1B04}" type="parTrans" cxnId="{C5EDA044-AAEE-423D-848F-D800A6B570BF}">
      <dgm:prSet/>
      <dgm:spPr/>
      <dgm:t>
        <a:bodyPr/>
        <a:lstStyle/>
        <a:p>
          <a:endParaRPr lang="en-GB" sz="2400" b="0"/>
        </a:p>
      </dgm:t>
    </dgm:pt>
    <dgm:pt modelId="{3B3FDA46-6A5D-4CF3-93BE-E3823895DCA6}" type="sibTrans" cxnId="{C5EDA044-AAEE-423D-848F-D800A6B570BF}">
      <dgm:prSet/>
      <dgm:spPr/>
      <dgm:t>
        <a:bodyPr/>
        <a:lstStyle/>
        <a:p>
          <a:endParaRPr lang="en-GB" sz="2400" b="0"/>
        </a:p>
      </dgm:t>
    </dgm:pt>
    <dgm:pt modelId="{9ED4E991-56DD-4E2E-AF2C-80ADDFBBA5AF}">
      <dgm:prSet phldrT="[Text]" custT="1"/>
      <dgm:spPr/>
      <dgm:t>
        <a:bodyPr/>
        <a:lstStyle/>
        <a:p>
          <a:r>
            <a:rPr lang="en-GB" sz="1600" b="0" smtClean="0"/>
            <a:t>Cash flow</a:t>
          </a:r>
          <a:endParaRPr lang="en-GB" sz="1600" b="0" dirty="0"/>
        </a:p>
      </dgm:t>
    </dgm:pt>
    <dgm:pt modelId="{5D27AD9B-F9A1-4342-A4D2-5A9E215B6CE0}" type="parTrans" cxnId="{FADF523C-0278-4767-8D58-729DB523608A}">
      <dgm:prSet/>
      <dgm:spPr/>
      <dgm:t>
        <a:bodyPr/>
        <a:lstStyle/>
        <a:p>
          <a:endParaRPr lang="en-GB" sz="2400" b="0"/>
        </a:p>
      </dgm:t>
    </dgm:pt>
    <dgm:pt modelId="{576247EA-4507-423E-A1E5-1B3695ABA83D}" type="sibTrans" cxnId="{FADF523C-0278-4767-8D58-729DB523608A}">
      <dgm:prSet/>
      <dgm:spPr/>
      <dgm:t>
        <a:bodyPr/>
        <a:lstStyle/>
        <a:p>
          <a:endParaRPr lang="en-GB" sz="2400" b="0"/>
        </a:p>
      </dgm:t>
    </dgm:pt>
    <dgm:pt modelId="{B0C5D4EE-5043-4280-A344-C63B9C8DF9BB}">
      <dgm:prSet phldrT="[Text]" custT="1"/>
      <dgm:spPr/>
      <dgm:t>
        <a:bodyPr/>
        <a:lstStyle/>
        <a:p>
          <a:r>
            <a:rPr lang="en-GB" sz="1600" b="0" smtClean="0"/>
            <a:t>Payback period</a:t>
          </a:r>
          <a:endParaRPr lang="en-GB" sz="1600" b="0" dirty="0"/>
        </a:p>
      </dgm:t>
    </dgm:pt>
    <dgm:pt modelId="{4C9C1434-406B-4E67-8E13-2F5467A77514}" type="parTrans" cxnId="{426A47F7-F031-4971-811D-FD459B024740}">
      <dgm:prSet/>
      <dgm:spPr/>
      <dgm:t>
        <a:bodyPr/>
        <a:lstStyle/>
        <a:p>
          <a:endParaRPr lang="en-GB" sz="2400" b="0"/>
        </a:p>
      </dgm:t>
    </dgm:pt>
    <dgm:pt modelId="{1857AFAE-C4D0-4F31-928C-2EB71889DEF6}" type="sibTrans" cxnId="{426A47F7-F031-4971-811D-FD459B024740}">
      <dgm:prSet/>
      <dgm:spPr/>
      <dgm:t>
        <a:bodyPr/>
        <a:lstStyle/>
        <a:p>
          <a:endParaRPr lang="en-GB" sz="2400" b="0"/>
        </a:p>
      </dgm:t>
    </dgm:pt>
    <dgm:pt modelId="{1CA75152-5643-45A4-8B35-8B421E021D8F}">
      <dgm:prSet phldrT="[Text]" custT="1"/>
      <dgm:spPr/>
      <dgm:t>
        <a:bodyPr/>
        <a:lstStyle/>
        <a:p>
          <a:r>
            <a:rPr lang="en-GB" sz="1600" b="0" dirty="0" smtClean="0"/>
            <a:t>Scalability</a:t>
          </a:r>
          <a:endParaRPr lang="en-GB" sz="1600" b="0" dirty="0"/>
        </a:p>
      </dgm:t>
    </dgm:pt>
    <dgm:pt modelId="{7FC93D54-43C8-4E00-AAFE-06E80CE785A7}" type="parTrans" cxnId="{8C486F06-173E-429D-81AD-5F207805012F}">
      <dgm:prSet/>
      <dgm:spPr/>
      <dgm:t>
        <a:bodyPr/>
        <a:lstStyle/>
        <a:p>
          <a:endParaRPr lang="en-GB"/>
        </a:p>
      </dgm:t>
    </dgm:pt>
    <dgm:pt modelId="{9A9F6563-B8A2-4AF4-9ABD-FBF0BE0BD810}" type="sibTrans" cxnId="{8C486F06-173E-429D-81AD-5F207805012F}">
      <dgm:prSet/>
      <dgm:spPr/>
      <dgm:t>
        <a:bodyPr/>
        <a:lstStyle/>
        <a:p>
          <a:endParaRPr lang="en-GB"/>
        </a:p>
      </dgm:t>
    </dgm:pt>
    <dgm:pt modelId="{A3F63CD4-3041-46CB-AF1A-ED68ABC2C2BB}" type="pres">
      <dgm:prSet presAssocID="{051F5688-5E6C-42EF-9F2D-06FAA120961E}" presName="theList" presStyleCnt="0">
        <dgm:presLayoutVars>
          <dgm:dir/>
          <dgm:animLvl val="lvl"/>
          <dgm:resizeHandles val="exact"/>
        </dgm:presLayoutVars>
      </dgm:prSet>
      <dgm:spPr/>
      <dgm:t>
        <a:bodyPr/>
        <a:lstStyle/>
        <a:p>
          <a:endParaRPr lang="en-GB"/>
        </a:p>
      </dgm:t>
    </dgm:pt>
    <dgm:pt modelId="{A5A7E92F-84B8-4CBF-8475-E53B6FD6B234}" type="pres">
      <dgm:prSet presAssocID="{B6136E4F-815F-4D02-B96D-B3A776660F57}" presName="compNode" presStyleCnt="0"/>
      <dgm:spPr/>
      <dgm:t>
        <a:bodyPr/>
        <a:lstStyle/>
        <a:p>
          <a:endParaRPr lang="en-GB"/>
        </a:p>
      </dgm:t>
    </dgm:pt>
    <dgm:pt modelId="{5FB4B039-71E4-452E-AD43-6F556E9182A0}" type="pres">
      <dgm:prSet presAssocID="{B6136E4F-815F-4D02-B96D-B3A776660F57}" presName="aNode" presStyleLbl="bgShp" presStyleIdx="0" presStyleCnt="3"/>
      <dgm:spPr/>
      <dgm:t>
        <a:bodyPr/>
        <a:lstStyle/>
        <a:p>
          <a:endParaRPr lang="en-GB"/>
        </a:p>
      </dgm:t>
    </dgm:pt>
    <dgm:pt modelId="{DC95AA9F-4EEC-4B0E-8F97-831F3AB8B1D8}" type="pres">
      <dgm:prSet presAssocID="{B6136E4F-815F-4D02-B96D-B3A776660F57}" presName="textNode" presStyleLbl="bgShp" presStyleIdx="0" presStyleCnt="3"/>
      <dgm:spPr/>
      <dgm:t>
        <a:bodyPr/>
        <a:lstStyle/>
        <a:p>
          <a:endParaRPr lang="en-GB"/>
        </a:p>
      </dgm:t>
    </dgm:pt>
    <dgm:pt modelId="{54B21711-5A4A-40A5-806C-4AFAA87D4639}" type="pres">
      <dgm:prSet presAssocID="{B6136E4F-815F-4D02-B96D-B3A776660F57}" presName="compChildNode" presStyleCnt="0"/>
      <dgm:spPr/>
      <dgm:t>
        <a:bodyPr/>
        <a:lstStyle/>
        <a:p>
          <a:endParaRPr lang="en-GB"/>
        </a:p>
      </dgm:t>
    </dgm:pt>
    <dgm:pt modelId="{3DFE06AF-4466-4C9F-B99E-A0BFCC8CF881}" type="pres">
      <dgm:prSet presAssocID="{B6136E4F-815F-4D02-B96D-B3A776660F57}" presName="theInnerList" presStyleCnt="0"/>
      <dgm:spPr/>
      <dgm:t>
        <a:bodyPr/>
        <a:lstStyle/>
        <a:p>
          <a:endParaRPr lang="en-GB"/>
        </a:p>
      </dgm:t>
    </dgm:pt>
    <dgm:pt modelId="{711E8C05-A68C-47E6-8089-8609C7DE66AD}" type="pres">
      <dgm:prSet presAssocID="{59676567-E330-433D-BC33-D244A6812391}" presName="childNode" presStyleLbl="node1" presStyleIdx="0" presStyleCnt="23">
        <dgm:presLayoutVars>
          <dgm:bulletEnabled val="1"/>
        </dgm:presLayoutVars>
      </dgm:prSet>
      <dgm:spPr/>
      <dgm:t>
        <a:bodyPr/>
        <a:lstStyle/>
        <a:p>
          <a:endParaRPr lang="en-GB"/>
        </a:p>
      </dgm:t>
    </dgm:pt>
    <dgm:pt modelId="{A123C5E7-C525-4A11-BDCA-846C39F3C450}" type="pres">
      <dgm:prSet presAssocID="{59676567-E330-433D-BC33-D244A6812391}" presName="aSpace2" presStyleCnt="0"/>
      <dgm:spPr/>
      <dgm:t>
        <a:bodyPr/>
        <a:lstStyle/>
        <a:p>
          <a:endParaRPr lang="en-GB"/>
        </a:p>
      </dgm:t>
    </dgm:pt>
    <dgm:pt modelId="{8CFA07DC-2AB2-4970-9917-F369760D25A2}" type="pres">
      <dgm:prSet presAssocID="{95486BAE-7AB9-4213-B438-8217FD3B0EEB}" presName="childNode" presStyleLbl="node1" presStyleIdx="1" presStyleCnt="23">
        <dgm:presLayoutVars>
          <dgm:bulletEnabled val="1"/>
        </dgm:presLayoutVars>
      </dgm:prSet>
      <dgm:spPr/>
      <dgm:t>
        <a:bodyPr/>
        <a:lstStyle/>
        <a:p>
          <a:endParaRPr lang="en-GB"/>
        </a:p>
      </dgm:t>
    </dgm:pt>
    <dgm:pt modelId="{931277D7-DD98-4D43-BAD3-13C7714E2B48}" type="pres">
      <dgm:prSet presAssocID="{95486BAE-7AB9-4213-B438-8217FD3B0EEB}" presName="aSpace2" presStyleCnt="0"/>
      <dgm:spPr/>
      <dgm:t>
        <a:bodyPr/>
        <a:lstStyle/>
        <a:p>
          <a:endParaRPr lang="en-GB"/>
        </a:p>
      </dgm:t>
    </dgm:pt>
    <dgm:pt modelId="{F018CEFF-793C-4097-B6E7-92541CB7C11F}" type="pres">
      <dgm:prSet presAssocID="{24F615A1-F623-4A74-96EF-D7DD8C582060}" presName="childNode" presStyleLbl="node1" presStyleIdx="2" presStyleCnt="23">
        <dgm:presLayoutVars>
          <dgm:bulletEnabled val="1"/>
        </dgm:presLayoutVars>
      </dgm:prSet>
      <dgm:spPr/>
      <dgm:t>
        <a:bodyPr/>
        <a:lstStyle/>
        <a:p>
          <a:endParaRPr lang="en-GB"/>
        </a:p>
      </dgm:t>
    </dgm:pt>
    <dgm:pt modelId="{36629A9A-3791-4E85-ADEB-FC26B15AF34E}" type="pres">
      <dgm:prSet presAssocID="{24F615A1-F623-4A74-96EF-D7DD8C582060}" presName="aSpace2" presStyleCnt="0"/>
      <dgm:spPr/>
      <dgm:t>
        <a:bodyPr/>
        <a:lstStyle/>
        <a:p>
          <a:endParaRPr lang="en-GB"/>
        </a:p>
      </dgm:t>
    </dgm:pt>
    <dgm:pt modelId="{8B22B554-70F4-4742-AC66-0380392A761A}" type="pres">
      <dgm:prSet presAssocID="{4F06F540-CD08-48CA-B1A7-677A1A66A66E}" presName="childNode" presStyleLbl="node1" presStyleIdx="3" presStyleCnt="23">
        <dgm:presLayoutVars>
          <dgm:bulletEnabled val="1"/>
        </dgm:presLayoutVars>
      </dgm:prSet>
      <dgm:spPr/>
      <dgm:t>
        <a:bodyPr/>
        <a:lstStyle/>
        <a:p>
          <a:endParaRPr lang="en-GB"/>
        </a:p>
      </dgm:t>
    </dgm:pt>
    <dgm:pt modelId="{600A357A-9CF9-459F-9046-2B68F10D733F}" type="pres">
      <dgm:prSet presAssocID="{4F06F540-CD08-48CA-B1A7-677A1A66A66E}" presName="aSpace2" presStyleCnt="0"/>
      <dgm:spPr/>
      <dgm:t>
        <a:bodyPr/>
        <a:lstStyle/>
        <a:p>
          <a:endParaRPr lang="en-GB"/>
        </a:p>
      </dgm:t>
    </dgm:pt>
    <dgm:pt modelId="{4E6C9116-1395-471B-871C-48FA6E7411A7}" type="pres">
      <dgm:prSet presAssocID="{3EAABD3B-08F0-44DC-8D8D-D1C7E92AEE3C}" presName="childNode" presStyleLbl="node1" presStyleIdx="4" presStyleCnt="23">
        <dgm:presLayoutVars>
          <dgm:bulletEnabled val="1"/>
        </dgm:presLayoutVars>
      </dgm:prSet>
      <dgm:spPr/>
      <dgm:t>
        <a:bodyPr/>
        <a:lstStyle/>
        <a:p>
          <a:endParaRPr lang="en-GB"/>
        </a:p>
      </dgm:t>
    </dgm:pt>
    <dgm:pt modelId="{D1D586C1-03D1-423C-9163-FC41FE5691E7}" type="pres">
      <dgm:prSet presAssocID="{3EAABD3B-08F0-44DC-8D8D-D1C7E92AEE3C}" presName="aSpace2" presStyleCnt="0"/>
      <dgm:spPr/>
      <dgm:t>
        <a:bodyPr/>
        <a:lstStyle/>
        <a:p>
          <a:endParaRPr lang="en-GB"/>
        </a:p>
      </dgm:t>
    </dgm:pt>
    <dgm:pt modelId="{2C74C251-5ADC-4850-A04C-E38FC78C8118}" type="pres">
      <dgm:prSet presAssocID="{E573D9EC-7C28-48F5-B2AA-64DEF20611AE}" presName="childNode" presStyleLbl="node1" presStyleIdx="5" presStyleCnt="23">
        <dgm:presLayoutVars>
          <dgm:bulletEnabled val="1"/>
        </dgm:presLayoutVars>
      </dgm:prSet>
      <dgm:spPr/>
      <dgm:t>
        <a:bodyPr/>
        <a:lstStyle/>
        <a:p>
          <a:endParaRPr lang="en-GB"/>
        </a:p>
      </dgm:t>
    </dgm:pt>
    <dgm:pt modelId="{1167BD7C-C420-4DD5-A90A-0C0CECD52823}" type="pres">
      <dgm:prSet presAssocID="{E573D9EC-7C28-48F5-B2AA-64DEF20611AE}" presName="aSpace2" presStyleCnt="0"/>
      <dgm:spPr/>
      <dgm:t>
        <a:bodyPr/>
        <a:lstStyle/>
        <a:p>
          <a:endParaRPr lang="en-GB"/>
        </a:p>
      </dgm:t>
    </dgm:pt>
    <dgm:pt modelId="{AC47D6E1-C7F9-4F8B-AAA5-1381CD341F20}" type="pres">
      <dgm:prSet presAssocID="{C4C0D417-D015-470C-9141-B763930ED19F}" presName="childNode" presStyleLbl="node1" presStyleIdx="6" presStyleCnt="23">
        <dgm:presLayoutVars>
          <dgm:bulletEnabled val="1"/>
        </dgm:presLayoutVars>
      </dgm:prSet>
      <dgm:spPr/>
      <dgm:t>
        <a:bodyPr/>
        <a:lstStyle/>
        <a:p>
          <a:endParaRPr lang="en-GB"/>
        </a:p>
      </dgm:t>
    </dgm:pt>
    <dgm:pt modelId="{074C5AA6-1204-40E9-8CE0-DA4DDD388F32}" type="pres">
      <dgm:prSet presAssocID="{C4C0D417-D015-470C-9141-B763930ED19F}" presName="aSpace2" presStyleCnt="0"/>
      <dgm:spPr/>
      <dgm:t>
        <a:bodyPr/>
        <a:lstStyle/>
        <a:p>
          <a:endParaRPr lang="en-GB"/>
        </a:p>
      </dgm:t>
    </dgm:pt>
    <dgm:pt modelId="{FA5B18ED-BC64-4CF7-9FF2-953FE2BAC907}" type="pres">
      <dgm:prSet presAssocID="{F5CF178A-B9B5-4532-A8ED-3958E551D0B8}" presName="childNode" presStyleLbl="node1" presStyleIdx="7" presStyleCnt="23">
        <dgm:presLayoutVars>
          <dgm:bulletEnabled val="1"/>
        </dgm:presLayoutVars>
      </dgm:prSet>
      <dgm:spPr/>
      <dgm:t>
        <a:bodyPr/>
        <a:lstStyle/>
        <a:p>
          <a:endParaRPr lang="en-GB"/>
        </a:p>
      </dgm:t>
    </dgm:pt>
    <dgm:pt modelId="{C65DCFBA-9BB1-48EB-9067-4286E7DAE430}" type="pres">
      <dgm:prSet presAssocID="{B6136E4F-815F-4D02-B96D-B3A776660F57}" presName="aSpace" presStyleCnt="0"/>
      <dgm:spPr/>
      <dgm:t>
        <a:bodyPr/>
        <a:lstStyle/>
        <a:p>
          <a:endParaRPr lang="en-GB"/>
        </a:p>
      </dgm:t>
    </dgm:pt>
    <dgm:pt modelId="{F980D5E0-97FC-408E-B3CC-22383EDB1B91}" type="pres">
      <dgm:prSet presAssocID="{0450753E-251C-4198-9077-077F4D3471F5}" presName="compNode" presStyleCnt="0"/>
      <dgm:spPr/>
      <dgm:t>
        <a:bodyPr/>
        <a:lstStyle/>
        <a:p>
          <a:endParaRPr lang="en-GB"/>
        </a:p>
      </dgm:t>
    </dgm:pt>
    <dgm:pt modelId="{DAF4868F-DEBD-4C5B-A216-86F46C33432E}" type="pres">
      <dgm:prSet presAssocID="{0450753E-251C-4198-9077-077F4D3471F5}" presName="aNode" presStyleLbl="bgShp" presStyleIdx="1" presStyleCnt="3"/>
      <dgm:spPr/>
      <dgm:t>
        <a:bodyPr/>
        <a:lstStyle/>
        <a:p>
          <a:endParaRPr lang="en-GB"/>
        </a:p>
      </dgm:t>
    </dgm:pt>
    <dgm:pt modelId="{F448A129-9DAF-4AD2-8A01-EA2C72D24471}" type="pres">
      <dgm:prSet presAssocID="{0450753E-251C-4198-9077-077F4D3471F5}" presName="textNode" presStyleLbl="bgShp" presStyleIdx="1" presStyleCnt="3"/>
      <dgm:spPr/>
      <dgm:t>
        <a:bodyPr/>
        <a:lstStyle/>
        <a:p>
          <a:endParaRPr lang="en-GB"/>
        </a:p>
      </dgm:t>
    </dgm:pt>
    <dgm:pt modelId="{C8FB8851-D4BF-41FC-AF61-F3CE265A5752}" type="pres">
      <dgm:prSet presAssocID="{0450753E-251C-4198-9077-077F4D3471F5}" presName="compChildNode" presStyleCnt="0"/>
      <dgm:spPr/>
      <dgm:t>
        <a:bodyPr/>
        <a:lstStyle/>
        <a:p>
          <a:endParaRPr lang="en-GB"/>
        </a:p>
      </dgm:t>
    </dgm:pt>
    <dgm:pt modelId="{F7178881-5BB7-470C-B79D-4655E4CADBE7}" type="pres">
      <dgm:prSet presAssocID="{0450753E-251C-4198-9077-077F4D3471F5}" presName="theInnerList" presStyleCnt="0"/>
      <dgm:spPr/>
      <dgm:t>
        <a:bodyPr/>
        <a:lstStyle/>
        <a:p>
          <a:endParaRPr lang="en-GB"/>
        </a:p>
      </dgm:t>
    </dgm:pt>
    <dgm:pt modelId="{9D03B907-9171-41BC-8AA6-3ADC37714482}" type="pres">
      <dgm:prSet presAssocID="{32E25F2C-B9D5-47E9-B7A1-23FD84BFA294}" presName="childNode" presStyleLbl="node1" presStyleIdx="8" presStyleCnt="23">
        <dgm:presLayoutVars>
          <dgm:bulletEnabled val="1"/>
        </dgm:presLayoutVars>
      </dgm:prSet>
      <dgm:spPr/>
      <dgm:t>
        <a:bodyPr/>
        <a:lstStyle/>
        <a:p>
          <a:endParaRPr lang="en-GB"/>
        </a:p>
      </dgm:t>
    </dgm:pt>
    <dgm:pt modelId="{6CE65424-D5A2-40A6-8B37-49738DFDDF6C}" type="pres">
      <dgm:prSet presAssocID="{32E25F2C-B9D5-47E9-B7A1-23FD84BFA294}" presName="aSpace2" presStyleCnt="0"/>
      <dgm:spPr/>
      <dgm:t>
        <a:bodyPr/>
        <a:lstStyle/>
        <a:p>
          <a:endParaRPr lang="en-GB"/>
        </a:p>
      </dgm:t>
    </dgm:pt>
    <dgm:pt modelId="{89079639-1EF3-4196-A209-F60037F7CDEF}" type="pres">
      <dgm:prSet presAssocID="{AEEC0395-F142-4BDC-8491-16A2C66F2DA2}" presName="childNode" presStyleLbl="node1" presStyleIdx="9" presStyleCnt="23">
        <dgm:presLayoutVars>
          <dgm:bulletEnabled val="1"/>
        </dgm:presLayoutVars>
      </dgm:prSet>
      <dgm:spPr/>
      <dgm:t>
        <a:bodyPr/>
        <a:lstStyle/>
        <a:p>
          <a:endParaRPr lang="en-GB"/>
        </a:p>
      </dgm:t>
    </dgm:pt>
    <dgm:pt modelId="{A07A0AD5-01F5-4B8F-ACB8-C46D8F6FE83E}" type="pres">
      <dgm:prSet presAssocID="{AEEC0395-F142-4BDC-8491-16A2C66F2DA2}" presName="aSpace2" presStyleCnt="0"/>
      <dgm:spPr/>
      <dgm:t>
        <a:bodyPr/>
        <a:lstStyle/>
        <a:p>
          <a:endParaRPr lang="en-GB"/>
        </a:p>
      </dgm:t>
    </dgm:pt>
    <dgm:pt modelId="{FCBF55C6-3330-4FEB-A3A8-842F52471D3B}" type="pres">
      <dgm:prSet presAssocID="{149DF94A-8025-4FD8-9B19-2DDDFF3B46EC}" presName="childNode" presStyleLbl="node1" presStyleIdx="10" presStyleCnt="23">
        <dgm:presLayoutVars>
          <dgm:bulletEnabled val="1"/>
        </dgm:presLayoutVars>
      </dgm:prSet>
      <dgm:spPr/>
      <dgm:t>
        <a:bodyPr/>
        <a:lstStyle/>
        <a:p>
          <a:endParaRPr lang="en-GB"/>
        </a:p>
      </dgm:t>
    </dgm:pt>
    <dgm:pt modelId="{77363298-61AE-45E7-A402-34EEF3506369}" type="pres">
      <dgm:prSet presAssocID="{149DF94A-8025-4FD8-9B19-2DDDFF3B46EC}" presName="aSpace2" presStyleCnt="0"/>
      <dgm:spPr/>
      <dgm:t>
        <a:bodyPr/>
        <a:lstStyle/>
        <a:p>
          <a:endParaRPr lang="en-GB"/>
        </a:p>
      </dgm:t>
    </dgm:pt>
    <dgm:pt modelId="{43867193-B061-411D-B070-CC1BB21A2586}" type="pres">
      <dgm:prSet presAssocID="{9E18A5B8-B5B8-4F79-A178-3FDC886F9607}" presName="childNode" presStyleLbl="node1" presStyleIdx="11" presStyleCnt="23">
        <dgm:presLayoutVars>
          <dgm:bulletEnabled val="1"/>
        </dgm:presLayoutVars>
      </dgm:prSet>
      <dgm:spPr/>
      <dgm:t>
        <a:bodyPr/>
        <a:lstStyle/>
        <a:p>
          <a:endParaRPr lang="en-GB"/>
        </a:p>
      </dgm:t>
    </dgm:pt>
    <dgm:pt modelId="{AE8B6CFC-36E0-4C65-860C-AADF034CF916}" type="pres">
      <dgm:prSet presAssocID="{9E18A5B8-B5B8-4F79-A178-3FDC886F9607}" presName="aSpace2" presStyleCnt="0"/>
      <dgm:spPr/>
      <dgm:t>
        <a:bodyPr/>
        <a:lstStyle/>
        <a:p>
          <a:endParaRPr lang="en-GB"/>
        </a:p>
      </dgm:t>
    </dgm:pt>
    <dgm:pt modelId="{40D6E07D-5BDD-4850-A504-B63CC63FFE9E}" type="pres">
      <dgm:prSet presAssocID="{78AE1D49-38DF-4953-A3C6-0321224BABFB}" presName="childNode" presStyleLbl="node1" presStyleIdx="12" presStyleCnt="23">
        <dgm:presLayoutVars>
          <dgm:bulletEnabled val="1"/>
        </dgm:presLayoutVars>
      </dgm:prSet>
      <dgm:spPr/>
      <dgm:t>
        <a:bodyPr/>
        <a:lstStyle/>
        <a:p>
          <a:endParaRPr lang="en-GB"/>
        </a:p>
      </dgm:t>
    </dgm:pt>
    <dgm:pt modelId="{78D6C77D-6B91-49D0-8FF9-15D085F7F0AF}" type="pres">
      <dgm:prSet presAssocID="{78AE1D49-38DF-4953-A3C6-0321224BABFB}" presName="aSpace2" presStyleCnt="0"/>
      <dgm:spPr/>
      <dgm:t>
        <a:bodyPr/>
        <a:lstStyle/>
        <a:p>
          <a:endParaRPr lang="en-GB"/>
        </a:p>
      </dgm:t>
    </dgm:pt>
    <dgm:pt modelId="{5D09D0ED-DF62-40F7-92DF-9EDD4EB34084}" type="pres">
      <dgm:prSet presAssocID="{1CA75152-5643-45A4-8B35-8B421E021D8F}" presName="childNode" presStyleLbl="node1" presStyleIdx="13" presStyleCnt="23">
        <dgm:presLayoutVars>
          <dgm:bulletEnabled val="1"/>
        </dgm:presLayoutVars>
      </dgm:prSet>
      <dgm:spPr/>
      <dgm:t>
        <a:bodyPr/>
        <a:lstStyle/>
        <a:p>
          <a:endParaRPr lang="en-GB"/>
        </a:p>
      </dgm:t>
    </dgm:pt>
    <dgm:pt modelId="{DDCDFD4F-D9CF-474E-BB75-1D4703A70B8D}" type="pres">
      <dgm:prSet presAssocID="{1CA75152-5643-45A4-8B35-8B421E021D8F}" presName="aSpace2" presStyleCnt="0"/>
      <dgm:spPr/>
    </dgm:pt>
    <dgm:pt modelId="{29D86ECC-6ACF-4DB3-8F91-F1828ACB40EB}" type="pres">
      <dgm:prSet presAssocID="{0B6571B9-295D-4511-8A7D-388C867380E8}" presName="childNode" presStyleLbl="node1" presStyleIdx="14" presStyleCnt="23">
        <dgm:presLayoutVars>
          <dgm:bulletEnabled val="1"/>
        </dgm:presLayoutVars>
      </dgm:prSet>
      <dgm:spPr/>
      <dgm:t>
        <a:bodyPr/>
        <a:lstStyle/>
        <a:p>
          <a:endParaRPr lang="en-GB"/>
        </a:p>
      </dgm:t>
    </dgm:pt>
    <dgm:pt modelId="{D58D167E-16E0-4D63-B3A3-E0677732FE55}" type="pres">
      <dgm:prSet presAssocID="{0B6571B9-295D-4511-8A7D-388C867380E8}" presName="aSpace2" presStyleCnt="0"/>
      <dgm:spPr/>
      <dgm:t>
        <a:bodyPr/>
        <a:lstStyle/>
        <a:p>
          <a:endParaRPr lang="en-GB"/>
        </a:p>
      </dgm:t>
    </dgm:pt>
    <dgm:pt modelId="{B33AC022-94E0-4811-B04F-0FE27F2C3769}" type="pres">
      <dgm:prSet presAssocID="{57B954AA-E4E9-4A73-8523-32E5F3C91539}" presName="childNode" presStyleLbl="node1" presStyleIdx="15" presStyleCnt="23">
        <dgm:presLayoutVars>
          <dgm:bulletEnabled val="1"/>
        </dgm:presLayoutVars>
      </dgm:prSet>
      <dgm:spPr/>
      <dgm:t>
        <a:bodyPr/>
        <a:lstStyle/>
        <a:p>
          <a:endParaRPr lang="en-GB"/>
        </a:p>
      </dgm:t>
    </dgm:pt>
    <dgm:pt modelId="{CC465FEC-6618-4EF1-A1D9-11DC75F9181C}" type="pres">
      <dgm:prSet presAssocID="{57B954AA-E4E9-4A73-8523-32E5F3C91539}" presName="aSpace2" presStyleCnt="0"/>
      <dgm:spPr/>
      <dgm:t>
        <a:bodyPr/>
        <a:lstStyle/>
        <a:p>
          <a:endParaRPr lang="en-GB"/>
        </a:p>
      </dgm:t>
    </dgm:pt>
    <dgm:pt modelId="{4B84C7D3-9959-4761-A12F-F7ECA5BD8898}" type="pres">
      <dgm:prSet presAssocID="{D711D4F7-9A7D-4D23-B520-02E0A577F8A3}" presName="childNode" presStyleLbl="node1" presStyleIdx="16" presStyleCnt="23">
        <dgm:presLayoutVars>
          <dgm:bulletEnabled val="1"/>
        </dgm:presLayoutVars>
      </dgm:prSet>
      <dgm:spPr/>
      <dgm:t>
        <a:bodyPr/>
        <a:lstStyle/>
        <a:p>
          <a:endParaRPr lang="en-GB"/>
        </a:p>
      </dgm:t>
    </dgm:pt>
    <dgm:pt modelId="{445DABD1-3BFD-4EAA-B55A-56F7655B3D3B}" type="pres">
      <dgm:prSet presAssocID="{0450753E-251C-4198-9077-077F4D3471F5}" presName="aSpace" presStyleCnt="0"/>
      <dgm:spPr/>
      <dgm:t>
        <a:bodyPr/>
        <a:lstStyle/>
        <a:p>
          <a:endParaRPr lang="en-GB"/>
        </a:p>
      </dgm:t>
    </dgm:pt>
    <dgm:pt modelId="{9DADC29F-3328-41EA-87EB-9A2C806FC0F2}" type="pres">
      <dgm:prSet presAssocID="{FEC5D277-7A08-46C0-BFA7-0E5C249EEC44}" presName="compNode" presStyleCnt="0"/>
      <dgm:spPr/>
      <dgm:t>
        <a:bodyPr/>
        <a:lstStyle/>
        <a:p>
          <a:endParaRPr lang="en-GB"/>
        </a:p>
      </dgm:t>
    </dgm:pt>
    <dgm:pt modelId="{84B4D039-9A6C-4DE3-A932-D2E18C7B448F}" type="pres">
      <dgm:prSet presAssocID="{FEC5D277-7A08-46C0-BFA7-0E5C249EEC44}" presName="aNode" presStyleLbl="bgShp" presStyleIdx="2" presStyleCnt="3"/>
      <dgm:spPr/>
      <dgm:t>
        <a:bodyPr/>
        <a:lstStyle/>
        <a:p>
          <a:endParaRPr lang="en-GB"/>
        </a:p>
      </dgm:t>
    </dgm:pt>
    <dgm:pt modelId="{8FF2A4D5-ECA0-473B-98D7-51C7F0759F12}" type="pres">
      <dgm:prSet presAssocID="{FEC5D277-7A08-46C0-BFA7-0E5C249EEC44}" presName="textNode" presStyleLbl="bgShp" presStyleIdx="2" presStyleCnt="3"/>
      <dgm:spPr/>
      <dgm:t>
        <a:bodyPr/>
        <a:lstStyle/>
        <a:p>
          <a:endParaRPr lang="en-GB"/>
        </a:p>
      </dgm:t>
    </dgm:pt>
    <dgm:pt modelId="{597ED4B2-D843-43CF-8E70-303790F85700}" type="pres">
      <dgm:prSet presAssocID="{FEC5D277-7A08-46C0-BFA7-0E5C249EEC44}" presName="compChildNode" presStyleCnt="0"/>
      <dgm:spPr/>
      <dgm:t>
        <a:bodyPr/>
        <a:lstStyle/>
        <a:p>
          <a:endParaRPr lang="en-GB"/>
        </a:p>
      </dgm:t>
    </dgm:pt>
    <dgm:pt modelId="{EE356043-C245-49EE-B422-8F24A6801D19}" type="pres">
      <dgm:prSet presAssocID="{FEC5D277-7A08-46C0-BFA7-0E5C249EEC44}" presName="theInnerList" presStyleCnt="0"/>
      <dgm:spPr/>
      <dgm:t>
        <a:bodyPr/>
        <a:lstStyle/>
        <a:p>
          <a:endParaRPr lang="en-GB"/>
        </a:p>
      </dgm:t>
    </dgm:pt>
    <dgm:pt modelId="{A3B741EC-0765-445F-B541-419F0CB17E9A}" type="pres">
      <dgm:prSet presAssocID="{7637D716-0F44-4A01-9755-B04EBABC42DD}" presName="childNode" presStyleLbl="node1" presStyleIdx="17" presStyleCnt="23">
        <dgm:presLayoutVars>
          <dgm:bulletEnabled val="1"/>
        </dgm:presLayoutVars>
      </dgm:prSet>
      <dgm:spPr/>
      <dgm:t>
        <a:bodyPr/>
        <a:lstStyle/>
        <a:p>
          <a:endParaRPr lang="en-GB"/>
        </a:p>
      </dgm:t>
    </dgm:pt>
    <dgm:pt modelId="{C29CF1C1-8063-473E-AC86-51D3658A3626}" type="pres">
      <dgm:prSet presAssocID="{7637D716-0F44-4A01-9755-B04EBABC42DD}" presName="aSpace2" presStyleCnt="0"/>
      <dgm:spPr/>
      <dgm:t>
        <a:bodyPr/>
        <a:lstStyle/>
        <a:p>
          <a:endParaRPr lang="en-GB"/>
        </a:p>
      </dgm:t>
    </dgm:pt>
    <dgm:pt modelId="{69111128-BF02-4E84-B06C-2FDFABA16F83}" type="pres">
      <dgm:prSet presAssocID="{45D336B3-3EC8-4095-9B17-5F72464EF056}" presName="childNode" presStyleLbl="node1" presStyleIdx="18" presStyleCnt="23">
        <dgm:presLayoutVars>
          <dgm:bulletEnabled val="1"/>
        </dgm:presLayoutVars>
      </dgm:prSet>
      <dgm:spPr/>
      <dgm:t>
        <a:bodyPr/>
        <a:lstStyle/>
        <a:p>
          <a:endParaRPr lang="en-GB"/>
        </a:p>
      </dgm:t>
    </dgm:pt>
    <dgm:pt modelId="{D3F34603-570C-4843-860F-AEEDBA393D69}" type="pres">
      <dgm:prSet presAssocID="{45D336B3-3EC8-4095-9B17-5F72464EF056}" presName="aSpace2" presStyleCnt="0"/>
      <dgm:spPr/>
      <dgm:t>
        <a:bodyPr/>
        <a:lstStyle/>
        <a:p>
          <a:endParaRPr lang="en-GB"/>
        </a:p>
      </dgm:t>
    </dgm:pt>
    <dgm:pt modelId="{30DD678F-6356-4727-8CA1-A111A175CD32}" type="pres">
      <dgm:prSet presAssocID="{4C3E50D5-99F2-4D6F-A762-E372DD6FBF36}" presName="childNode" presStyleLbl="node1" presStyleIdx="19" presStyleCnt="23">
        <dgm:presLayoutVars>
          <dgm:bulletEnabled val="1"/>
        </dgm:presLayoutVars>
      </dgm:prSet>
      <dgm:spPr/>
      <dgm:t>
        <a:bodyPr/>
        <a:lstStyle/>
        <a:p>
          <a:endParaRPr lang="en-GB"/>
        </a:p>
      </dgm:t>
    </dgm:pt>
    <dgm:pt modelId="{389F1580-BF4B-4EE2-B22F-89110222AB07}" type="pres">
      <dgm:prSet presAssocID="{4C3E50D5-99F2-4D6F-A762-E372DD6FBF36}" presName="aSpace2" presStyleCnt="0"/>
      <dgm:spPr/>
      <dgm:t>
        <a:bodyPr/>
        <a:lstStyle/>
        <a:p>
          <a:endParaRPr lang="en-GB"/>
        </a:p>
      </dgm:t>
    </dgm:pt>
    <dgm:pt modelId="{19B20B4B-0583-4C2A-9890-78219E892EB2}" type="pres">
      <dgm:prSet presAssocID="{655C95D7-16CF-46BF-BD30-5397813409AE}" presName="childNode" presStyleLbl="node1" presStyleIdx="20" presStyleCnt="23">
        <dgm:presLayoutVars>
          <dgm:bulletEnabled val="1"/>
        </dgm:presLayoutVars>
      </dgm:prSet>
      <dgm:spPr/>
      <dgm:t>
        <a:bodyPr/>
        <a:lstStyle/>
        <a:p>
          <a:endParaRPr lang="en-GB"/>
        </a:p>
      </dgm:t>
    </dgm:pt>
    <dgm:pt modelId="{403EDEBA-B393-421A-B9ED-FA39A144DD6E}" type="pres">
      <dgm:prSet presAssocID="{655C95D7-16CF-46BF-BD30-5397813409AE}" presName="aSpace2" presStyleCnt="0"/>
      <dgm:spPr/>
      <dgm:t>
        <a:bodyPr/>
        <a:lstStyle/>
        <a:p>
          <a:endParaRPr lang="en-GB"/>
        </a:p>
      </dgm:t>
    </dgm:pt>
    <dgm:pt modelId="{F75CFBB9-21BD-459B-AB60-233745F30867}" type="pres">
      <dgm:prSet presAssocID="{9ED4E991-56DD-4E2E-AF2C-80ADDFBBA5AF}" presName="childNode" presStyleLbl="node1" presStyleIdx="21" presStyleCnt="23">
        <dgm:presLayoutVars>
          <dgm:bulletEnabled val="1"/>
        </dgm:presLayoutVars>
      </dgm:prSet>
      <dgm:spPr/>
      <dgm:t>
        <a:bodyPr/>
        <a:lstStyle/>
        <a:p>
          <a:endParaRPr lang="en-GB"/>
        </a:p>
      </dgm:t>
    </dgm:pt>
    <dgm:pt modelId="{EB49CCCF-5655-43A5-9853-AAAAA29EAB50}" type="pres">
      <dgm:prSet presAssocID="{9ED4E991-56DD-4E2E-AF2C-80ADDFBBA5AF}" presName="aSpace2" presStyleCnt="0"/>
      <dgm:spPr/>
      <dgm:t>
        <a:bodyPr/>
        <a:lstStyle/>
        <a:p>
          <a:endParaRPr lang="en-GB"/>
        </a:p>
      </dgm:t>
    </dgm:pt>
    <dgm:pt modelId="{2B460C32-01CD-45E5-8243-370EFF9349AB}" type="pres">
      <dgm:prSet presAssocID="{B0C5D4EE-5043-4280-A344-C63B9C8DF9BB}" presName="childNode" presStyleLbl="node1" presStyleIdx="22" presStyleCnt="23">
        <dgm:presLayoutVars>
          <dgm:bulletEnabled val="1"/>
        </dgm:presLayoutVars>
      </dgm:prSet>
      <dgm:spPr/>
      <dgm:t>
        <a:bodyPr/>
        <a:lstStyle/>
        <a:p>
          <a:endParaRPr lang="en-GB"/>
        </a:p>
      </dgm:t>
    </dgm:pt>
  </dgm:ptLst>
  <dgm:cxnLst>
    <dgm:cxn modelId="{2FE01A6B-92BA-40CC-AEC0-B91301DE42D1}" type="presOf" srcId="{B6136E4F-815F-4D02-B96D-B3A776660F57}" destId="{5FB4B039-71E4-452E-AD43-6F556E9182A0}" srcOrd="0" destOrd="0" presId="urn:microsoft.com/office/officeart/2005/8/layout/lProcess2"/>
    <dgm:cxn modelId="{D01FBAB7-F0FF-4AF9-9BB1-EBECE9E7B392}" srcId="{0450753E-251C-4198-9077-077F4D3471F5}" destId="{149DF94A-8025-4FD8-9B19-2DDDFF3B46EC}" srcOrd="2" destOrd="0" parTransId="{3FABD14F-8AE2-4ED0-A908-44AFC94A9F0E}" sibTransId="{48A0AEC0-3849-46BC-AA91-6FD861488F60}"/>
    <dgm:cxn modelId="{AF065298-A3BE-4274-B72B-618F3C10DE8F}" type="presOf" srcId="{95486BAE-7AB9-4213-B438-8217FD3B0EEB}" destId="{8CFA07DC-2AB2-4970-9917-F369760D25A2}" srcOrd="0" destOrd="0" presId="urn:microsoft.com/office/officeart/2005/8/layout/lProcess2"/>
    <dgm:cxn modelId="{0AFFB400-57A1-4C36-A46D-60BBBC4434CF}" type="presOf" srcId="{149DF94A-8025-4FD8-9B19-2DDDFF3B46EC}" destId="{FCBF55C6-3330-4FEB-A3A8-842F52471D3B}" srcOrd="0" destOrd="0" presId="urn:microsoft.com/office/officeart/2005/8/layout/lProcess2"/>
    <dgm:cxn modelId="{C498D9EB-6414-481A-9FCF-5B07B8C6C490}" srcId="{0450753E-251C-4198-9077-077F4D3471F5}" destId="{32E25F2C-B9D5-47E9-B7A1-23FD84BFA294}" srcOrd="0" destOrd="0" parTransId="{29A1E8C8-B407-42C8-B6CD-49D435DFB409}" sibTransId="{C3AE22DE-FA7A-4856-88D2-3EB225F1C3F3}"/>
    <dgm:cxn modelId="{C73B07C3-BCDF-41F3-87B0-C0CE95621C4B}" srcId="{0450753E-251C-4198-9077-077F4D3471F5}" destId="{AEEC0395-F142-4BDC-8491-16A2C66F2DA2}" srcOrd="1" destOrd="0" parTransId="{0EE47D5A-E0DA-455A-9C55-FF5C358BC836}" sibTransId="{705A24FA-4CED-420A-97D2-C0A49580EB2A}"/>
    <dgm:cxn modelId="{49168D05-D66C-4B2B-BE98-4AB8D60E6C3D}" srcId="{B6136E4F-815F-4D02-B96D-B3A776660F57}" destId="{C4C0D417-D015-470C-9141-B763930ED19F}" srcOrd="6" destOrd="0" parTransId="{5AE0A67C-E8EB-4621-9C70-C362E243B786}" sibTransId="{87A9F6B2-E61C-4052-82BF-311888AA93BB}"/>
    <dgm:cxn modelId="{426A47F7-F031-4971-811D-FD459B024740}" srcId="{FEC5D277-7A08-46C0-BFA7-0E5C249EEC44}" destId="{B0C5D4EE-5043-4280-A344-C63B9C8DF9BB}" srcOrd="5" destOrd="0" parTransId="{4C9C1434-406B-4E67-8E13-2F5467A77514}" sibTransId="{1857AFAE-C4D0-4F31-928C-2EB71889DEF6}"/>
    <dgm:cxn modelId="{6163E08C-BB2C-46ED-BC27-F0284A03158A}" type="presOf" srcId="{FEC5D277-7A08-46C0-BFA7-0E5C249EEC44}" destId="{84B4D039-9A6C-4DE3-A932-D2E18C7B448F}" srcOrd="0" destOrd="0" presId="urn:microsoft.com/office/officeart/2005/8/layout/lProcess2"/>
    <dgm:cxn modelId="{7A436CA5-E029-4C48-9B37-7E43E8E7D3AB}" type="presOf" srcId="{4C3E50D5-99F2-4D6F-A762-E372DD6FBF36}" destId="{30DD678F-6356-4727-8CA1-A111A175CD32}" srcOrd="0" destOrd="0" presId="urn:microsoft.com/office/officeart/2005/8/layout/lProcess2"/>
    <dgm:cxn modelId="{44E33A77-EBC0-4C12-90E3-2AF90ECBEF0F}" srcId="{B6136E4F-815F-4D02-B96D-B3A776660F57}" destId="{F5CF178A-B9B5-4532-A8ED-3958E551D0B8}" srcOrd="7" destOrd="0" parTransId="{8E2F7E1A-3953-4995-9969-696CCF540C2C}" sibTransId="{CA784E6C-7DBF-4560-8768-371FFAF93558}"/>
    <dgm:cxn modelId="{F285E2DB-D626-4338-8A64-1EE89FF7D38E}" type="presOf" srcId="{3EAABD3B-08F0-44DC-8D8D-D1C7E92AEE3C}" destId="{4E6C9116-1395-471B-871C-48FA6E7411A7}" srcOrd="0" destOrd="0" presId="urn:microsoft.com/office/officeart/2005/8/layout/lProcess2"/>
    <dgm:cxn modelId="{EDEB0332-84F0-4508-BF02-36D119C9BE57}" type="presOf" srcId="{59676567-E330-433D-BC33-D244A6812391}" destId="{711E8C05-A68C-47E6-8089-8609C7DE66AD}" srcOrd="0" destOrd="0" presId="urn:microsoft.com/office/officeart/2005/8/layout/lProcess2"/>
    <dgm:cxn modelId="{8C486F06-173E-429D-81AD-5F207805012F}" srcId="{0450753E-251C-4198-9077-077F4D3471F5}" destId="{1CA75152-5643-45A4-8B35-8B421E021D8F}" srcOrd="5" destOrd="0" parTransId="{7FC93D54-43C8-4E00-AAFE-06E80CE785A7}" sibTransId="{9A9F6563-B8A2-4AF4-9ABD-FBF0BE0BD810}"/>
    <dgm:cxn modelId="{25BF955C-396B-4794-BC36-EA43EF74F88D}" type="presOf" srcId="{F5CF178A-B9B5-4532-A8ED-3958E551D0B8}" destId="{FA5B18ED-BC64-4CF7-9FF2-953FE2BAC907}" srcOrd="0" destOrd="0" presId="urn:microsoft.com/office/officeart/2005/8/layout/lProcess2"/>
    <dgm:cxn modelId="{F40B8061-6272-4112-B44F-79B4E1D2910C}" type="presOf" srcId="{24F615A1-F623-4A74-96EF-D7DD8C582060}" destId="{F018CEFF-793C-4097-B6E7-92541CB7C11F}" srcOrd="0" destOrd="0" presId="urn:microsoft.com/office/officeart/2005/8/layout/lProcess2"/>
    <dgm:cxn modelId="{F43151BF-26FE-4C25-B200-C811BC100FF8}" srcId="{051F5688-5E6C-42EF-9F2D-06FAA120961E}" destId="{FEC5D277-7A08-46C0-BFA7-0E5C249EEC44}" srcOrd="2" destOrd="0" parTransId="{DC27B1DA-F756-4E84-B07A-DEDBCC1D8868}" sibTransId="{402E507C-6DBF-477E-95B7-7F180801EB8F}"/>
    <dgm:cxn modelId="{73ED7010-1793-482C-87EB-A90F66CBC06B}" type="presOf" srcId="{051F5688-5E6C-42EF-9F2D-06FAA120961E}" destId="{A3F63CD4-3041-46CB-AF1A-ED68ABC2C2BB}" srcOrd="0" destOrd="0" presId="urn:microsoft.com/office/officeart/2005/8/layout/lProcess2"/>
    <dgm:cxn modelId="{ED9C4CA1-2988-4F5D-B8EE-CCFB97BC40D6}" type="presOf" srcId="{9E18A5B8-B5B8-4F79-A178-3FDC886F9607}" destId="{43867193-B061-411D-B070-CC1BB21A2586}" srcOrd="0" destOrd="0" presId="urn:microsoft.com/office/officeart/2005/8/layout/lProcess2"/>
    <dgm:cxn modelId="{3E6F7E53-41CF-44A9-9781-19ACC96CEFB8}" srcId="{B6136E4F-815F-4D02-B96D-B3A776660F57}" destId="{24F615A1-F623-4A74-96EF-D7DD8C582060}" srcOrd="2" destOrd="0" parTransId="{3CFB2D8D-A35A-4BCC-8535-EBCA483EF771}" sibTransId="{68164CE2-F51A-4159-AA3B-A78033E71733}"/>
    <dgm:cxn modelId="{908AAFCA-B504-4BE1-BE4B-B95338A2DBDA}" srcId="{B6136E4F-815F-4D02-B96D-B3A776660F57}" destId="{4F06F540-CD08-48CA-B1A7-677A1A66A66E}" srcOrd="3" destOrd="0" parTransId="{05E2F84F-F166-4D6F-8BE8-AB91BD74AEBA}" sibTransId="{79A871F6-B82B-4DDB-875F-AF637142D876}"/>
    <dgm:cxn modelId="{37B60816-2292-40E1-8591-0AF30A825320}" type="presOf" srcId="{0450753E-251C-4198-9077-077F4D3471F5}" destId="{DAF4868F-DEBD-4C5B-A216-86F46C33432E}" srcOrd="0" destOrd="0" presId="urn:microsoft.com/office/officeart/2005/8/layout/lProcess2"/>
    <dgm:cxn modelId="{76D8AE8B-5F6F-43B3-8229-E8FB4E35E1EA}" srcId="{051F5688-5E6C-42EF-9F2D-06FAA120961E}" destId="{B6136E4F-815F-4D02-B96D-B3A776660F57}" srcOrd="0" destOrd="0" parTransId="{EF2FD519-98FA-4462-ABF6-99B160D61466}" sibTransId="{1D92D136-7996-4C49-8A1C-829F4CC7EEE1}"/>
    <dgm:cxn modelId="{0CE31FE4-52B4-4236-BB03-6CCC050A7E73}" type="presOf" srcId="{B0C5D4EE-5043-4280-A344-C63B9C8DF9BB}" destId="{2B460C32-01CD-45E5-8243-370EFF9349AB}" srcOrd="0" destOrd="0" presId="urn:microsoft.com/office/officeart/2005/8/layout/lProcess2"/>
    <dgm:cxn modelId="{FFE4B91A-8929-4951-8265-5C83B739779B}" type="presOf" srcId="{9ED4E991-56DD-4E2E-AF2C-80ADDFBBA5AF}" destId="{F75CFBB9-21BD-459B-AB60-233745F30867}" srcOrd="0" destOrd="0" presId="urn:microsoft.com/office/officeart/2005/8/layout/lProcess2"/>
    <dgm:cxn modelId="{C5EDA044-AAEE-423D-848F-D800A6B570BF}" srcId="{FEC5D277-7A08-46C0-BFA7-0E5C249EEC44}" destId="{655C95D7-16CF-46BF-BD30-5397813409AE}" srcOrd="3" destOrd="0" parTransId="{C10BC7AE-E03A-484F-A8A9-5BBD2ADC1B04}" sibTransId="{3B3FDA46-6A5D-4CF3-93BE-E3823895DCA6}"/>
    <dgm:cxn modelId="{BC3B9944-E8E7-44CE-9DF9-DA15318881F4}" type="presOf" srcId="{AEEC0395-F142-4BDC-8491-16A2C66F2DA2}" destId="{89079639-1EF3-4196-A209-F60037F7CDEF}" srcOrd="0" destOrd="0" presId="urn:microsoft.com/office/officeart/2005/8/layout/lProcess2"/>
    <dgm:cxn modelId="{01813260-F042-4DE3-A9CA-EF8DB8CD1CBF}" type="presOf" srcId="{655C95D7-16CF-46BF-BD30-5397813409AE}" destId="{19B20B4B-0583-4C2A-9890-78219E892EB2}" srcOrd="0" destOrd="0" presId="urn:microsoft.com/office/officeart/2005/8/layout/lProcess2"/>
    <dgm:cxn modelId="{217ED452-110E-481D-88A2-48DB8ED45ED0}" type="presOf" srcId="{D711D4F7-9A7D-4D23-B520-02E0A577F8A3}" destId="{4B84C7D3-9959-4761-A12F-F7ECA5BD8898}" srcOrd="0" destOrd="0" presId="urn:microsoft.com/office/officeart/2005/8/layout/lProcess2"/>
    <dgm:cxn modelId="{F8B84344-07CE-4CC2-8466-9BA54D43205A}" srcId="{0450753E-251C-4198-9077-077F4D3471F5}" destId="{0B6571B9-295D-4511-8A7D-388C867380E8}" srcOrd="6" destOrd="0" parTransId="{1889A1FC-4732-446B-8050-76506D638779}" sibTransId="{45D29C5D-5E60-4582-9E1C-987314DD7AC5}"/>
    <dgm:cxn modelId="{477334F8-659A-43D4-B386-83AA95787F65}" srcId="{0450753E-251C-4198-9077-077F4D3471F5}" destId="{57B954AA-E4E9-4A73-8523-32E5F3C91539}" srcOrd="7" destOrd="0" parTransId="{18AF7540-773E-42C2-BFDE-AD2E2988D902}" sibTransId="{9CE1057F-D1B0-4B32-9841-F3E1A7B9C16D}"/>
    <dgm:cxn modelId="{8A4864EB-5A4B-4FAD-8AAD-BB091DC74BD3}" srcId="{FEC5D277-7A08-46C0-BFA7-0E5C249EEC44}" destId="{45D336B3-3EC8-4095-9B17-5F72464EF056}" srcOrd="1" destOrd="0" parTransId="{2A73673B-2ED6-40A3-A6CF-3BFC5A35545B}" sibTransId="{A93F0887-E517-4451-A6AA-C8377FDF948F}"/>
    <dgm:cxn modelId="{D3C74A01-6DA7-43D4-9330-BC2329FF446E}" srcId="{B6136E4F-815F-4D02-B96D-B3A776660F57}" destId="{E573D9EC-7C28-48F5-B2AA-64DEF20611AE}" srcOrd="5" destOrd="0" parTransId="{09FF65BD-D0B9-4F19-B4A4-B8F5398DED94}" sibTransId="{2311476E-CE6E-4F9E-972A-07AA7F2AF4F5}"/>
    <dgm:cxn modelId="{A18EF7E0-13D7-4AC1-A915-EE2413258E74}" srcId="{FEC5D277-7A08-46C0-BFA7-0E5C249EEC44}" destId="{7637D716-0F44-4A01-9755-B04EBABC42DD}" srcOrd="0" destOrd="0" parTransId="{16F4CF45-D87E-4B5C-80C8-5729303F6BFC}" sibTransId="{2698DA43-F94F-43B6-945B-92F07FF18C46}"/>
    <dgm:cxn modelId="{AC0318E3-4593-4845-898E-47A7741B44EF}" type="presOf" srcId="{57B954AA-E4E9-4A73-8523-32E5F3C91539}" destId="{B33AC022-94E0-4811-B04F-0FE27F2C3769}" srcOrd="0" destOrd="0" presId="urn:microsoft.com/office/officeart/2005/8/layout/lProcess2"/>
    <dgm:cxn modelId="{8923ED33-5A90-42DD-BC6F-9240F18BFAEE}" type="presOf" srcId="{E573D9EC-7C28-48F5-B2AA-64DEF20611AE}" destId="{2C74C251-5ADC-4850-A04C-E38FC78C8118}" srcOrd="0" destOrd="0" presId="urn:microsoft.com/office/officeart/2005/8/layout/lProcess2"/>
    <dgm:cxn modelId="{E666FD98-897E-4E08-A26E-470EF59A4E20}" srcId="{0450753E-251C-4198-9077-077F4D3471F5}" destId="{78AE1D49-38DF-4953-A3C6-0321224BABFB}" srcOrd="4" destOrd="0" parTransId="{9387B130-23EF-45F1-8489-F35530EFFF1A}" sibTransId="{B8EA1168-066A-46EA-BA00-89A8F1033A13}"/>
    <dgm:cxn modelId="{7BA05E01-F783-471F-8270-D582E3C12851}" type="presOf" srcId="{0450753E-251C-4198-9077-077F4D3471F5}" destId="{F448A129-9DAF-4AD2-8A01-EA2C72D24471}" srcOrd="1" destOrd="0" presId="urn:microsoft.com/office/officeart/2005/8/layout/lProcess2"/>
    <dgm:cxn modelId="{F6703FF7-1E7E-4A21-A3CC-399CCBD947C2}" srcId="{B6136E4F-815F-4D02-B96D-B3A776660F57}" destId="{95486BAE-7AB9-4213-B438-8217FD3B0EEB}" srcOrd="1" destOrd="0" parTransId="{C6EE7188-7622-41A6-967C-FB43D060A367}" sibTransId="{97080085-6F17-4086-AC75-0AB15DFB2684}"/>
    <dgm:cxn modelId="{A72111C4-D226-42AA-99B5-2EC61389F0DE}" type="presOf" srcId="{0B6571B9-295D-4511-8A7D-388C867380E8}" destId="{29D86ECC-6ACF-4DB3-8F91-F1828ACB40EB}" srcOrd="0" destOrd="0" presId="urn:microsoft.com/office/officeart/2005/8/layout/lProcess2"/>
    <dgm:cxn modelId="{51A6004B-CEF1-42F9-9D2B-340585DC82EF}" type="presOf" srcId="{78AE1D49-38DF-4953-A3C6-0321224BABFB}" destId="{40D6E07D-5BDD-4850-A504-B63CC63FFE9E}" srcOrd="0" destOrd="0" presId="urn:microsoft.com/office/officeart/2005/8/layout/lProcess2"/>
    <dgm:cxn modelId="{CC5CADC4-8396-45CF-AC82-5F02E5F9FAF0}" srcId="{0450753E-251C-4198-9077-077F4D3471F5}" destId="{D711D4F7-9A7D-4D23-B520-02E0A577F8A3}" srcOrd="8" destOrd="0" parTransId="{77F9AEF4-375F-4611-9451-CDC534F127C2}" sibTransId="{8193C6B5-3932-43B2-831C-81E8172A8208}"/>
    <dgm:cxn modelId="{7952185E-0135-4508-870E-5C5B91D7A029}" type="presOf" srcId="{C4C0D417-D015-470C-9141-B763930ED19F}" destId="{AC47D6E1-C7F9-4F8B-AAA5-1381CD341F20}" srcOrd="0" destOrd="0" presId="urn:microsoft.com/office/officeart/2005/8/layout/lProcess2"/>
    <dgm:cxn modelId="{4156ACFF-190A-4133-975B-EC4A38E91A12}" type="presOf" srcId="{32E25F2C-B9D5-47E9-B7A1-23FD84BFA294}" destId="{9D03B907-9171-41BC-8AA6-3ADC37714482}" srcOrd="0" destOrd="0" presId="urn:microsoft.com/office/officeart/2005/8/layout/lProcess2"/>
    <dgm:cxn modelId="{1F1660E9-0807-4BC8-B040-A4469A6A4264}" srcId="{B6136E4F-815F-4D02-B96D-B3A776660F57}" destId="{3EAABD3B-08F0-44DC-8D8D-D1C7E92AEE3C}" srcOrd="4" destOrd="0" parTransId="{E3F28791-1A9D-4EF0-8946-EDAE705BD75C}" sibTransId="{5EF551CD-6801-46A6-8B52-94925063E5C9}"/>
    <dgm:cxn modelId="{7929A099-9177-4B4D-96C9-C77AD896B473}" type="presOf" srcId="{1CA75152-5643-45A4-8B35-8B421E021D8F}" destId="{5D09D0ED-DF62-40F7-92DF-9EDD4EB34084}" srcOrd="0" destOrd="0" presId="urn:microsoft.com/office/officeart/2005/8/layout/lProcess2"/>
    <dgm:cxn modelId="{79ADEDB4-8C0F-4B50-A37E-268236EF23A3}" srcId="{B6136E4F-815F-4D02-B96D-B3A776660F57}" destId="{59676567-E330-433D-BC33-D244A6812391}" srcOrd="0" destOrd="0" parTransId="{57FAE030-8E22-4EEE-98F3-0DF7D6B1DC4C}" sibTransId="{C00CB097-228E-4D5F-AFB0-E7BC0EEE1A9C}"/>
    <dgm:cxn modelId="{30D8ABEF-E908-4F56-AE2D-3422E0586902}" type="presOf" srcId="{B6136E4F-815F-4D02-B96D-B3A776660F57}" destId="{DC95AA9F-4EEC-4B0E-8F97-831F3AB8B1D8}" srcOrd="1" destOrd="0" presId="urn:microsoft.com/office/officeart/2005/8/layout/lProcess2"/>
    <dgm:cxn modelId="{0E26F65B-D50A-4293-A15D-46419D651367}" srcId="{051F5688-5E6C-42EF-9F2D-06FAA120961E}" destId="{0450753E-251C-4198-9077-077F4D3471F5}" srcOrd="1" destOrd="0" parTransId="{DD5DFB82-EBF6-434F-ADA2-79C5FFC1DC7C}" sibTransId="{100232B3-6A5B-431D-864C-1CB0D79778F3}"/>
    <dgm:cxn modelId="{D327BD15-B1C8-4642-9CA2-44C31E46981D}" type="presOf" srcId="{45D336B3-3EC8-4095-9B17-5F72464EF056}" destId="{69111128-BF02-4E84-B06C-2FDFABA16F83}" srcOrd="0" destOrd="0" presId="urn:microsoft.com/office/officeart/2005/8/layout/lProcess2"/>
    <dgm:cxn modelId="{FADF523C-0278-4767-8D58-729DB523608A}" srcId="{FEC5D277-7A08-46C0-BFA7-0E5C249EEC44}" destId="{9ED4E991-56DD-4E2E-AF2C-80ADDFBBA5AF}" srcOrd="4" destOrd="0" parTransId="{5D27AD9B-F9A1-4342-A4D2-5A9E215B6CE0}" sibTransId="{576247EA-4507-423E-A1E5-1B3695ABA83D}"/>
    <dgm:cxn modelId="{BF889420-55A4-4F9C-9262-400EE23BBE1D}" type="presOf" srcId="{7637D716-0F44-4A01-9755-B04EBABC42DD}" destId="{A3B741EC-0765-445F-B541-419F0CB17E9A}" srcOrd="0" destOrd="0" presId="urn:microsoft.com/office/officeart/2005/8/layout/lProcess2"/>
    <dgm:cxn modelId="{4BCD7394-E459-486E-8C12-4EAE66F3CFAF}" srcId="{FEC5D277-7A08-46C0-BFA7-0E5C249EEC44}" destId="{4C3E50D5-99F2-4D6F-A762-E372DD6FBF36}" srcOrd="2" destOrd="0" parTransId="{10F21D19-CBF0-488F-833F-AB182CC9D9AB}" sibTransId="{D9C067AB-A7C5-43B4-96FD-A34111984EB2}"/>
    <dgm:cxn modelId="{E1E0C222-F304-46F0-A756-647761CE2944}" type="presOf" srcId="{FEC5D277-7A08-46C0-BFA7-0E5C249EEC44}" destId="{8FF2A4D5-ECA0-473B-98D7-51C7F0759F12}" srcOrd="1" destOrd="0" presId="urn:microsoft.com/office/officeart/2005/8/layout/lProcess2"/>
    <dgm:cxn modelId="{FEA00889-C08F-4A1A-A82C-4A967F7AB611}" type="presOf" srcId="{4F06F540-CD08-48CA-B1A7-677A1A66A66E}" destId="{8B22B554-70F4-4742-AC66-0380392A761A}" srcOrd="0" destOrd="0" presId="urn:microsoft.com/office/officeart/2005/8/layout/lProcess2"/>
    <dgm:cxn modelId="{D7623BEF-878B-4F35-8235-93B9D038F059}" srcId="{0450753E-251C-4198-9077-077F4D3471F5}" destId="{9E18A5B8-B5B8-4F79-A178-3FDC886F9607}" srcOrd="3" destOrd="0" parTransId="{B6C55E1E-D41D-48C2-B972-CB4866A9445C}" sibTransId="{813688A8-1602-4792-B998-679726F4C8EB}"/>
    <dgm:cxn modelId="{E7A0C5CB-AACF-4F88-8B65-8EECF94CF900}" type="presParOf" srcId="{A3F63CD4-3041-46CB-AF1A-ED68ABC2C2BB}" destId="{A5A7E92F-84B8-4CBF-8475-E53B6FD6B234}" srcOrd="0" destOrd="0" presId="urn:microsoft.com/office/officeart/2005/8/layout/lProcess2"/>
    <dgm:cxn modelId="{96EC83E9-A5BA-4398-94F1-8CFB7A4060F2}" type="presParOf" srcId="{A5A7E92F-84B8-4CBF-8475-E53B6FD6B234}" destId="{5FB4B039-71E4-452E-AD43-6F556E9182A0}" srcOrd="0" destOrd="0" presId="urn:microsoft.com/office/officeart/2005/8/layout/lProcess2"/>
    <dgm:cxn modelId="{1A7658C1-0819-4968-BCDA-028DDAF37248}" type="presParOf" srcId="{A5A7E92F-84B8-4CBF-8475-E53B6FD6B234}" destId="{DC95AA9F-4EEC-4B0E-8F97-831F3AB8B1D8}" srcOrd="1" destOrd="0" presId="urn:microsoft.com/office/officeart/2005/8/layout/lProcess2"/>
    <dgm:cxn modelId="{5355A382-D6BD-47F1-BEDC-1049F4872AAC}" type="presParOf" srcId="{A5A7E92F-84B8-4CBF-8475-E53B6FD6B234}" destId="{54B21711-5A4A-40A5-806C-4AFAA87D4639}" srcOrd="2" destOrd="0" presId="urn:microsoft.com/office/officeart/2005/8/layout/lProcess2"/>
    <dgm:cxn modelId="{18227E19-33F0-47CA-8C7D-44E4E4237867}" type="presParOf" srcId="{54B21711-5A4A-40A5-806C-4AFAA87D4639}" destId="{3DFE06AF-4466-4C9F-B99E-A0BFCC8CF881}" srcOrd="0" destOrd="0" presId="urn:microsoft.com/office/officeart/2005/8/layout/lProcess2"/>
    <dgm:cxn modelId="{46F17671-D6FE-41FE-9ABC-8CD0290B2831}" type="presParOf" srcId="{3DFE06AF-4466-4C9F-B99E-A0BFCC8CF881}" destId="{711E8C05-A68C-47E6-8089-8609C7DE66AD}" srcOrd="0" destOrd="0" presId="urn:microsoft.com/office/officeart/2005/8/layout/lProcess2"/>
    <dgm:cxn modelId="{F351C6E7-50B4-4BCC-9B92-F330CD6DDC50}" type="presParOf" srcId="{3DFE06AF-4466-4C9F-B99E-A0BFCC8CF881}" destId="{A123C5E7-C525-4A11-BDCA-846C39F3C450}" srcOrd="1" destOrd="0" presId="urn:microsoft.com/office/officeart/2005/8/layout/lProcess2"/>
    <dgm:cxn modelId="{8310AF88-5711-42E0-95F5-376E455BCA41}" type="presParOf" srcId="{3DFE06AF-4466-4C9F-B99E-A0BFCC8CF881}" destId="{8CFA07DC-2AB2-4970-9917-F369760D25A2}" srcOrd="2" destOrd="0" presId="urn:microsoft.com/office/officeart/2005/8/layout/lProcess2"/>
    <dgm:cxn modelId="{C406CF93-3194-4218-8CD4-66D572338563}" type="presParOf" srcId="{3DFE06AF-4466-4C9F-B99E-A0BFCC8CF881}" destId="{931277D7-DD98-4D43-BAD3-13C7714E2B48}" srcOrd="3" destOrd="0" presId="urn:microsoft.com/office/officeart/2005/8/layout/lProcess2"/>
    <dgm:cxn modelId="{9673D73E-3279-4350-B39E-9D19D7DBE5D0}" type="presParOf" srcId="{3DFE06AF-4466-4C9F-B99E-A0BFCC8CF881}" destId="{F018CEFF-793C-4097-B6E7-92541CB7C11F}" srcOrd="4" destOrd="0" presId="urn:microsoft.com/office/officeart/2005/8/layout/lProcess2"/>
    <dgm:cxn modelId="{83A802C8-9512-4F8E-992D-1AA87E2DE2EC}" type="presParOf" srcId="{3DFE06AF-4466-4C9F-B99E-A0BFCC8CF881}" destId="{36629A9A-3791-4E85-ADEB-FC26B15AF34E}" srcOrd="5" destOrd="0" presId="urn:microsoft.com/office/officeart/2005/8/layout/lProcess2"/>
    <dgm:cxn modelId="{419BAAC6-B395-4B70-A3E5-4A6B1B36391B}" type="presParOf" srcId="{3DFE06AF-4466-4C9F-B99E-A0BFCC8CF881}" destId="{8B22B554-70F4-4742-AC66-0380392A761A}" srcOrd="6" destOrd="0" presId="urn:microsoft.com/office/officeart/2005/8/layout/lProcess2"/>
    <dgm:cxn modelId="{122D33C3-100E-4D9B-93D7-038C6C595DA8}" type="presParOf" srcId="{3DFE06AF-4466-4C9F-B99E-A0BFCC8CF881}" destId="{600A357A-9CF9-459F-9046-2B68F10D733F}" srcOrd="7" destOrd="0" presId="urn:microsoft.com/office/officeart/2005/8/layout/lProcess2"/>
    <dgm:cxn modelId="{70AD94B1-6AFE-4C84-BD02-2F2144280608}" type="presParOf" srcId="{3DFE06AF-4466-4C9F-B99E-A0BFCC8CF881}" destId="{4E6C9116-1395-471B-871C-48FA6E7411A7}" srcOrd="8" destOrd="0" presId="urn:microsoft.com/office/officeart/2005/8/layout/lProcess2"/>
    <dgm:cxn modelId="{669B080B-8933-4A45-93DF-84D4FCCF3079}" type="presParOf" srcId="{3DFE06AF-4466-4C9F-B99E-A0BFCC8CF881}" destId="{D1D586C1-03D1-423C-9163-FC41FE5691E7}" srcOrd="9" destOrd="0" presId="urn:microsoft.com/office/officeart/2005/8/layout/lProcess2"/>
    <dgm:cxn modelId="{C794D56C-F5E9-4DD0-8D91-8B59F4DE3136}" type="presParOf" srcId="{3DFE06AF-4466-4C9F-B99E-A0BFCC8CF881}" destId="{2C74C251-5ADC-4850-A04C-E38FC78C8118}" srcOrd="10" destOrd="0" presId="urn:microsoft.com/office/officeart/2005/8/layout/lProcess2"/>
    <dgm:cxn modelId="{00361D83-18C5-4D37-BFEB-92E6FE843ABB}" type="presParOf" srcId="{3DFE06AF-4466-4C9F-B99E-A0BFCC8CF881}" destId="{1167BD7C-C420-4DD5-A90A-0C0CECD52823}" srcOrd="11" destOrd="0" presId="urn:microsoft.com/office/officeart/2005/8/layout/lProcess2"/>
    <dgm:cxn modelId="{9E003AD6-A96E-4822-B789-583F23763304}" type="presParOf" srcId="{3DFE06AF-4466-4C9F-B99E-A0BFCC8CF881}" destId="{AC47D6E1-C7F9-4F8B-AAA5-1381CD341F20}" srcOrd="12" destOrd="0" presId="urn:microsoft.com/office/officeart/2005/8/layout/lProcess2"/>
    <dgm:cxn modelId="{51441E3E-4EC9-47FB-BC7C-D37C2B0971CF}" type="presParOf" srcId="{3DFE06AF-4466-4C9F-B99E-A0BFCC8CF881}" destId="{074C5AA6-1204-40E9-8CE0-DA4DDD388F32}" srcOrd="13" destOrd="0" presId="urn:microsoft.com/office/officeart/2005/8/layout/lProcess2"/>
    <dgm:cxn modelId="{16D8AF99-082B-4087-B756-9498EA6C7609}" type="presParOf" srcId="{3DFE06AF-4466-4C9F-B99E-A0BFCC8CF881}" destId="{FA5B18ED-BC64-4CF7-9FF2-953FE2BAC907}" srcOrd="14" destOrd="0" presId="urn:microsoft.com/office/officeart/2005/8/layout/lProcess2"/>
    <dgm:cxn modelId="{C87A16E4-D65D-44B5-9416-39C976B9B326}" type="presParOf" srcId="{A3F63CD4-3041-46CB-AF1A-ED68ABC2C2BB}" destId="{C65DCFBA-9BB1-48EB-9067-4286E7DAE430}" srcOrd="1" destOrd="0" presId="urn:microsoft.com/office/officeart/2005/8/layout/lProcess2"/>
    <dgm:cxn modelId="{8E5A376F-6421-4126-99F8-514BFB0B30C4}" type="presParOf" srcId="{A3F63CD4-3041-46CB-AF1A-ED68ABC2C2BB}" destId="{F980D5E0-97FC-408E-B3CC-22383EDB1B91}" srcOrd="2" destOrd="0" presId="urn:microsoft.com/office/officeart/2005/8/layout/lProcess2"/>
    <dgm:cxn modelId="{A3850827-BA67-4B42-9E94-023CDD093D63}" type="presParOf" srcId="{F980D5E0-97FC-408E-B3CC-22383EDB1B91}" destId="{DAF4868F-DEBD-4C5B-A216-86F46C33432E}" srcOrd="0" destOrd="0" presId="urn:microsoft.com/office/officeart/2005/8/layout/lProcess2"/>
    <dgm:cxn modelId="{B5A075C5-86CB-4AD2-AEE1-A4104E993990}" type="presParOf" srcId="{F980D5E0-97FC-408E-B3CC-22383EDB1B91}" destId="{F448A129-9DAF-4AD2-8A01-EA2C72D24471}" srcOrd="1" destOrd="0" presId="urn:microsoft.com/office/officeart/2005/8/layout/lProcess2"/>
    <dgm:cxn modelId="{89FBCD52-2143-4408-A994-C1B26BB5183D}" type="presParOf" srcId="{F980D5E0-97FC-408E-B3CC-22383EDB1B91}" destId="{C8FB8851-D4BF-41FC-AF61-F3CE265A5752}" srcOrd="2" destOrd="0" presId="urn:microsoft.com/office/officeart/2005/8/layout/lProcess2"/>
    <dgm:cxn modelId="{7B08973C-B230-4BCB-BD1F-EBDDEC185F6B}" type="presParOf" srcId="{C8FB8851-D4BF-41FC-AF61-F3CE265A5752}" destId="{F7178881-5BB7-470C-B79D-4655E4CADBE7}" srcOrd="0" destOrd="0" presId="urn:microsoft.com/office/officeart/2005/8/layout/lProcess2"/>
    <dgm:cxn modelId="{ADE72647-7441-4C43-B69B-01AE18392911}" type="presParOf" srcId="{F7178881-5BB7-470C-B79D-4655E4CADBE7}" destId="{9D03B907-9171-41BC-8AA6-3ADC37714482}" srcOrd="0" destOrd="0" presId="urn:microsoft.com/office/officeart/2005/8/layout/lProcess2"/>
    <dgm:cxn modelId="{4F9DEC59-E976-4BDA-9559-E0D7413018DD}" type="presParOf" srcId="{F7178881-5BB7-470C-B79D-4655E4CADBE7}" destId="{6CE65424-D5A2-40A6-8B37-49738DFDDF6C}" srcOrd="1" destOrd="0" presId="urn:microsoft.com/office/officeart/2005/8/layout/lProcess2"/>
    <dgm:cxn modelId="{77C0EE2C-F64B-4BD4-881F-CF51E1496B59}" type="presParOf" srcId="{F7178881-5BB7-470C-B79D-4655E4CADBE7}" destId="{89079639-1EF3-4196-A209-F60037F7CDEF}" srcOrd="2" destOrd="0" presId="urn:microsoft.com/office/officeart/2005/8/layout/lProcess2"/>
    <dgm:cxn modelId="{EF26973E-8067-4CA3-A42F-01F1ACD93BA1}" type="presParOf" srcId="{F7178881-5BB7-470C-B79D-4655E4CADBE7}" destId="{A07A0AD5-01F5-4B8F-ACB8-C46D8F6FE83E}" srcOrd="3" destOrd="0" presId="urn:microsoft.com/office/officeart/2005/8/layout/lProcess2"/>
    <dgm:cxn modelId="{D9F66F21-9D99-451D-A9DA-CFB4D1237645}" type="presParOf" srcId="{F7178881-5BB7-470C-B79D-4655E4CADBE7}" destId="{FCBF55C6-3330-4FEB-A3A8-842F52471D3B}" srcOrd="4" destOrd="0" presId="urn:microsoft.com/office/officeart/2005/8/layout/lProcess2"/>
    <dgm:cxn modelId="{76116070-CB74-4A6D-B27E-E997E53BBAEC}" type="presParOf" srcId="{F7178881-5BB7-470C-B79D-4655E4CADBE7}" destId="{77363298-61AE-45E7-A402-34EEF3506369}" srcOrd="5" destOrd="0" presId="urn:microsoft.com/office/officeart/2005/8/layout/lProcess2"/>
    <dgm:cxn modelId="{0230CB8B-6931-4AE8-8FAE-EA94C488769A}" type="presParOf" srcId="{F7178881-5BB7-470C-B79D-4655E4CADBE7}" destId="{43867193-B061-411D-B070-CC1BB21A2586}" srcOrd="6" destOrd="0" presId="urn:microsoft.com/office/officeart/2005/8/layout/lProcess2"/>
    <dgm:cxn modelId="{21FBA626-513C-42FA-8524-463999C2057E}" type="presParOf" srcId="{F7178881-5BB7-470C-B79D-4655E4CADBE7}" destId="{AE8B6CFC-36E0-4C65-860C-AADF034CF916}" srcOrd="7" destOrd="0" presId="urn:microsoft.com/office/officeart/2005/8/layout/lProcess2"/>
    <dgm:cxn modelId="{0E6398FA-C53D-40A8-A4B2-FA920855FA06}" type="presParOf" srcId="{F7178881-5BB7-470C-B79D-4655E4CADBE7}" destId="{40D6E07D-5BDD-4850-A504-B63CC63FFE9E}" srcOrd="8" destOrd="0" presId="urn:microsoft.com/office/officeart/2005/8/layout/lProcess2"/>
    <dgm:cxn modelId="{93CC5FA8-1285-4E59-9347-19B4D8B6B3FA}" type="presParOf" srcId="{F7178881-5BB7-470C-B79D-4655E4CADBE7}" destId="{78D6C77D-6B91-49D0-8FF9-15D085F7F0AF}" srcOrd="9" destOrd="0" presId="urn:microsoft.com/office/officeart/2005/8/layout/lProcess2"/>
    <dgm:cxn modelId="{8D72B5AA-9367-462E-AE12-2267A7CFD396}" type="presParOf" srcId="{F7178881-5BB7-470C-B79D-4655E4CADBE7}" destId="{5D09D0ED-DF62-40F7-92DF-9EDD4EB34084}" srcOrd="10" destOrd="0" presId="urn:microsoft.com/office/officeart/2005/8/layout/lProcess2"/>
    <dgm:cxn modelId="{5C2E64D5-53F5-4889-8B1E-90A298D394F0}" type="presParOf" srcId="{F7178881-5BB7-470C-B79D-4655E4CADBE7}" destId="{DDCDFD4F-D9CF-474E-BB75-1D4703A70B8D}" srcOrd="11" destOrd="0" presId="urn:microsoft.com/office/officeart/2005/8/layout/lProcess2"/>
    <dgm:cxn modelId="{FFD946E3-FD20-4BBB-BC5F-EC870C3C8441}" type="presParOf" srcId="{F7178881-5BB7-470C-B79D-4655E4CADBE7}" destId="{29D86ECC-6ACF-4DB3-8F91-F1828ACB40EB}" srcOrd="12" destOrd="0" presId="urn:microsoft.com/office/officeart/2005/8/layout/lProcess2"/>
    <dgm:cxn modelId="{CF441E65-64BC-4DA0-B49D-879F3EE9870E}" type="presParOf" srcId="{F7178881-5BB7-470C-B79D-4655E4CADBE7}" destId="{D58D167E-16E0-4D63-B3A3-E0677732FE55}" srcOrd="13" destOrd="0" presId="urn:microsoft.com/office/officeart/2005/8/layout/lProcess2"/>
    <dgm:cxn modelId="{E5DA53FA-68A2-4EF7-B396-4C4B3992634E}" type="presParOf" srcId="{F7178881-5BB7-470C-B79D-4655E4CADBE7}" destId="{B33AC022-94E0-4811-B04F-0FE27F2C3769}" srcOrd="14" destOrd="0" presId="urn:microsoft.com/office/officeart/2005/8/layout/lProcess2"/>
    <dgm:cxn modelId="{73B154D1-5498-4024-B42F-4322D5703557}" type="presParOf" srcId="{F7178881-5BB7-470C-B79D-4655E4CADBE7}" destId="{CC465FEC-6618-4EF1-A1D9-11DC75F9181C}" srcOrd="15" destOrd="0" presId="urn:microsoft.com/office/officeart/2005/8/layout/lProcess2"/>
    <dgm:cxn modelId="{B257E426-A361-4BA9-B1A5-087CF963E7AB}" type="presParOf" srcId="{F7178881-5BB7-470C-B79D-4655E4CADBE7}" destId="{4B84C7D3-9959-4761-A12F-F7ECA5BD8898}" srcOrd="16" destOrd="0" presId="urn:microsoft.com/office/officeart/2005/8/layout/lProcess2"/>
    <dgm:cxn modelId="{D8AF2E95-48BB-4781-9AD0-FDDBEE8D47D1}" type="presParOf" srcId="{A3F63CD4-3041-46CB-AF1A-ED68ABC2C2BB}" destId="{445DABD1-3BFD-4EAA-B55A-56F7655B3D3B}" srcOrd="3" destOrd="0" presId="urn:microsoft.com/office/officeart/2005/8/layout/lProcess2"/>
    <dgm:cxn modelId="{64083C30-F812-4EA5-B240-F1538D6CD327}" type="presParOf" srcId="{A3F63CD4-3041-46CB-AF1A-ED68ABC2C2BB}" destId="{9DADC29F-3328-41EA-87EB-9A2C806FC0F2}" srcOrd="4" destOrd="0" presId="urn:microsoft.com/office/officeart/2005/8/layout/lProcess2"/>
    <dgm:cxn modelId="{27A84FA2-0CA9-48D4-A000-4799AB42F205}" type="presParOf" srcId="{9DADC29F-3328-41EA-87EB-9A2C806FC0F2}" destId="{84B4D039-9A6C-4DE3-A932-D2E18C7B448F}" srcOrd="0" destOrd="0" presId="urn:microsoft.com/office/officeart/2005/8/layout/lProcess2"/>
    <dgm:cxn modelId="{A8E909A3-E1E4-41A9-A22E-723E447DF6DA}" type="presParOf" srcId="{9DADC29F-3328-41EA-87EB-9A2C806FC0F2}" destId="{8FF2A4D5-ECA0-473B-98D7-51C7F0759F12}" srcOrd="1" destOrd="0" presId="urn:microsoft.com/office/officeart/2005/8/layout/lProcess2"/>
    <dgm:cxn modelId="{2E8B4207-37CC-418F-9630-CB7AE2F620C5}" type="presParOf" srcId="{9DADC29F-3328-41EA-87EB-9A2C806FC0F2}" destId="{597ED4B2-D843-43CF-8E70-303790F85700}" srcOrd="2" destOrd="0" presId="urn:microsoft.com/office/officeart/2005/8/layout/lProcess2"/>
    <dgm:cxn modelId="{25DF8C6B-378C-4548-A3E3-25CC861D0C4D}" type="presParOf" srcId="{597ED4B2-D843-43CF-8E70-303790F85700}" destId="{EE356043-C245-49EE-B422-8F24A6801D19}" srcOrd="0" destOrd="0" presId="urn:microsoft.com/office/officeart/2005/8/layout/lProcess2"/>
    <dgm:cxn modelId="{2B457604-09F1-4B43-BE58-082C07A6A77B}" type="presParOf" srcId="{EE356043-C245-49EE-B422-8F24A6801D19}" destId="{A3B741EC-0765-445F-B541-419F0CB17E9A}" srcOrd="0" destOrd="0" presId="urn:microsoft.com/office/officeart/2005/8/layout/lProcess2"/>
    <dgm:cxn modelId="{C25643AE-BE54-42AC-BD31-78E21F10F1FD}" type="presParOf" srcId="{EE356043-C245-49EE-B422-8F24A6801D19}" destId="{C29CF1C1-8063-473E-AC86-51D3658A3626}" srcOrd="1" destOrd="0" presId="urn:microsoft.com/office/officeart/2005/8/layout/lProcess2"/>
    <dgm:cxn modelId="{174DB8DF-4688-4213-9BB0-C17E1E0DDC84}" type="presParOf" srcId="{EE356043-C245-49EE-B422-8F24A6801D19}" destId="{69111128-BF02-4E84-B06C-2FDFABA16F83}" srcOrd="2" destOrd="0" presId="urn:microsoft.com/office/officeart/2005/8/layout/lProcess2"/>
    <dgm:cxn modelId="{80BAAB55-48BB-4F9F-8822-9156DC152C06}" type="presParOf" srcId="{EE356043-C245-49EE-B422-8F24A6801D19}" destId="{D3F34603-570C-4843-860F-AEEDBA393D69}" srcOrd="3" destOrd="0" presId="urn:microsoft.com/office/officeart/2005/8/layout/lProcess2"/>
    <dgm:cxn modelId="{DBC98B6D-AC5A-456B-9397-80C6A13AE022}" type="presParOf" srcId="{EE356043-C245-49EE-B422-8F24A6801D19}" destId="{30DD678F-6356-4727-8CA1-A111A175CD32}" srcOrd="4" destOrd="0" presId="urn:microsoft.com/office/officeart/2005/8/layout/lProcess2"/>
    <dgm:cxn modelId="{A2F1EA8A-46FC-46F9-9D6E-18AB1282098F}" type="presParOf" srcId="{EE356043-C245-49EE-B422-8F24A6801D19}" destId="{389F1580-BF4B-4EE2-B22F-89110222AB07}" srcOrd="5" destOrd="0" presId="urn:microsoft.com/office/officeart/2005/8/layout/lProcess2"/>
    <dgm:cxn modelId="{9359971B-FE62-4EB8-94B6-2E0CC0C00057}" type="presParOf" srcId="{EE356043-C245-49EE-B422-8F24A6801D19}" destId="{19B20B4B-0583-4C2A-9890-78219E892EB2}" srcOrd="6" destOrd="0" presId="urn:microsoft.com/office/officeart/2005/8/layout/lProcess2"/>
    <dgm:cxn modelId="{E4236362-8DD3-40A7-9512-7FD4AFA9D7CE}" type="presParOf" srcId="{EE356043-C245-49EE-B422-8F24A6801D19}" destId="{403EDEBA-B393-421A-B9ED-FA39A144DD6E}" srcOrd="7" destOrd="0" presId="urn:microsoft.com/office/officeart/2005/8/layout/lProcess2"/>
    <dgm:cxn modelId="{BB65CE20-3048-498E-833B-94D06FA741CB}" type="presParOf" srcId="{EE356043-C245-49EE-B422-8F24A6801D19}" destId="{F75CFBB9-21BD-459B-AB60-233745F30867}" srcOrd="8" destOrd="0" presId="urn:microsoft.com/office/officeart/2005/8/layout/lProcess2"/>
    <dgm:cxn modelId="{D03D64DC-1CEA-45FD-925D-444E2A148B9A}" type="presParOf" srcId="{EE356043-C245-49EE-B422-8F24A6801D19}" destId="{EB49CCCF-5655-43A5-9853-AAAAA29EAB50}" srcOrd="9" destOrd="0" presId="urn:microsoft.com/office/officeart/2005/8/layout/lProcess2"/>
    <dgm:cxn modelId="{BDB50A36-0DF5-40A5-8054-1345D723A6D9}" type="presParOf" srcId="{EE356043-C245-49EE-B422-8F24A6801D19}" destId="{2B460C32-01CD-45E5-8243-370EFF9349AB}"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97428F6-C3A1-4103-9630-6F93AF118109}" type="doc">
      <dgm:prSet loTypeId="urn:microsoft.com/office/officeart/2005/8/layout/hList6" loCatId="list" qsTypeId="urn:microsoft.com/office/officeart/2005/8/quickstyle/simple1" qsCatId="simple" csTypeId="urn:microsoft.com/office/officeart/2005/8/colors/accent0_3" csCatId="mainScheme" phldr="1"/>
      <dgm:spPr/>
      <dgm:t>
        <a:bodyPr/>
        <a:lstStyle/>
        <a:p>
          <a:endParaRPr lang="en-GB"/>
        </a:p>
      </dgm:t>
    </dgm:pt>
    <dgm:pt modelId="{358EFDC2-BD82-4F8B-B786-9EB20E4A2105}">
      <dgm:prSet phldrT="[Text]" custT="1"/>
      <dgm:spPr>
        <a:solidFill>
          <a:srgbClr val="FF4B4B"/>
        </a:solidFill>
      </dgm:spPr>
      <dgm:t>
        <a:bodyPr/>
        <a:lstStyle/>
        <a:p>
          <a:r>
            <a:rPr lang="en-GB" sz="3200" b="1" dirty="0" smtClean="0"/>
            <a:t>Costs</a:t>
          </a:r>
        </a:p>
        <a:p>
          <a:r>
            <a:rPr lang="en-GB" sz="2000" b="1" dirty="0" smtClean="0"/>
            <a:t>One-off and Ongoing</a:t>
          </a:r>
          <a:endParaRPr lang="en-GB" sz="1400" b="1" dirty="0" smtClean="0"/>
        </a:p>
        <a:p>
          <a:endParaRPr lang="en-GB" sz="1900" dirty="0"/>
        </a:p>
      </dgm:t>
    </dgm:pt>
    <dgm:pt modelId="{91CE6CC3-2390-4E0D-A4BB-4E66834282A8}" type="parTrans" cxnId="{CABF64FA-476F-4D27-889D-D7883B12BCDE}">
      <dgm:prSet/>
      <dgm:spPr/>
      <dgm:t>
        <a:bodyPr/>
        <a:lstStyle/>
        <a:p>
          <a:endParaRPr lang="en-GB"/>
        </a:p>
      </dgm:t>
    </dgm:pt>
    <dgm:pt modelId="{B40D7409-8BB6-4ABE-9FF1-C2D4036BBA9F}" type="sibTrans" cxnId="{CABF64FA-476F-4D27-889D-D7883B12BCDE}">
      <dgm:prSet/>
      <dgm:spPr/>
      <dgm:t>
        <a:bodyPr/>
        <a:lstStyle/>
        <a:p>
          <a:endParaRPr lang="en-GB"/>
        </a:p>
      </dgm:t>
    </dgm:pt>
    <dgm:pt modelId="{EE594DDB-7E6E-4C57-B43F-78003D7EF618}">
      <dgm:prSet phldrT="[Text]" custT="1"/>
      <dgm:spPr>
        <a:solidFill>
          <a:srgbClr val="FF4B4B"/>
        </a:solidFill>
      </dgm:spPr>
      <dgm:t>
        <a:bodyPr/>
        <a:lstStyle/>
        <a:p>
          <a:r>
            <a:rPr lang="en-GB" sz="1600" dirty="0" smtClean="0"/>
            <a:t>Development staff costs</a:t>
          </a:r>
          <a:endParaRPr lang="en-GB" sz="1600" dirty="0"/>
        </a:p>
      </dgm:t>
    </dgm:pt>
    <dgm:pt modelId="{98D7A5C9-864D-4C6C-9CFD-EF4CCA021751}" type="parTrans" cxnId="{E116DD9D-419D-4E92-B6A7-CBC39D954C7C}">
      <dgm:prSet/>
      <dgm:spPr/>
      <dgm:t>
        <a:bodyPr/>
        <a:lstStyle/>
        <a:p>
          <a:endParaRPr lang="en-GB"/>
        </a:p>
      </dgm:t>
    </dgm:pt>
    <dgm:pt modelId="{0512D1D5-8F2B-42B7-BEC2-742F6DCDC4E7}" type="sibTrans" cxnId="{E116DD9D-419D-4E92-B6A7-CBC39D954C7C}">
      <dgm:prSet/>
      <dgm:spPr/>
      <dgm:t>
        <a:bodyPr/>
        <a:lstStyle/>
        <a:p>
          <a:endParaRPr lang="en-GB"/>
        </a:p>
      </dgm:t>
    </dgm:pt>
    <dgm:pt modelId="{F44ADA77-0891-4D84-9F76-69A6A2F81F28}">
      <dgm:prSet phldrT="[Text]" custT="1"/>
      <dgm:spPr>
        <a:solidFill>
          <a:srgbClr val="00B050"/>
        </a:solidFill>
      </dgm:spPr>
      <dgm:t>
        <a:bodyPr/>
        <a:lstStyle/>
        <a:p>
          <a:r>
            <a:rPr lang="en-GB" sz="3200" b="1" dirty="0" smtClean="0"/>
            <a:t>Benefits</a:t>
          </a:r>
          <a:endParaRPr lang="en-GB" sz="3200" b="1" dirty="0"/>
        </a:p>
      </dgm:t>
    </dgm:pt>
    <dgm:pt modelId="{D41A101B-EA77-4694-AEB4-78431D2908BE}" type="parTrans" cxnId="{3DCF3C24-DD43-4A22-96D2-F3957612D940}">
      <dgm:prSet/>
      <dgm:spPr/>
      <dgm:t>
        <a:bodyPr/>
        <a:lstStyle/>
        <a:p>
          <a:endParaRPr lang="en-GB"/>
        </a:p>
      </dgm:t>
    </dgm:pt>
    <dgm:pt modelId="{6D9FE4C3-149D-484C-937C-50FC068A88C8}" type="sibTrans" cxnId="{3DCF3C24-DD43-4A22-96D2-F3957612D940}">
      <dgm:prSet/>
      <dgm:spPr/>
      <dgm:t>
        <a:bodyPr/>
        <a:lstStyle/>
        <a:p>
          <a:endParaRPr lang="en-GB"/>
        </a:p>
      </dgm:t>
    </dgm:pt>
    <dgm:pt modelId="{664410C8-4867-4864-ABB7-6332932079D3}">
      <dgm:prSet phldrT="[Text]" custT="1"/>
      <dgm:spPr>
        <a:solidFill>
          <a:srgbClr val="00B050"/>
        </a:solidFill>
      </dgm:spPr>
      <dgm:t>
        <a:bodyPr/>
        <a:lstStyle/>
        <a:p>
          <a:r>
            <a:rPr lang="en-GB" sz="1600" dirty="0" smtClean="0"/>
            <a:t>Reduced effort and improved speed of working</a:t>
          </a:r>
          <a:endParaRPr lang="en-GB" sz="1600" dirty="0"/>
        </a:p>
      </dgm:t>
    </dgm:pt>
    <dgm:pt modelId="{2911B44D-26D9-40CE-9418-CB4E90FFC4C2}" type="parTrans" cxnId="{E4CD93FE-B71A-4278-BE35-B6FE09DBADB6}">
      <dgm:prSet/>
      <dgm:spPr/>
      <dgm:t>
        <a:bodyPr/>
        <a:lstStyle/>
        <a:p>
          <a:endParaRPr lang="en-GB"/>
        </a:p>
      </dgm:t>
    </dgm:pt>
    <dgm:pt modelId="{08242BF1-B7CE-47DB-824A-4854F46F5D09}" type="sibTrans" cxnId="{E4CD93FE-B71A-4278-BE35-B6FE09DBADB6}">
      <dgm:prSet/>
      <dgm:spPr/>
      <dgm:t>
        <a:bodyPr/>
        <a:lstStyle/>
        <a:p>
          <a:endParaRPr lang="en-GB"/>
        </a:p>
      </dgm:t>
    </dgm:pt>
    <dgm:pt modelId="{35BA7CC0-0F5D-4EF4-BD5F-088F6F1267D0}">
      <dgm:prSet phldrT="[Text]" custT="1"/>
      <dgm:spPr>
        <a:solidFill>
          <a:srgbClr val="00B050"/>
        </a:solidFill>
      </dgm:spPr>
      <dgm:t>
        <a:bodyPr/>
        <a:lstStyle/>
        <a:p>
          <a:r>
            <a:rPr lang="en-GB" sz="1600" smtClean="0"/>
            <a:t>Faster responses</a:t>
          </a:r>
          <a:endParaRPr lang="en-GB" sz="1600" dirty="0"/>
        </a:p>
      </dgm:t>
    </dgm:pt>
    <dgm:pt modelId="{988B8BD2-8E02-43C8-A63E-0D3407E3BA06}" type="parTrans" cxnId="{4B4A0367-7515-4F27-8C03-F9E4ECF0A040}">
      <dgm:prSet/>
      <dgm:spPr/>
      <dgm:t>
        <a:bodyPr/>
        <a:lstStyle/>
        <a:p>
          <a:endParaRPr lang="en-GB"/>
        </a:p>
      </dgm:t>
    </dgm:pt>
    <dgm:pt modelId="{0B85CD22-4889-4537-AB22-0F5696E837F6}" type="sibTrans" cxnId="{4B4A0367-7515-4F27-8C03-F9E4ECF0A040}">
      <dgm:prSet/>
      <dgm:spPr/>
      <dgm:t>
        <a:bodyPr/>
        <a:lstStyle/>
        <a:p>
          <a:endParaRPr lang="en-GB"/>
        </a:p>
      </dgm:t>
    </dgm:pt>
    <dgm:pt modelId="{04D282F0-B7D5-4E20-9255-12B61508063F}">
      <dgm:prSet phldrT="[Text]" custT="1"/>
      <dgm:spPr>
        <a:solidFill>
          <a:srgbClr val="00B050"/>
        </a:solidFill>
      </dgm:spPr>
      <dgm:t>
        <a:bodyPr/>
        <a:lstStyle/>
        <a:p>
          <a:r>
            <a:rPr lang="en-GB" sz="1600" dirty="0" smtClean="0"/>
            <a:t>Reduced accommodation costs</a:t>
          </a:r>
          <a:endParaRPr lang="en-GB" sz="1600" dirty="0"/>
        </a:p>
      </dgm:t>
    </dgm:pt>
    <dgm:pt modelId="{F4446CB5-B787-4FDF-895C-E89999F0EEF1}" type="parTrans" cxnId="{CC2FC653-19FC-4AFD-B385-298171E09861}">
      <dgm:prSet/>
      <dgm:spPr/>
      <dgm:t>
        <a:bodyPr/>
        <a:lstStyle/>
        <a:p>
          <a:endParaRPr lang="en-GB"/>
        </a:p>
      </dgm:t>
    </dgm:pt>
    <dgm:pt modelId="{E30FFACF-DB44-4F73-8FA2-8A7813296659}" type="sibTrans" cxnId="{CC2FC653-19FC-4AFD-B385-298171E09861}">
      <dgm:prSet/>
      <dgm:spPr/>
      <dgm:t>
        <a:bodyPr/>
        <a:lstStyle/>
        <a:p>
          <a:endParaRPr lang="en-GB"/>
        </a:p>
      </dgm:t>
    </dgm:pt>
    <dgm:pt modelId="{8EEABCB5-DD5F-4703-9249-8C795740191A}">
      <dgm:prSet phldrT="[Text]" custT="1"/>
      <dgm:spPr>
        <a:solidFill>
          <a:srgbClr val="FF4B4B"/>
        </a:solidFill>
      </dgm:spPr>
      <dgm:t>
        <a:bodyPr/>
        <a:lstStyle/>
        <a:p>
          <a:r>
            <a:rPr lang="en-GB" sz="1600" dirty="0" smtClean="0"/>
            <a:t>User staff costs</a:t>
          </a:r>
          <a:endParaRPr lang="en-GB" sz="1600" dirty="0"/>
        </a:p>
      </dgm:t>
    </dgm:pt>
    <dgm:pt modelId="{038FD4F5-25CC-4B0D-9B3B-DBC21C4F4D65}" type="parTrans" cxnId="{6F72F837-D3A0-47D4-BC2D-0D320F588932}">
      <dgm:prSet/>
      <dgm:spPr/>
      <dgm:t>
        <a:bodyPr/>
        <a:lstStyle/>
        <a:p>
          <a:endParaRPr lang="en-GB"/>
        </a:p>
      </dgm:t>
    </dgm:pt>
    <dgm:pt modelId="{EB1ACF89-4B50-472D-B92C-6F56B5DE249B}" type="sibTrans" cxnId="{6F72F837-D3A0-47D4-BC2D-0D320F588932}">
      <dgm:prSet/>
      <dgm:spPr/>
      <dgm:t>
        <a:bodyPr/>
        <a:lstStyle/>
        <a:p>
          <a:endParaRPr lang="en-GB"/>
        </a:p>
      </dgm:t>
    </dgm:pt>
    <dgm:pt modelId="{BDFACD9C-3CA4-4C2F-BA33-2475A3AC8324}">
      <dgm:prSet phldrT="[Text]" custT="1"/>
      <dgm:spPr>
        <a:solidFill>
          <a:srgbClr val="FF4B4B"/>
        </a:solidFill>
      </dgm:spPr>
      <dgm:t>
        <a:bodyPr/>
        <a:lstStyle/>
        <a:p>
          <a:r>
            <a:rPr lang="en-GB" sz="1600" dirty="0" smtClean="0"/>
            <a:t>Equipment</a:t>
          </a:r>
          <a:endParaRPr lang="en-GB" sz="1600" dirty="0"/>
        </a:p>
      </dgm:t>
    </dgm:pt>
    <dgm:pt modelId="{A201E79D-5CD7-49CB-B674-C45C4CBFC8AD}" type="parTrans" cxnId="{B1877D55-3B08-4C64-8E17-E99281518350}">
      <dgm:prSet/>
      <dgm:spPr/>
      <dgm:t>
        <a:bodyPr/>
        <a:lstStyle/>
        <a:p>
          <a:endParaRPr lang="en-GB"/>
        </a:p>
      </dgm:t>
    </dgm:pt>
    <dgm:pt modelId="{C98894CC-A60C-4D01-9694-023BA702039D}" type="sibTrans" cxnId="{B1877D55-3B08-4C64-8E17-E99281518350}">
      <dgm:prSet/>
      <dgm:spPr/>
      <dgm:t>
        <a:bodyPr/>
        <a:lstStyle/>
        <a:p>
          <a:endParaRPr lang="en-GB"/>
        </a:p>
      </dgm:t>
    </dgm:pt>
    <dgm:pt modelId="{DF082945-8414-4C3F-963D-BBECAD182230}">
      <dgm:prSet phldrT="[Text]" custT="1"/>
      <dgm:spPr>
        <a:solidFill>
          <a:srgbClr val="FF4B4B"/>
        </a:solidFill>
      </dgm:spPr>
      <dgm:t>
        <a:bodyPr/>
        <a:lstStyle/>
        <a:p>
          <a:r>
            <a:rPr lang="en-GB" sz="1600" dirty="0" smtClean="0"/>
            <a:t>Infrastructure</a:t>
          </a:r>
          <a:endParaRPr lang="en-GB" sz="1600" dirty="0"/>
        </a:p>
      </dgm:t>
    </dgm:pt>
    <dgm:pt modelId="{3C321BB4-FE9A-4BDC-9067-A0ABD895145E}" type="parTrans" cxnId="{CF018F09-085D-4A03-B0B3-A11749FE7AF7}">
      <dgm:prSet/>
      <dgm:spPr/>
      <dgm:t>
        <a:bodyPr/>
        <a:lstStyle/>
        <a:p>
          <a:endParaRPr lang="en-GB"/>
        </a:p>
      </dgm:t>
    </dgm:pt>
    <dgm:pt modelId="{8A3B5EBA-58F1-42DC-A555-620428D9A1B8}" type="sibTrans" cxnId="{CF018F09-085D-4A03-B0B3-A11749FE7AF7}">
      <dgm:prSet/>
      <dgm:spPr/>
      <dgm:t>
        <a:bodyPr/>
        <a:lstStyle/>
        <a:p>
          <a:endParaRPr lang="en-GB"/>
        </a:p>
      </dgm:t>
    </dgm:pt>
    <dgm:pt modelId="{3DB40F94-F601-4259-A9D2-D2F717B53D35}">
      <dgm:prSet phldrT="[Text]" custT="1"/>
      <dgm:spPr>
        <a:solidFill>
          <a:srgbClr val="FF4B4B"/>
        </a:solidFill>
      </dgm:spPr>
      <dgm:t>
        <a:bodyPr/>
        <a:lstStyle/>
        <a:p>
          <a:r>
            <a:rPr lang="en-GB" sz="1600" dirty="0" smtClean="0"/>
            <a:t>Packaged software</a:t>
          </a:r>
          <a:endParaRPr lang="en-GB" sz="1600" dirty="0"/>
        </a:p>
      </dgm:t>
    </dgm:pt>
    <dgm:pt modelId="{72BF833B-49D5-4D31-BAE5-FF3F118E2E9D}" type="parTrans" cxnId="{A182317E-185A-49AA-93D4-416208DD03D7}">
      <dgm:prSet/>
      <dgm:spPr/>
      <dgm:t>
        <a:bodyPr/>
        <a:lstStyle/>
        <a:p>
          <a:endParaRPr lang="en-GB"/>
        </a:p>
      </dgm:t>
    </dgm:pt>
    <dgm:pt modelId="{D848B6BD-7B32-4AD7-97A0-6B73DD9B5709}" type="sibTrans" cxnId="{A182317E-185A-49AA-93D4-416208DD03D7}">
      <dgm:prSet/>
      <dgm:spPr/>
      <dgm:t>
        <a:bodyPr/>
        <a:lstStyle/>
        <a:p>
          <a:endParaRPr lang="en-GB"/>
        </a:p>
      </dgm:t>
    </dgm:pt>
    <dgm:pt modelId="{2530EEDC-CAB9-4D39-9A25-5C95F9A438CB}">
      <dgm:prSet phldrT="[Text]" custT="1"/>
      <dgm:spPr>
        <a:solidFill>
          <a:srgbClr val="FF4B4B"/>
        </a:solidFill>
      </dgm:spPr>
      <dgm:t>
        <a:bodyPr/>
        <a:lstStyle/>
        <a:p>
          <a:r>
            <a:rPr lang="en-GB" sz="1600" dirty="0" smtClean="0"/>
            <a:t>Relocation</a:t>
          </a:r>
          <a:endParaRPr lang="en-GB" sz="1600" dirty="0"/>
        </a:p>
      </dgm:t>
    </dgm:pt>
    <dgm:pt modelId="{E708796D-F8D1-468E-8572-E2A9881DD7DF}" type="parTrans" cxnId="{1B808146-D7AF-4E68-85C1-8B1AEC804335}">
      <dgm:prSet/>
      <dgm:spPr/>
      <dgm:t>
        <a:bodyPr/>
        <a:lstStyle/>
        <a:p>
          <a:endParaRPr lang="en-GB"/>
        </a:p>
      </dgm:t>
    </dgm:pt>
    <dgm:pt modelId="{FA5E5776-5268-4467-AE12-972BC923F16F}" type="sibTrans" cxnId="{1B808146-D7AF-4E68-85C1-8B1AEC804335}">
      <dgm:prSet/>
      <dgm:spPr/>
      <dgm:t>
        <a:bodyPr/>
        <a:lstStyle/>
        <a:p>
          <a:endParaRPr lang="en-GB"/>
        </a:p>
      </dgm:t>
    </dgm:pt>
    <dgm:pt modelId="{49CF14D5-B9BA-47F6-8E52-2F7B4948CF94}">
      <dgm:prSet phldrT="[Text]" custT="1"/>
      <dgm:spPr>
        <a:solidFill>
          <a:srgbClr val="FF4B4B"/>
        </a:solidFill>
      </dgm:spPr>
      <dgm:t>
        <a:bodyPr/>
        <a:lstStyle/>
        <a:p>
          <a:r>
            <a:rPr lang="en-GB" sz="1600" dirty="0" smtClean="0"/>
            <a:t>Staff training and retraining</a:t>
          </a:r>
          <a:endParaRPr lang="en-GB" sz="1600" dirty="0"/>
        </a:p>
      </dgm:t>
    </dgm:pt>
    <dgm:pt modelId="{6EA11C6D-8B21-4292-AC0A-14538AE2253C}" type="parTrans" cxnId="{211871BD-D27C-4B22-97E9-636C54BFE938}">
      <dgm:prSet/>
      <dgm:spPr/>
      <dgm:t>
        <a:bodyPr/>
        <a:lstStyle/>
        <a:p>
          <a:endParaRPr lang="en-GB"/>
        </a:p>
      </dgm:t>
    </dgm:pt>
    <dgm:pt modelId="{E75B5063-A5E5-456F-B26B-ADEF1C202640}" type="sibTrans" cxnId="{211871BD-D27C-4B22-97E9-636C54BFE938}">
      <dgm:prSet/>
      <dgm:spPr/>
      <dgm:t>
        <a:bodyPr/>
        <a:lstStyle/>
        <a:p>
          <a:endParaRPr lang="en-GB"/>
        </a:p>
      </dgm:t>
    </dgm:pt>
    <dgm:pt modelId="{2CC54554-E0A8-4CB2-9851-BF3DC9D11545}">
      <dgm:prSet phldrT="[Text]" custT="1"/>
      <dgm:spPr>
        <a:solidFill>
          <a:srgbClr val="FF4B4B"/>
        </a:solidFill>
      </dgm:spPr>
      <dgm:t>
        <a:bodyPr/>
        <a:lstStyle/>
        <a:p>
          <a:r>
            <a:rPr lang="en-GB" sz="1600" dirty="0" smtClean="0"/>
            <a:t>Ongoing costs</a:t>
          </a:r>
          <a:endParaRPr lang="en-GB" sz="1600" dirty="0"/>
        </a:p>
      </dgm:t>
    </dgm:pt>
    <dgm:pt modelId="{6B07C619-FF79-478A-90A4-589CE1F43443}" type="parTrans" cxnId="{9DEEE18E-B64F-4D3E-A9BA-9EBDD77E2B92}">
      <dgm:prSet/>
      <dgm:spPr/>
      <dgm:t>
        <a:bodyPr/>
        <a:lstStyle/>
        <a:p>
          <a:endParaRPr lang="en-GB"/>
        </a:p>
      </dgm:t>
    </dgm:pt>
    <dgm:pt modelId="{5B8CA81A-D976-4383-B5BC-C0372ACA4C4F}" type="sibTrans" cxnId="{9DEEE18E-B64F-4D3E-A9BA-9EBDD77E2B92}">
      <dgm:prSet/>
      <dgm:spPr/>
      <dgm:t>
        <a:bodyPr/>
        <a:lstStyle/>
        <a:p>
          <a:endParaRPr lang="en-GB"/>
        </a:p>
      </dgm:t>
    </dgm:pt>
    <dgm:pt modelId="{4F18F5F9-AA6D-405B-AEF3-748D60AB500D}">
      <dgm:prSet phldrT="[Text]" custT="1"/>
      <dgm:spPr>
        <a:solidFill>
          <a:srgbClr val="00B050"/>
        </a:solidFill>
      </dgm:spPr>
      <dgm:t>
        <a:bodyPr/>
        <a:lstStyle/>
        <a:p>
          <a:r>
            <a:rPr lang="en-GB" sz="1600" dirty="0" smtClean="0"/>
            <a:t>Staff savings</a:t>
          </a:r>
          <a:endParaRPr lang="en-GB" sz="2000" dirty="0"/>
        </a:p>
      </dgm:t>
    </dgm:pt>
    <dgm:pt modelId="{EEFB8462-059D-4188-A459-FBC8F5A24317}" type="parTrans" cxnId="{FBD48CAD-D758-40F6-AE2A-CB79E3753DC8}">
      <dgm:prSet/>
      <dgm:spPr/>
      <dgm:t>
        <a:bodyPr/>
        <a:lstStyle/>
        <a:p>
          <a:endParaRPr lang="en-GB"/>
        </a:p>
      </dgm:t>
    </dgm:pt>
    <dgm:pt modelId="{BBAABE3F-A962-4A15-B1AA-F90FCE7FDE1C}" type="sibTrans" cxnId="{FBD48CAD-D758-40F6-AE2A-CB79E3753DC8}">
      <dgm:prSet/>
      <dgm:spPr/>
      <dgm:t>
        <a:bodyPr/>
        <a:lstStyle/>
        <a:p>
          <a:endParaRPr lang="en-GB"/>
        </a:p>
      </dgm:t>
    </dgm:pt>
    <dgm:pt modelId="{036E1B17-1824-4D35-8E71-D9206F22D865}">
      <dgm:prSet phldrT="[Text]" custT="1"/>
      <dgm:spPr>
        <a:solidFill>
          <a:srgbClr val="00B050"/>
        </a:solidFill>
      </dgm:spPr>
      <dgm:t>
        <a:bodyPr/>
        <a:lstStyle/>
        <a:p>
          <a:r>
            <a:rPr lang="en-GB" sz="1600" smtClean="0"/>
            <a:t>Reduced inventory</a:t>
          </a:r>
          <a:endParaRPr lang="en-GB" sz="1600" dirty="0"/>
        </a:p>
      </dgm:t>
    </dgm:pt>
    <dgm:pt modelId="{1728CA2D-5B2A-46C1-8846-4F6D25C91397}" type="parTrans" cxnId="{8BADA17C-CA74-4A7D-936C-85CB9E939491}">
      <dgm:prSet/>
      <dgm:spPr/>
      <dgm:t>
        <a:bodyPr/>
        <a:lstStyle/>
        <a:p>
          <a:endParaRPr lang="en-GB"/>
        </a:p>
      </dgm:t>
    </dgm:pt>
    <dgm:pt modelId="{927BD1C8-510A-4DDB-B670-0CA9F32E4E31}" type="sibTrans" cxnId="{8BADA17C-CA74-4A7D-936C-85CB9E939491}">
      <dgm:prSet/>
      <dgm:spPr/>
      <dgm:t>
        <a:bodyPr/>
        <a:lstStyle/>
        <a:p>
          <a:endParaRPr lang="en-GB"/>
        </a:p>
      </dgm:t>
    </dgm:pt>
    <dgm:pt modelId="{73DF4FD3-512A-4450-A892-DD706878EFE4}">
      <dgm:prSet phldrT="[Text]" custT="1"/>
      <dgm:spPr>
        <a:solidFill>
          <a:srgbClr val="00B050"/>
        </a:solidFill>
      </dgm:spPr>
      <dgm:t>
        <a:bodyPr/>
        <a:lstStyle/>
        <a:p>
          <a:r>
            <a:rPr lang="en-GB" sz="1600" dirty="0" smtClean="0"/>
            <a:t>Other costs</a:t>
          </a:r>
          <a:endParaRPr lang="en-GB" sz="1600" dirty="0"/>
        </a:p>
      </dgm:t>
    </dgm:pt>
    <dgm:pt modelId="{B6718123-8626-424B-879F-CF883EA4FDD1}" type="parTrans" cxnId="{5D06F06F-A38D-47FE-AF05-D191360F099E}">
      <dgm:prSet/>
      <dgm:spPr/>
      <dgm:t>
        <a:bodyPr/>
        <a:lstStyle/>
        <a:p>
          <a:endParaRPr lang="en-GB"/>
        </a:p>
      </dgm:t>
    </dgm:pt>
    <dgm:pt modelId="{5E5A3B0E-3A2B-4D8A-A2E1-37FC8A1E2678}" type="sibTrans" cxnId="{5D06F06F-A38D-47FE-AF05-D191360F099E}">
      <dgm:prSet/>
      <dgm:spPr/>
      <dgm:t>
        <a:bodyPr/>
        <a:lstStyle/>
        <a:p>
          <a:endParaRPr lang="en-GB"/>
        </a:p>
      </dgm:t>
    </dgm:pt>
    <dgm:pt modelId="{38A06F6D-D51C-4034-A5CE-304C9AD254C3}">
      <dgm:prSet phldrT="[Text]" custT="1"/>
      <dgm:spPr>
        <a:solidFill>
          <a:srgbClr val="00B050"/>
        </a:solidFill>
      </dgm:spPr>
      <dgm:t>
        <a:bodyPr/>
        <a:lstStyle/>
        <a:p>
          <a:r>
            <a:rPr lang="en-GB" sz="1600" smtClean="0"/>
            <a:t>Reduced overtime</a:t>
          </a:r>
          <a:endParaRPr lang="en-GB" sz="1600" dirty="0"/>
        </a:p>
      </dgm:t>
    </dgm:pt>
    <dgm:pt modelId="{47068474-EA14-4D25-A298-27C6A98181AD}" type="parTrans" cxnId="{25CD7FA7-856E-4587-B2AD-02F95BC8A21F}">
      <dgm:prSet/>
      <dgm:spPr/>
      <dgm:t>
        <a:bodyPr/>
        <a:lstStyle/>
        <a:p>
          <a:endParaRPr lang="en-GB"/>
        </a:p>
      </dgm:t>
    </dgm:pt>
    <dgm:pt modelId="{782CF3C9-53C8-49C6-A866-2CD8A99EBAEB}" type="sibTrans" cxnId="{25CD7FA7-856E-4587-B2AD-02F95BC8A21F}">
      <dgm:prSet/>
      <dgm:spPr/>
      <dgm:t>
        <a:bodyPr/>
        <a:lstStyle/>
        <a:p>
          <a:endParaRPr lang="en-GB"/>
        </a:p>
      </dgm:t>
    </dgm:pt>
    <dgm:pt modelId="{87620A3E-6C2C-401A-B821-A448115E36AE}">
      <dgm:prSet phldrT="[Text]" custT="1"/>
      <dgm:spPr>
        <a:solidFill>
          <a:srgbClr val="00B050"/>
        </a:solidFill>
      </dgm:spPr>
      <dgm:t>
        <a:bodyPr/>
        <a:lstStyle/>
        <a:p>
          <a:r>
            <a:rPr lang="en-GB" sz="1600" smtClean="0"/>
            <a:t>Reduced travel costs</a:t>
          </a:r>
          <a:endParaRPr lang="en-GB" sz="1600" dirty="0"/>
        </a:p>
      </dgm:t>
    </dgm:pt>
    <dgm:pt modelId="{3A573EB4-475F-47FA-AC1B-454AE10F2E9D}" type="parTrans" cxnId="{66D4E6D2-636B-46DA-B0DE-D9E4F0392115}">
      <dgm:prSet/>
      <dgm:spPr/>
      <dgm:t>
        <a:bodyPr/>
        <a:lstStyle/>
        <a:p>
          <a:endParaRPr lang="en-GB"/>
        </a:p>
      </dgm:t>
    </dgm:pt>
    <dgm:pt modelId="{3F82A5ED-05BE-4833-B0A1-DDA3E2057E11}" type="sibTrans" cxnId="{66D4E6D2-636B-46DA-B0DE-D9E4F0392115}">
      <dgm:prSet/>
      <dgm:spPr/>
      <dgm:t>
        <a:bodyPr/>
        <a:lstStyle/>
        <a:p>
          <a:endParaRPr lang="en-GB"/>
        </a:p>
      </dgm:t>
    </dgm:pt>
    <dgm:pt modelId="{A5538EC3-F3C7-460B-A0BF-35F4A705F01B}">
      <dgm:prSet phldrT="[Text]" custT="1"/>
      <dgm:spPr>
        <a:solidFill>
          <a:srgbClr val="00B050"/>
        </a:solidFill>
      </dgm:spPr>
      <dgm:t>
        <a:bodyPr/>
        <a:lstStyle/>
        <a:p>
          <a:r>
            <a:rPr lang="en-GB" sz="1600" dirty="0" smtClean="0"/>
            <a:t>Reduced consumable costs</a:t>
          </a:r>
          <a:endParaRPr lang="en-GB" sz="1600" dirty="0"/>
        </a:p>
      </dgm:t>
    </dgm:pt>
    <dgm:pt modelId="{29793F22-1B3F-44E3-BE5A-540C69F987AC}" type="parTrans" cxnId="{C4D29E35-B594-4216-B9B6-C0893D1B0622}">
      <dgm:prSet/>
      <dgm:spPr/>
      <dgm:t>
        <a:bodyPr/>
        <a:lstStyle/>
        <a:p>
          <a:endParaRPr lang="en-GB"/>
        </a:p>
      </dgm:t>
    </dgm:pt>
    <dgm:pt modelId="{D8E0F58D-5A0A-48FC-A094-12264691DD1E}" type="sibTrans" cxnId="{C4D29E35-B594-4216-B9B6-C0893D1B0622}">
      <dgm:prSet/>
      <dgm:spPr/>
      <dgm:t>
        <a:bodyPr/>
        <a:lstStyle/>
        <a:p>
          <a:endParaRPr lang="en-GB"/>
        </a:p>
      </dgm:t>
    </dgm:pt>
    <dgm:pt modelId="{CFB25A4B-087F-4267-A089-1F35F8202295}">
      <dgm:prSet phldrT="[Text]" custT="1"/>
      <dgm:spPr>
        <a:solidFill>
          <a:srgbClr val="00B050"/>
        </a:solidFill>
      </dgm:spPr>
      <dgm:t>
        <a:bodyPr/>
        <a:lstStyle/>
        <a:p>
          <a:r>
            <a:rPr lang="en-GB" sz="1600" dirty="0" smtClean="0"/>
            <a:t>Avoided costs</a:t>
          </a:r>
          <a:endParaRPr lang="en-GB" sz="1600" dirty="0"/>
        </a:p>
      </dgm:t>
    </dgm:pt>
    <dgm:pt modelId="{DB0E999C-8882-48EF-BFA6-5172BE72FD45}" type="parTrans" cxnId="{DE29CE5E-0436-4B8C-BAF9-12D40F49B219}">
      <dgm:prSet/>
      <dgm:spPr/>
      <dgm:t>
        <a:bodyPr/>
        <a:lstStyle/>
        <a:p>
          <a:endParaRPr lang="en-GB"/>
        </a:p>
      </dgm:t>
    </dgm:pt>
    <dgm:pt modelId="{D949DBC4-CF81-41F2-997F-14545248BCC1}" type="sibTrans" cxnId="{DE29CE5E-0436-4B8C-BAF9-12D40F49B219}">
      <dgm:prSet/>
      <dgm:spPr/>
      <dgm:t>
        <a:bodyPr/>
        <a:lstStyle/>
        <a:p>
          <a:endParaRPr lang="en-GB"/>
        </a:p>
      </dgm:t>
    </dgm:pt>
    <dgm:pt modelId="{8A282441-C71E-426A-944A-BBB5D2B81E45}" type="pres">
      <dgm:prSet presAssocID="{E97428F6-C3A1-4103-9630-6F93AF118109}" presName="Name0" presStyleCnt="0">
        <dgm:presLayoutVars>
          <dgm:dir/>
          <dgm:resizeHandles val="exact"/>
        </dgm:presLayoutVars>
      </dgm:prSet>
      <dgm:spPr/>
      <dgm:t>
        <a:bodyPr/>
        <a:lstStyle/>
        <a:p>
          <a:endParaRPr lang="en-GB"/>
        </a:p>
      </dgm:t>
    </dgm:pt>
    <dgm:pt modelId="{BBB74A3E-5ED2-488B-9E7B-2A791CC57176}" type="pres">
      <dgm:prSet presAssocID="{358EFDC2-BD82-4F8B-B786-9EB20E4A2105}" presName="node" presStyleLbl="node1" presStyleIdx="0" presStyleCnt="2">
        <dgm:presLayoutVars>
          <dgm:bulletEnabled val="1"/>
        </dgm:presLayoutVars>
      </dgm:prSet>
      <dgm:spPr/>
      <dgm:t>
        <a:bodyPr/>
        <a:lstStyle/>
        <a:p>
          <a:endParaRPr lang="en-GB"/>
        </a:p>
      </dgm:t>
    </dgm:pt>
    <dgm:pt modelId="{9AC7D10C-E917-4EB4-8EEB-04EEADDDC64B}" type="pres">
      <dgm:prSet presAssocID="{B40D7409-8BB6-4ABE-9FF1-C2D4036BBA9F}" presName="sibTrans" presStyleCnt="0"/>
      <dgm:spPr/>
      <dgm:t>
        <a:bodyPr/>
        <a:lstStyle/>
        <a:p>
          <a:endParaRPr lang="en-GB"/>
        </a:p>
      </dgm:t>
    </dgm:pt>
    <dgm:pt modelId="{878A56E3-DB3F-4EB8-B7CF-F507B07AB35C}" type="pres">
      <dgm:prSet presAssocID="{F44ADA77-0891-4D84-9F76-69A6A2F81F28}" presName="node" presStyleLbl="node1" presStyleIdx="1" presStyleCnt="2" custLinFactNeighborX="0" custLinFactNeighborY="-1189">
        <dgm:presLayoutVars>
          <dgm:bulletEnabled val="1"/>
        </dgm:presLayoutVars>
      </dgm:prSet>
      <dgm:spPr/>
      <dgm:t>
        <a:bodyPr/>
        <a:lstStyle/>
        <a:p>
          <a:endParaRPr lang="en-GB"/>
        </a:p>
      </dgm:t>
    </dgm:pt>
  </dgm:ptLst>
  <dgm:cxnLst>
    <dgm:cxn modelId="{93452A72-72DF-4593-AF67-5597F5AF96F7}" type="presOf" srcId="{49CF14D5-B9BA-47F6-8E52-2F7B4948CF94}" destId="{BBB74A3E-5ED2-488B-9E7B-2A791CC57176}" srcOrd="0" destOrd="7" presId="urn:microsoft.com/office/officeart/2005/8/layout/hList6"/>
    <dgm:cxn modelId="{211871BD-D27C-4B22-97E9-636C54BFE938}" srcId="{358EFDC2-BD82-4F8B-B786-9EB20E4A2105}" destId="{49CF14D5-B9BA-47F6-8E52-2F7B4948CF94}" srcOrd="6" destOrd="0" parTransId="{6EA11C6D-8B21-4292-AC0A-14538AE2253C}" sibTransId="{E75B5063-A5E5-456F-B26B-ADEF1C202640}"/>
    <dgm:cxn modelId="{8BADA17C-CA74-4A7D-936C-85CB9E939491}" srcId="{F44ADA77-0891-4D84-9F76-69A6A2F81F28}" destId="{036E1B17-1824-4D35-8E71-D9206F22D865}" srcOrd="4" destOrd="0" parTransId="{1728CA2D-5B2A-46C1-8846-4F6D25C91397}" sibTransId="{927BD1C8-510A-4DDB-B670-0CA9F32E4E31}"/>
    <dgm:cxn modelId="{6DD4514C-2C4B-471A-900E-45D3661AB65A}" type="presOf" srcId="{CFB25A4B-087F-4267-A089-1F35F8202295}" destId="{878A56E3-DB3F-4EB8-B7CF-F507B07AB35C}" srcOrd="0" destOrd="10" presId="urn:microsoft.com/office/officeart/2005/8/layout/hList6"/>
    <dgm:cxn modelId="{5D06F06F-A38D-47FE-AF05-D191360F099E}" srcId="{F44ADA77-0891-4D84-9F76-69A6A2F81F28}" destId="{73DF4FD3-512A-4450-A892-DD706878EFE4}" srcOrd="5" destOrd="0" parTransId="{B6718123-8626-424B-879F-CF883EA4FDD1}" sibTransId="{5E5A3B0E-3A2B-4D8A-A2E1-37FC8A1E2678}"/>
    <dgm:cxn modelId="{25CD7FA7-856E-4587-B2AD-02F95BC8A21F}" srcId="{73DF4FD3-512A-4450-A892-DD706878EFE4}" destId="{38A06F6D-D51C-4034-A5CE-304C9AD254C3}" srcOrd="0" destOrd="0" parTransId="{47068474-EA14-4D25-A298-27C6A98181AD}" sibTransId="{782CF3C9-53C8-49C6-A866-2CD8A99EBAEB}"/>
    <dgm:cxn modelId="{5DED99B2-E400-4BE5-8F6D-B8E6C5B7A5B8}" type="presOf" srcId="{35BA7CC0-0F5D-4EF4-BD5F-088F6F1267D0}" destId="{878A56E3-DB3F-4EB8-B7CF-F507B07AB35C}" srcOrd="0" destOrd="3" presId="urn:microsoft.com/office/officeart/2005/8/layout/hList6"/>
    <dgm:cxn modelId="{DE29CE5E-0436-4B8C-BAF9-12D40F49B219}" srcId="{73DF4FD3-512A-4450-A892-DD706878EFE4}" destId="{CFB25A4B-087F-4267-A089-1F35F8202295}" srcOrd="3" destOrd="0" parTransId="{DB0E999C-8882-48EF-BFA6-5172BE72FD45}" sibTransId="{D949DBC4-CF81-41F2-997F-14545248BCC1}"/>
    <dgm:cxn modelId="{CABF64FA-476F-4D27-889D-D7883B12BCDE}" srcId="{E97428F6-C3A1-4103-9630-6F93AF118109}" destId="{358EFDC2-BD82-4F8B-B786-9EB20E4A2105}" srcOrd="0" destOrd="0" parTransId="{91CE6CC3-2390-4E0D-A4BB-4E66834282A8}" sibTransId="{B40D7409-8BB6-4ABE-9FF1-C2D4036BBA9F}"/>
    <dgm:cxn modelId="{B1877D55-3B08-4C64-8E17-E99281518350}" srcId="{358EFDC2-BD82-4F8B-B786-9EB20E4A2105}" destId="{BDFACD9C-3CA4-4C2F-BA33-2475A3AC8324}" srcOrd="2" destOrd="0" parTransId="{A201E79D-5CD7-49CB-B674-C45C4CBFC8AD}" sibTransId="{C98894CC-A60C-4D01-9694-023BA702039D}"/>
    <dgm:cxn modelId="{FBD48CAD-D758-40F6-AE2A-CB79E3753DC8}" srcId="{F44ADA77-0891-4D84-9F76-69A6A2F81F28}" destId="{4F18F5F9-AA6D-405B-AEF3-748D60AB500D}" srcOrd="0" destOrd="0" parTransId="{EEFB8462-059D-4188-A459-FBC8F5A24317}" sibTransId="{BBAABE3F-A962-4A15-B1AA-F90FCE7FDE1C}"/>
    <dgm:cxn modelId="{6B387691-BBE9-4B97-AF8B-D86A294B68A2}" type="presOf" srcId="{87620A3E-6C2C-401A-B821-A448115E36AE}" destId="{878A56E3-DB3F-4EB8-B7CF-F507B07AB35C}" srcOrd="0" destOrd="8" presId="urn:microsoft.com/office/officeart/2005/8/layout/hList6"/>
    <dgm:cxn modelId="{4C99C259-223E-476A-A5C1-7DA619CD6AF4}" type="presOf" srcId="{664410C8-4867-4864-ABB7-6332932079D3}" destId="{878A56E3-DB3F-4EB8-B7CF-F507B07AB35C}" srcOrd="0" destOrd="2" presId="urn:microsoft.com/office/officeart/2005/8/layout/hList6"/>
    <dgm:cxn modelId="{C19B0E2B-6B51-4DA9-A699-138A4C07B2A6}" type="presOf" srcId="{2CC54554-E0A8-4CB2-9851-BF3DC9D11545}" destId="{BBB74A3E-5ED2-488B-9E7B-2A791CC57176}" srcOrd="0" destOrd="8" presId="urn:microsoft.com/office/officeart/2005/8/layout/hList6"/>
    <dgm:cxn modelId="{D35F6A7C-80B7-4042-B6AC-FEEF9344F4BE}" type="presOf" srcId="{BDFACD9C-3CA4-4C2F-BA33-2475A3AC8324}" destId="{BBB74A3E-5ED2-488B-9E7B-2A791CC57176}" srcOrd="0" destOrd="3" presId="urn:microsoft.com/office/officeart/2005/8/layout/hList6"/>
    <dgm:cxn modelId="{77D47799-0D6D-4A33-9A43-36FA275C841B}" type="presOf" srcId="{38A06F6D-D51C-4034-A5CE-304C9AD254C3}" destId="{878A56E3-DB3F-4EB8-B7CF-F507B07AB35C}" srcOrd="0" destOrd="7" presId="urn:microsoft.com/office/officeart/2005/8/layout/hList6"/>
    <dgm:cxn modelId="{3DCF3C24-DD43-4A22-96D2-F3957612D940}" srcId="{E97428F6-C3A1-4103-9630-6F93AF118109}" destId="{F44ADA77-0891-4D84-9F76-69A6A2F81F28}" srcOrd="1" destOrd="0" parTransId="{D41A101B-EA77-4694-AEB4-78431D2908BE}" sibTransId="{6D9FE4C3-149D-484C-937C-50FC068A88C8}"/>
    <dgm:cxn modelId="{C4D29E35-B594-4216-B9B6-C0893D1B0622}" srcId="{73DF4FD3-512A-4450-A892-DD706878EFE4}" destId="{A5538EC3-F3C7-460B-A0BF-35F4A705F01B}" srcOrd="2" destOrd="0" parTransId="{29793F22-1B3F-44E3-BE5A-540C69F987AC}" sibTransId="{D8E0F58D-5A0A-48FC-A094-12264691DD1E}"/>
    <dgm:cxn modelId="{70D795BB-4E99-4A4A-95A7-EF15E1886FC7}" type="presOf" srcId="{2530EEDC-CAB9-4D39-9A25-5C95F9A438CB}" destId="{BBB74A3E-5ED2-488B-9E7B-2A791CC57176}" srcOrd="0" destOrd="6" presId="urn:microsoft.com/office/officeart/2005/8/layout/hList6"/>
    <dgm:cxn modelId="{6F72F837-D3A0-47D4-BC2D-0D320F588932}" srcId="{358EFDC2-BD82-4F8B-B786-9EB20E4A2105}" destId="{8EEABCB5-DD5F-4703-9249-8C795740191A}" srcOrd="1" destOrd="0" parTransId="{038FD4F5-25CC-4B0D-9B3B-DBC21C4F4D65}" sibTransId="{EB1ACF89-4B50-472D-B92C-6F56B5DE249B}"/>
    <dgm:cxn modelId="{A182317E-185A-49AA-93D4-416208DD03D7}" srcId="{358EFDC2-BD82-4F8B-B786-9EB20E4A2105}" destId="{3DB40F94-F601-4259-A9D2-D2F717B53D35}" srcOrd="4" destOrd="0" parTransId="{72BF833B-49D5-4D31-BAE5-FF3F118E2E9D}" sibTransId="{D848B6BD-7B32-4AD7-97A0-6B73DD9B5709}"/>
    <dgm:cxn modelId="{E4CD93FE-B71A-4278-BE35-B6FE09DBADB6}" srcId="{F44ADA77-0891-4D84-9F76-69A6A2F81F28}" destId="{664410C8-4867-4864-ABB7-6332932079D3}" srcOrd="1" destOrd="0" parTransId="{2911B44D-26D9-40CE-9418-CB4E90FFC4C2}" sibTransId="{08242BF1-B7CE-47DB-824A-4854F46F5D09}"/>
    <dgm:cxn modelId="{66D4E6D2-636B-46DA-B0DE-D9E4F0392115}" srcId="{73DF4FD3-512A-4450-A892-DD706878EFE4}" destId="{87620A3E-6C2C-401A-B821-A448115E36AE}" srcOrd="1" destOrd="0" parTransId="{3A573EB4-475F-47FA-AC1B-454AE10F2E9D}" sibTransId="{3F82A5ED-05BE-4833-B0A1-DDA3E2057E11}"/>
    <dgm:cxn modelId="{A59410C9-DA7E-4B96-91A1-49B65EC9E933}" type="presOf" srcId="{E97428F6-C3A1-4103-9630-6F93AF118109}" destId="{8A282441-C71E-426A-944A-BBB5D2B81E45}" srcOrd="0" destOrd="0" presId="urn:microsoft.com/office/officeart/2005/8/layout/hList6"/>
    <dgm:cxn modelId="{1B808146-D7AF-4E68-85C1-8B1AEC804335}" srcId="{358EFDC2-BD82-4F8B-B786-9EB20E4A2105}" destId="{2530EEDC-CAB9-4D39-9A25-5C95F9A438CB}" srcOrd="5" destOrd="0" parTransId="{E708796D-F8D1-468E-8572-E2A9881DD7DF}" sibTransId="{FA5E5776-5268-4467-AE12-972BC923F16F}"/>
    <dgm:cxn modelId="{9DEEE18E-B64F-4D3E-A9BA-9EBDD77E2B92}" srcId="{358EFDC2-BD82-4F8B-B786-9EB20E4A2105}" destId="{2CC54554-E0A8-4CB2-9851-BF3DC9D11545}" srcOrd="7" destOrd="0" parTransId="{6B07C619-FF79-478A-90A4-589CE1F43443}" sibTransId="{5B8CA81A-D976-4383-B5BC-C0372ACA4C4F}"/>
    <dgm:cxn modelId="{9BD901E2-A6AC-40EE-A66C-A2DF01A467E0}" type="presOf" srcId="{04D282F0-B7D5-4E20-9255-12B61508063F}" destId="{878A56E3-DB3F-4EB8-B7CF-F507B07AB35C}" srcOrd="0" destOrd="4" presId="urn:microsoft.com/office/officeart/2005/8/layout/hList6"/>
    <dgm:cxn modelId="{1C9A9EFD-9C92-4C24-9A57-0E004D4A51E0}" type="presOf" srcId="{73DF4FD3-512A-4450-A892-DD706878EFE4}" destId="{878A56E3-DB3F-4EB8-B7CF-F507B07AB35C}" srcOrd="0" destOrd="6" presId="urn:microsoft.com/office/officeart/2005/8/layout/hList6"/>
    <dgm:cxn modelId="{B4CCE440-AF87-4DF1-930B-AE84B0FBA51A}" type="presOf" srcId="{A5538EC3-F3C7-460B-A0BF-35F4A705F01B}" destId="{878A56E3-DB3F-4EB8-B7CF-F507B07AB35C}" srcOrd="0" destOrd="9" presId="urn:microsoft.com/office/officeart/2005/8/layout/hList6"/>
    <dgm:cxn modelId="{4B4A0367-7515-4F27-8C03-F9E4ECF0A040}" srcId="{F44ADA77-0891-4D84-9F76-69A6A2F81F28}" destId="{35BA7CC0-0F5D-4EF4-BD5F-088F6F1267D0}" srcOrd="2" destOrd="0" parTransId="{988B8BD2-8E02-43C8-A63E-0D3407E3BA06}" sibTransId="{0B85CD22-4889-4537-AB22-0F5696E837F6}"/>
    <dgm:cxn modelId="{CC2FC653-19FC-4AFD-B385-298171E09861}" srcId="{F44ADA77-0891-4D84-9F76-69A6A2F81F28}" destId="{04D282F0-B7D5-4E20-9255-12B61508063F}" srcOrd="3" destOrd="0" parTransId="{F4446CB5-B787-4FDF-895C-E89999F0EEF1}" sibTransId="{E30FFACF-DB44-4F73-8FA2-8A7813296659}"/>
    <dgm:cxn modelId="{40E246F9-E425-4E84-809F-B9F14B14DCE7}" type="presOf" srcId="{036E1B17-1824-4D35-8E71-D9206F22D865}" destId="{878A56E3-DB3F-4EB8-B7CF-F507B07AB35C}" srcOrd="0" destOrd="5" presId="urn:microsoft.com/office/officeart/2005/8/layout/hList6"/>
    <dgm:cxn modelId="{579FBF5B-A320-4FE0-AD2F-735226235581}" type="presOf" srcId="{F44ADA77-0891-4D84-9F76-69A6A2F81F28}" destId="{878A56E3-DB3F-4EB8-B7CF-F507B07AB35C}" srcOrd="0" destOrd="0" presId="urn:microsoft.com/office/officeart/2005/8/layout/hList6"/>
    <dgm:cxn modelId="{E116DD9D-419D-4E92-B6A7-CBC39D954C7C}" srcId="{358EFDC2-BD82-4F8B-B786-9EB20E4A2105}" destId="{EE594DDB-7E6E-4C57-B43F-78003D7EF618}" srcOrd="0" destOrd="0" parTransId="{98D7A5C9-864D-4C6C-9CFD-EF4CCA021751}" sibTransId="{0512D1D5-8F2B-42B7-BEC2-742F6DCDC4E7}"/>
    <dgm:cxn modelId="{7F516905-083C-4C30-B8D2-18E262FA1B59}" type="presOf" srcId="{358EFDC2-BD82-4F8B-B786-9EB20E4A2105}" destId="{BBB74A3E-5ED2-488B-9E7B-2A791CC57176}" srcOrd="0" destOrd="0" presId="urn:microsoft.com/office/officeart/2005/8/layout/hList6"/>
    <dgm:cxn modelId="{3418AD71-67F9-430E-A6E5-379024820235}" type="presOf" srcId="{DF082945-8414-4C3F-963D-BBECAD182230}" destId="{BBB74A3E-5ED2-488B-9E7B-2A791CC57176}" srcOrd="0" destOrd="4" presId="urn:microsoft.com/office/officeart/2005/8/layout/hList6"/>
    <dgm:cxn modelId="{1CF5C019-B096-406B-B7B1-93EFF7B7632C}" type="presOf" srcId="{4F18F5F9-AA6D-405B-AEF3-748D60AB500D}" destId="{878A56E3-DB3F-4EB8-B7CF-F507B07AB35C}" srcOrd="0" destOrd="1" presId="urn:microsoft.com/office/officeart/2005/8/layout/hList6"/>
    <dgm:cxn modelId="{CF018F09-085D-4A03-B0B3-A11749FE7AF7}" srcId="{358EFDC2-BD82-4F8B-B786-9EB20E4A2105}" destId="{DF082945-8414-4C3F-963D-BBECAD182230}" srcOrd="3" destOrd="0" parTransId="{3C321BB4-FE9A-4BDC-9067-A0ABD895145E}" sibTransId="{8A3B5EBA-58F1-42DC-A555-620428D9A1B8}"/>
    <dgm:cxn modelId="{DF712145-C9EC-4F1C-8853-75B104DB1424}" type="presOf" srcId="{8EEABCB5-DD5F-4703-9249-8C795740191A}" destId="{BBB74A3E-5ED2-488B-9E7B-2A791CC57176}" srcOrd="0" destOrd="2" presId="urn:microsoft.com/office/officeart/2005/8/layout/hList6"/>
    <dgm:cxn modelId="{90F0D552-265D-4452-9A55-5C8C7BF09D88}" type="presOf" srcId="{EE594DDB-7E6E-4C57-B43F-78003D7EF618}" destId="{BBB74A3E-5ED2-488B-9E7B-2A791CC57176}" srcOrd="0" destOrd="1" presId="urn:microsoft.com/office/officeart/2005/8/layout/hList6"/>
    <dgm:cxn modelId="{2E1B0F98-9220-45FE-A81F-A6A59C714858}" type="presOf" srcId="{3DB40F94-F601-4259-A9D2-D2F717B53D35}" destId="{BBB74A3E-5ED2-488B-9E7B-2A791CC57176}" srcOrd="0" destOrd="5" presId="urn:microsoft.com/office/officeart/2005/8/layout/hList6"/>
    <dgm:cxn modelId="{772F30D2-0D0B-4385-AECF-34B16A064C84}" type="presParOf" srcId="{8A282441-C71E-426A-944A-BBB5D2B81E45}" destId="{BBB74A3E-5ED2-488B-9E7B-2A791CC57176}" srcOrd="0" destOrd="0" presId="urn:microsoft.com/office/officeart/2005/8/layout/hList6"/>
    <dgm:cxn modelId="{A9B3930A-E51D-4B29-8C0A-4A7FD11D810E}" type="presParOf" srcId="{8A282441-C71E-426A-944A-BBB5D2B81E45}" destId="{9AC7D10C-E917-4EB4-8EEB-04EEADDDC64B}" srcOrd="1" destOrd="0" presId="urn:microsoft.com/office/officeart/2005/8/layout/hList6"/>
    <dgm:cxn modelId="{31FF676D-FAF6-4CB0-814E-B4F8A423280A}" type="presParOf" srcId="{8A282441-C71E-426A-944A-BBB5D2B81E45}" destId="{878A56E3-DB3F-4EB8-B7CF-F507B07AB35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897F370-2319-4B5C-9DC2-8A113B75904A}" type="doc">
      <dgm:prSet loTypeId="urn:microsoft.com/office/officeart/2005/8/layout/hList6" loCatId="list" qsTypeId="urn:microsoft.com/office/officeart/2005/8/quickstyle/simple1" qsCatId="simple" csTypeId="urn:microsoft.com/office/officeart/2005/8/colors/accent0_3" csCatId="mainScheme" phldr="1"/>
      <dgm:spPr/>
      <dgm:t>
        <a:bodyPr/>
        <a:lstStyle/>
        <a:p>
          <a:endParaRPr lang="en-GB"/>
        </a:p>
      </dgm:t>
    </dgm:pt>
    <dgm:pt modelId="{E8DE014A-9263-4642-87BE-00B8E0CE10FF}">
      <dgm:prSet phldrT="[Text]" custT="1"/>
      <dgm:spPr>
        <a:solidFill>
          <a:srgbClr val="FF4B4B"/>
        </a:solidFill>
      </dgm:spPr>
      <dgm:t>
        <a:bodyPr/>
        <a:lstStyle/>
        <a:p>
          <a:r>
            <a:rPr lang="en-GB" sz="3200" b="1" dirty="0" smtClean="0"/>
            <a:t>Costs</a:t>
          </a:r>
          <a:endParaRPr lang="en-GB" sz="3200" b="1" dirty="0"/>
        </a:p>
      </dgm:t>
    </dgm:pt>
    <dgm:pt modelId="{B3524BC3-567D-4D02-A01A-FFF0F2B0ADF3}" type="parTrans" cxnId="{C6226EFB-F432-4B73-B98F-D3831AA4A55B}">
      <dgm:prSet/>
      <dgm:spPr/>
      <dgm:t>
        <a:bodyPr/>
        <a:lstStyle/>
        <a:p>
          <a:endParaRPr lang="en-GB"/>
        </a:p>
      </dgm:t>
    </dgm:pt>
    <dgm:pt modelId="{79CBC67C-18D8-492A-BD6D-CD944750DA09}" type="sibTrans" cxnId="{C6226EFB-F432-4B73-B98F-D3831AA4A55B}">
      <dgm:prSet/>
      <dgm:spPr/>
      <dgm:t>
        <a:bodyPr/>
        <a:lstStyle/>
        <a:p>
          <a:endParaRPr lang="en-GB"/>
        </a:p>
      </dgm:t>
    </dgm:pt>
    <dgm:pt modelId="{1ED49E1F-F914-44F4-8264-169FFC97B632}">
      <dgm:prSet phldrT="[Text]" custT="1"/>
      <dgm:spPr>
        <a:solidFill>
          <a:srgbClr val="FF4B4B"/>
        </a:solidFill>
      </dgm:spPr>
      <dgm:t>
        <a:bodyPr anchor="ctr"/>
        <a:lstStyle/>
        <a:p>
          <a:r>
            <a:rPr lang="en-GB" sz="1600" dirty="0" smtClean="0"/>
            <a:t>Disruption and short-term loss of productivity</a:t>
          </a:r>
          <a:endParaRPr lang="en-GB" sz="1600" dirty="0"/>
        </a:p>
      </dgm:t>
    </dgm:pt>
    <dgm:pt modelId="{255EFB3B-8237-4014-B6E5-56F76E64AF5C}" type="parTrans" cxnId="{1D06F68B-56FA-49DF-A6AF-80881E651894}">
      <dgm:prSet/>
      <dgm:spPr/>
      <dgm:t>
        <a:bodyPr/>
        <a:lstStyle/>
        <a:p>
          <a:endParaRPr lang="en-GB"/>
        </a:p>
      </dgm:t>
    </dgm:pt>
    <dgm:pt modelId="{936AD297-71C1-4190-9115-B103834A02F7}" type="sibTrans" cxnId="{1D06F68B-56FA-49DF-A6AF-80881E651894}">
      <dgm:prSet/>
      <dgm:spPr/>
      <dgm:t>
        <a:bodyPr/>
        <a:lstStyle/>
        <a:p>
          <a:endParaRPr lang="en-GB"/>
        </a:p>
      </dgm:t>
    </dgm:pt>
    <dgm:pt modelId="{3F10629B-71AA-4997-8C25-8C7936869992}">
      <dgm:prSet phldrT="[Text]" custT="1"/>
      <dgm:spPr>
        <a:solidFill>
          <a:srgbClr val="00B050"/>
        </a:solidFill>
      </dgm:spPr>
      <dgm:t>
        <a:bodyPr/>
        <a:lstStyle/>
        <a:p>
          <a:r>
            <a:rPr lang="en-GB" sz="3200" b="1" dirty="0" smtClean="0"/>
            <a:t>Benefits</a:t>
          </a:r>
          <a:endParaRPr lang="en-GB" sz="3200" b="1" dirty="0"/>
        </a:p>
      </dgm:t>
    </dgm:pt>
    <dgm:pt modelId="{09E9FADD-1697-4C48-9926-4AE8EC58B59F}" type="parTrans" cxnId="{181B2804-1900-4237-B5F4-DBC3F6D00763}">
      <dgm:prSet/>
      <dgm:spPr/>
      <dgm:t>
        <a:bodyPr/>
        <a:lstStyle/>
        <a:p>
          <a:endParaRPr lang="en-GB"/>
        </a:p>
      </dgm:t>
    </dgm:pt>
    <dgm:pt modelId="{A5CF1DCC-6977-4585-AEF7-45AD869A19EB}" type="sibTrans" cxnId="{181B2804-1900-4237-B5F4-DBC3F6D00763}">
      <dgm:prSet/>
      <dgm:spPr/>
      <dgm:t>
        <a:bodyPr/>
        <a:lstStyle/>
        <a:p>
          <a:endParaRPr lang="en-GB"/>
        </a:p>
      </dgm:t>
    </dgm:pt>
    <dgm:pt modelId="{8911D1AD-158F-48D0-B6A6-9DF54B74BCE0}">
      <dgm:prSet phldrT="[Text]" custT="1"/>
      <dgm:spPr>
        <a:solidFill>
          <a:srgbClr val="00B050"/>
        </a:solidFill>
      </dgm:spPr>
      <dgm:t>
        <a:bodyPr anchor="ctr"/>
        <a:lstStyle/>
        <a:p>
          <a:r>
            <a:rPr lang="en-GB" sz="1600" dirty="0" smtClean="0"/>
            <a:t>Increased job satisfaction</a:t>
          </a:r>
          <a:endParaRPr lang="en-GB" sz="1600" dirty="0"/>
        </a:p>
      </dgm:t>
    </dgm:pt>
    <dgm:pt modelId="{20AA9DF8-291C-4EEE-AC25-36F1C717994E}" type="parTrans" cxnId="{188D9188-FC8D-4388-A911-BB2F19D50DF7}">
      <dgm:prSet/>
      <dgm:spPr/>
      <dgm:t>
        <a:bodyPr/>
        <a:lstStyle/>
        <a:p>
          <a:endParaRPr lang="en-GB"/>
        </a:p>
      </dgm:t>
    </dgm:pt>
    <dgm:pt modelId="{B0C5D211-5A09-47D5-8AEC-2E3930BD4DF1}" type="sibTrans" cxnId="{188D9188-FC8D-4388-A911-BB2F19D50DF7}">
      <dgm:prSet/>
      <dgm:spPr/>
      <dgm:t>
        <a:bodyPr/>
        <a:lstStyle/>
        <a:p>
          <a:endParaRPr lang="en-GB"/>
        </a:p>
      </dgm:t>
    </dgm:pt>
    <dgm:pt modelId="{3FF76082-FEB4-4C99-B0FA-B313754B3A9C}">
      <dgm:prSet phldrT="[Text]" custT="1"/>
      <dgm:spPr>
        <a:solidFill>
          <a:srgbClr val="00B050"/>
        </a:solidFill>
      </dgm:spPr>
      <dgm:t>
        <a:bodyPr anchor="ctr"/>
        <a:lstStyle/>
        <a:p>
          <a:r>
            <a:rPr lang="en-GB" sz="1600" dirty="0" smtClean="0"/>
            <a:t>Improved customer satisfaction</a:t>
          </a:r>
          <a:endParaRPr lang="en-GB" sz="1600" dirty="0"/>
        </a:p>
      </dgm:t>
    </dgm:pt>
    <dgm:pt modelId="{2E1AF921-2085-4CE8-BF71-1D5E34DA9952}" type="parTrans" cxnId="{72D421D3-94EA-4A7A-A895-450AE803A28F}">
      <dgm:prSet/>
      <dgm:spPr/>
      <dgm:t>
        <a:bodyPr/>
        <a:lstStyle/>
        <a:p>
          <a:endParaRPr lang="en-GB"/>
        </a:p>
      </dgm:t>
    </dgm:pt>
    <dgm:pt modelId="{96B0CF67-BD12-4D32-A345-482EFEF815A2}" type="sibTrans" cxnId="{72D421D3-94EA-4A7A-A895-450AE803A28F}">
      <dgm:prSet/>
      <dgm:spPr/>
      <dgm:t>
        <a:bodyPr/>
        <a:lstStyle/>
        <a:p>
          <a:endParaRPr lang="en-GB"/>
        </a:p>
      </dgm:t>
    </dgm:pt>
    <dgm:pt modelId="{C6F329B6-D32B-421B-A622-029C81F65CA5}">
      <dgm:prSet phldrT="[Text]" custT="1"/>
      <dgm:spPr>
        <a:solidFill>
          <a:srgbClr val="00B050"/>
        </a:solidFill>
      </dgm:spPr>
      <dgm:t>
        <a:bodyPr anchor="ctr"/>
        <a:lstStyle/>
        <a:p>
          <a:r>
            <a:rPr lang="en-GB" sz="1600" dirty="0" smtClean="0"/>
            <a:t>Better management information</a:t>
          </a:r>
          <a:endParaRPr lang="en-GB" sz="1600" dirty="0"/>
        </a:p>
      </dgm:t>
    </dgm:pt>
    <dgm:pt modelId="{2262F412-1F26-490F-AF30-602425543FE0}" type="parTrans" cxnId="{CBF2DEE8-2541-4319-B28A-ABA2DA8AE5DF}">
      <dgm:prSet/>
      <dgm:spPr/>
      <dgm:t>
        <a:bodyPr/>
        <a:lstStyle/>
        <a:p>
          <a:endParaRPr lang="en-GB"/>
        </a:p>
      </dgm:t>
    </dgm:pt>
    <dgm:pt modelId="{81E5B980-821C-4C12-9E9A-EB07CC9C0AAD}" type="sibTrans" cxnId="{CBF2DEE8-2541-4319-B28A-ABA2DA8AE5DF}">
      <dgm:prSet/>
      <dgm:spPr/>
      <dgm:t>
        <a:bodyPr/>
        <a:lstStyle/>
        <a:p>
          <a:endParaRPr lang="en-GB"/>
        </a:p>
      </dgm:t>
    </dgm:pt>
    <dgm:pt modelId="{06338F07-ED36-4106-8F81-31A28AE49DD4}">
      <dgm:prSet phldrT="[Text]" custT="1"/>
      <dgm:spPr>
        <a:solidFill>
          <a:srgbClr val="00B050"/>
        </a:solidFill>
      </dgm:spPr>
      <dgm:t>
        <a:bodyPr anchor="ctr"/>
        <a:lstStyle/>
        <a:p>
          <a:r>
            <a:rPr lang="en-GB" sz="1600" dirty="0" smtClean="0"/>
            <a:t>Greater organisational flexibility</a:t>
          </a:r>
          <a:endParaRPr lang="en-GB" sz="1600" dirty="0"/>
        </a:p>
      </dgm:t>
    </dgm:pt>
    <dgm:pt modelId="{4664D6B2-5534-44F4-94D6-58F3CC8DD42D}" type="parTrans" cxnId="{5183422A-8187-499D-8FA5-E9032B0DDED8}">
      <dgm:prSet/>
      <dgm:spPr/>
      <dgm:t>
        <a:bodyPr/>
        <a:lstStyle/>
        <a:p>
          <a:endParaRPr lang="en-GB"/>
        </a:p>
      </dgm:t>
    </dgm:pt>
    <dgm:pt modelId="{A37C0F34-E7B7-48DE-9105-1525CA141C36}" type="sibTrans" cxnId="{5183422A-8187-499D-8FA5-E9032B0DDED8}">
      <dgm:prSet/>
      <dgm:spPr/>
      <dgm:t>
        <a:bodyPr/>
        <a:lstStyle/>
        <a:p>
          <a:endParaRPr lang="en-GB"/>
        </a:p>
      </dgm:t>
    </dgm:pt>
    <dgm:pt modelId="{A48EAB5F-85C9-4E9A-9054-FD84E1664C5F}">
      <dgm:prSet phldrT="[Text]" custT="1"/>
      <dgm:spPr>
        <a:solidFill>
          <a:srgbClr val="00B050"/>
        </a:solidFill>
      </dgm:spPr>
      <dgm:t>
        <a:bodyPr anchor="ctr"/>
        <a:lstStyle/>
        <a:p>
          <a:r>
            <a:rPr lang="en-GB" sz="1600" dirty="0" smtClean="0"/>
            <a:t>More problem-solving time</a:t>
          </a:r>
          <a:endParaRPr lang="en-GB" sz="1600" dirty="0"/>
        </a:p>
      </dgm:t>
    </dgm:pt>
    <dgm:pt modelId="{D16996A5-1AAE-476C-9229-17ADD5A2A644}" type="parTrans" cxnId="{1E3C0C74-C755-4C6C-9D81-E7AF91947F45}">
      <dgm:prSet/>
      <dgm:spPr/>
      <dgm:t>
        <a:bodyPr/>
        <a:lstStyle/>
        <a:p>
          <a:endParaRPr lang="en-GB"/>
        </a:p>
      </dgm:t>
    </dgm:pt>
    <dgm:pt modelId="{0913ACE1-CB11-4745-BF68-B0A85EC99C55}" type="sibTrans" cxnId="{1E3C0C74-C755-4C6C-9D81-E7AF91947F45}">
      <dgm:prSet/>
      <dgm:spPr/>
      <dgm:t>
        <a:bodyPr/>
        <a:lstStyle/>
        <a:p>
          <a:endParaRPr lang="en-GB"/>
        </a:p>
      </dgm:t>
    </dgm:pt>
    <dgm:pt modelId="{3E99BB6A-FDDC-41D0-9739-96448C11FC2B}">
      <dgm:prSet phldrT="[Text]" custT="1"/>
      <dgm:spPr>
        <a:solidFill>
          <a:srgbClr val="00B050"/>
        </a:solidFill>
      </dgm:spPr>
      <dgm:t>
        <a:bodyPr anchor="ctr"/>
        <a:lstStyle/>
        <a:p>
          <a:r>
            <a:rPr lang="en-GB" sz="1600" dirty="0" smtClean="0"/>
            <a:t>Improved presentation or better market image</a:t>
          </a:r>
          <a:endParaRPr lang="en-GB" sz="1600" dirty="0"/>
        </a:p>
      </dgm:t>
    </dgm:pt>
    <dgm:pt modelId="{7A40044B-8206-49BD-8912-18442A59AB79}" type="parTrans" cxnId="{9D530F6A-09A2-4AC3-AAFC-20A10D670E56}">
      <dgm:prSet/>
      <dgm:spPr/>
      <dgm:t>
        <a:bodyPr/>
        <a:lstStyle/>
        <a:p>
          <a:endParaRPr lang="en-GB"/>
        </a:p>
      </dgm:t>
    </dgm:pt>
    <dgm:pt modelId="{8781D74A-40A2-44C5-99C3-52A910873868}" type="sibTrans" cxnId="{9D530F6A-09A2-4AC3-AAFC-20A10D670E56}">
      <dgm:prSet/>
      <dgm:spPr/>
      <dgm:t>
        <a:bodyPr/>
        <a:lstStyle/>
        <a:p>
          <a:endParaRPr lang="en-GB"/>
        </a:p>
      </dgm:t>
    </dgm:pt>
    <dgm:pt modelId="{2C37847B-FAC3-4AB9-8BE3-DD9C9B0CD57A}">
      <dgm:prSet phldrT="[Text]" custT="1"/>
      <dgm:spPr>
        <a:solidFill>
          <a:srgbClr val="FF4B4B"/>
        </a:solidFill>
      </dgm:spPr>
      <dgm:t>
        <a:bodyPr anchor="ctr"/>
        <a:lstStyle/>
        <a:p>
          <a:r>
            <a:rPr lang="en-GB" sz="1600" dirty="0" smtClean="0"/>
            <a:t>Recruitment and induction</a:t>
          </a:r>
          <a:endParaRPr lang="en-GB" sz="1600" dirty="0"/>
        </a:p>
      </dgm:t>
    </dgm:pt>
    <dgm:pt modelId="{0265E178-0AF5-4B9A-9394-5BACDFA748BD}" type="parTrans" cxnId="{EDBE4ECD-A980-4B88-8490-9AB4F1736903}">
      <dgm:prSet/>
      <dgm:spPr/>
      <dgm:t>
        <a:bodyPr/>
        <a:lstStyle/>
        <a:p>
          <a:endParaRPr lang="en-GB"/>
        </a:p>
      </dgm:t>
    </dgm:pt>
    <dgm:pt modelId="{8D906D2D-804E-42B6-9A8D-D64DA5DD37B0}" type="sibTrans" cxnId="{EDBE4ECD-A980-4B88-8490-9AB4F1736903}">
      <dgm:prSet/>
      <dgm:spPr/>
      <dgm:t>
        <a:bodyPr/>
        <a:lstStyle/>
        <a:p>
          <a:endParaRPr lang="en-GB"/>
        </a:p>
      </dgm:t>
    </dgm:pt>
    <dgm:pt modelId="{7A9F10D7-A000-44AC-9A3A-F06BCF121343}">
      <dgm:prSet phldrT="[Text]" custT="1"/>
      <dgm:spPr>
        <a:solidFill>
          <a:srgbClr val="00B050"/>
        </a:solidFill>
      </dgm:spPr>
      <dgm:t>
        <a:bodyPr anchor="ctr"/>
        <a:lstStyle/>
        <a:p>
          <a:r>
            <a:rPr lang="en-GB" sz="1600" dirty="0" smtClean="0"/>
            <a:t>Better communications</a:t>
          </a:r>
          <a:endParaRPr lang="en-GB" sz="1600" dirty="0"/>
        </a:p>
      </dgm:t>
    </dgm:pt>
    <dgm:pt modelId="{8DE882FF-F423-456F-AA42-1A286A342CF5}" type="parTrans" cxnId="{3B260FED-BE4A-4593-8FC3-EE148FDA5C53}">
      <dgm:prSet/>
      <dgm:spPr/>
      <dgm:t>
        <a:bodyPr/>
        <a:lstStyle/>
        <a:p>
          <a:endParaRPr lang="en-GB"/>
        </a:p>
      </dgm:t>
    </dgm:pt>
    <dgm:pt modelId="{A819BD4E-A8BA-4828-946C-7BB00A9D9018}" type="sibTrans" cxnId="{3B260FED-BE4A-4593-8FC3-EE148FDA5C53}">
      <dgm:prSet/>
      <dgm:spPr/>
      <dgm:t>
        <a:bodyPr/>
        <a:lstStyle/>
        <a:p>
          <a:endParaRPr lang="en-GB"/>
        </a:p>
      </dgm:t>
    </dgm:pt>
    <dgm:pt modelId="{443273AE-5604-4098-9E9E-49AE984C7AE1}" type="pres">
      <dgm:prSet presAssocID="{2897F370-2319-4B5C-9DC2-8A113B75904A}" presName="Name0" presStyleCnt="0">
        <dgm:presLayoutVars>
          <dgm:dir/>
          <dgm:resizeHandles val="exact"/>
        </dgm:presLayoutVars>
      </dgm:prSet>
      <dgm:spPr/>
      <dgm:t>
        <a:bodyPr/>
        <a:lstStyle/>
        <a:p>
          <a:endParaRPr lang="en-GB"/>
        </a:p>
      </dgm:t>
    </dgm:pt>
    <dgm:pt modelId="{D911BC29-4B2A-49EA-B459-309279EC7A21}" type="pres">
      <dgm:prSet presAssocID="{E8DE014A-9263-4642-87BE-00B8E0CE10FF}" presName="node" presStyleLbl="node1" presStyleIdx="0" presStyleCnt="2">
        <dgm:presLayoutVars>
          <dgm:bulletEnabled val="1"/>
        </dgm:presLayoutVars>
      </dgm:prSet>
      <dgm:spPr/>
      <dgm:t>
        <a:bodyPr/>
        <a:lstStyle/>
        <a:p>
          <a:endParaRPr lang="en-GB"/>
        </a:p>
      </dgm:t>
    </dgm:pt>
    <dgm:pt modelId="{D7A7B10D-B379-4D16-B9F6-FCE70A713AB0}" type="pres">
      <dgm:prSet presAssocID="{79CBC67C-18D8-492A-BD6D-CD944750DA09}" presName="sibTrans" presStyleCnt="0"/>
      <dgm:spPr/>
      <dgm:t>
        <a:bodyPr/>
        <a:lstStyle/>
        <a:p>
          <a:endParaRPr lang="en-GB"/>
        </a:p>
      </dgm:t>
    </dgm:pt>
    <dgm:pt modelId="{E2452DC9-2AB7-420C-AAC0-E19D07BAD92E}" type="pres">
      <dgm:prSet presAssocID="{3F10629B-71AA-4997-8C25-8C7936869992}" presName="node" presStyleLbl="node1" presStyleIdx="1" presStyleCnt="2">
        <dgm:presLayoutVars>
          <dgm:bulletEnabled val="1"/>
        </dgm:presLayoutVars>
      </dgm:prSet>
      <dgm:spPr/>
      <dgm:t>
        <a:bodyPr/>
        <a:lstStyle/>
        <a:p>
          <a:endParaRPr lang="en-GB"/>
        </a:p>
      </dgm:t>
    </dgm:pt>
  </dgm:ptLst>
  <dgm:cxnLst>
    <dgm:cxn modelId="{80CCAAA1-495D-47BC-8928-9FB3BE636F85}" type="presOf" srcId="{2897F370-2319-4B5C-9DC2-8A113B75904A}" destId="{443273AE-5604-4098-9E9E-49AE984C7AE1}" srcOrd="0" destOrd="0" presId="urn:microsoft.com/office/officeart/2005/8/layout/hList6"/>
    <dgm:cxn modelId="{5183422A-8187-499D-8FA5-E9032B0DDED8}" srcId="{3F10629B-71AA-4997-8C25-8C7936869992}" destId="{06338F07-ED36-4106-8F81-31A28AE49DD4}" srcOrd="3" destOrd="0" parTransId="{4664D6B2-5534-44F4-94D6-58F3CC8DD42D}" sibTransId="{A37C0F34-E7B7-48DE-9105-1525CA141C36}"/>
    <dgm:cxn modelId="{69E83FFF-2809-484D-956D-6339D97ECA27}" type="presOf" srcId="{A48EAB5F-85C9-4E9A-9054-FD84E1664C5F}" destId="{E2452DC9-2AB7-420C-AAC0-E19D07BAD92E}" srcOrd="0" destOrd="5" presId="urn:microsoft.com/office/officeart/2005/8/layout/hList6"/>
    <dgm:cxn modelId="{C6226EFB-F432-4B73-B98F-D3831AA4A55B}" srcId="{2897F370-2319-4B5C-9DC2-8A113B75904A}" destId="{E8DE014A-9263-4642-87BE-00B8E0CE10FF}" srcOrd="0" destOrd="0" parTransId="{B3524BC3-567D-4D02-A01A-FFF0F2B0ADF3}" sibTransId="{79CBC67C-18D8-492A-BD6D-CD944750DA09}"/>
    <dgm:cxn modelId="{188D9188-FC8D-4388-A911-BB2F19D50DF7}" srcId="{3F10629B-71AA-4997-8C25-8C7936869992}" destId="{8911D1AD-158F-48D0-B6A6-9DF54B74BCE0}" srcOrd="0" destOrd="0" parTransId="{20AA9DF8-291C-4EEE-AC25-36F1C717994E}" sibTransId="{B0C5D211-5A09-47D5-8AEC-2E3930BD4DF1}"/>
    <dgm:cxn modelId="{49CB12F2-C2E9-4723-9422-A25ED2A57126}" type="presOf" srcId="{3F10629B-71AA-4997-8C25-8C7936869992}" destId="{E2452DC9-2AB7-420C-AAC0-E19D07BAD92E}" srcOrd="0" destOrd="0" presId="urn:microsoft.com/office/officeart/2005/8/layout/hList6"/>
    <dgm:cxn modelId="{1E3C0C74-C755-4C6C-9D81-E7AF91947F45}" srcId="{3F10629B-71AA-4997-8C25-8C7936869992}" destId="{A48EAB5F-85C9-4E9A-9054-FD84E1664C5F}" srcOrd="4" destOrd="0" parTransId="{D16996A5-1AAE-476C-9229-17ADD5A2A644}" sibTransId="{0913ACE1-CB11-4745-BF68-B0A85EC99C55}"/>
    <dgm:cxn modelId="{9D500F9D-5305-484F-AD20-3592A8805C27}" type="presOf" srcId="{3E99BB6A-FDDC-41D0-9739-96448C11FC2B}" destId="{E2452DC9-2AB7-420C-AAC0-E19D07BAD92E}" srcOrd="0" destOrd="6" presId="urn:microsoft.com/office/officeart/2005/8/layout/hList6"/>
    <dgm:cxn modelId="{F83F58C7-4A47-4A8C-938D-5D93AB0E008D}" type="presOf" srcId="{3FF76082-FEB4-4C99-B0FA-B313754B3A9C}" destId="{E2452DC9-2AB7-420C-AAC0-E19D07BAD92E}" srcOrd="0" destOrd="2" presId="urn:microsoft.com/office/officeart/2005/8/layout/hList6"/>
    <dgm:cxn modelId="{181B2804-1900-4237-B5F4-DBC3F6D00763}" srcId="{2897F370-2319-4B5C-9DC2-8A113B75904A}" destId="{3F10629B-71AA-4997-8C25-8C7936869992}" srcOrd="1" destOrd="0" parTransId="{09E9FADD-1697-4C48-9926-4AE8EC58B59F}" sibTransId="{A5CF1DCC-6977-4585-AEF7-45AD869A19EB}"/>
    <dgm:cxn modelId="{9D530F6A-09A2-4AC3-AAFC-20A10D670E56}" srcId="{3F10629B-71AA-4997-8C25-8C7936869992}" destId="{3E99BB6A-FDDC-41D0-9739-96448C11FC2B}" srcOrd="5" destOrd="0" parTransId="{7A40044B-8206-49BD-8912-18442A59AB79}" sibTransId="{8781D74A-40A2-44C5-99C3-52A910873868}"/>
    <dgm:cxn modelId="{DB2B264E-16EE-4BDC-9D68-1EF91B264FB0}" type="presOf" srcId="{2C37847B-FAC3-4AB9-8BE3-DD9C9B0CD57A}" destId="{D911BC29-4B2A-49EA-B459-309279EC7A21}" srcOrd="0" destOrd="1" presId="urn:microsoft.com/office/officeart/2005/8/layout/hList6"/>
    <dgm:cxn modelId="{3B260FED-BE4A-4593-8FC3-EE148FDA5C53}" srcId="{3F10629B-71AA-4997-8C25-8C7936869992}" destId="{7A9F10D7-A000-44AC-9A3A-F06BCF121343}" srcOrd="6" destOrd="0" parTransId="{8DE882FF-F423-456F-AA42-1A286A342CF5}" sibTransId="{A819BD4E-A8BA-4828-946C-7BB00A9D9018}"/>
    <dgm:cxn modelId="{EADF9D42-E253-4612-AE1F-1EEF29CC577A}" type="presOf" srcId="{E8DE014A-9263-4642-87BE-00B8E0CE10FF}" destId="{D911BC29-4B2A-49EA-B459-309279EC7A21}" srcOrd="0" destOrd="0" presId="urn:microsoft.com/office/officeart/2005/8/layout/hList6"/>
    <dgm:cxn modelId="{6F88887A-A44A-4823-93C6-13EC1B23B3DD}" type="presOf" srcId="{8911D1AD-158F-48D0-B6A6-9DF54B74BCE0}" destId="{E2452DC9-2AB7-420C-AAC0-E19D07BAD92E}" srcOrd="0" destOrd="1" presId="urn:microsoft.com/office/officeart/2005/8/layout/hList6"/>
    <dgm:cxn modelId="{23D111ED-98D4-4191-A00C-30D54BB13E00}" type="presOf" srcId="{C6F329B6-D32B-421B-A622-029C81F65CA5}" destId="{E2452DC9-2AB7-420C-AAC0-E19D07BAD92E}" srcOrd="0" destOrd="3" presId="urn:microsoft.com/office/officeart/2005/8/layout/hList6"/>
    <dgm:cxn modelId="{BFF69C6F-E072-4B27-8625-FD3F9DCD483B}" type="presOf" srcId="{7A9F10D7-A000-44AC-9A3A-F06BCF121343}" destId="{E2452DC9-2AB7-420C-AAC0-E19D07BAD92E}" srcOrd="0" destOrd="7" presId="urn:microsoft.com/office/officeart/2005/8/layout/hList6"/>
    <dgm:cxn modelId="{EDBE4ECD-A980-4B88-8490-9AB4F1736903}" srcId="{E8DE014A-9263-4642-87BE-00B8E0CE10FF}" destId="{2C37847B-FAC3-4AB9-8BE3-DD9C9B0CD57A}" srcOrd="0" destOrd="0" parTransId="{0265E178-0AF5-4B9A-9394-5BACDFA748BD}" sibTransId="{8D906D2D-804E-42B6-9A8D-D64DA5DD37B0}"/>
    <dgm:cxn modelId="{2C74C335-83D0-4C1C-811B-43A899178E39}" type="presOf" srcId="{1ED49E1F-F914-44F4-8264-169FFC97B632}" destId="{D911BC29-4B2A-49EA-B459-309279EC7A21}" srcOrd="0" destOrd="2" presId="urn:microsoft.com/office/officeart/2005/8/layout/hList6"/>
    <dgm:cxn modelId="{CBF2DEE8-2541-4319-B28A-ABA2DA8AE5DF}" srcId="{3F10629B-71AA-4997-8C25-8C7936869992}" destId="{C6F329B6-D32B-421B-A622-029C81F65CA5}" srcOrd="2" destOrd="0" parTransId="{2262F412-1F26-490F-AF30-602425543FE0}" sibTransId="{81E5B980-821C-4C12-9E9A-EB07CC9C0AAD}"/>
    <dgm:cxn modelId="{7884A0E6-7C40-4D4C-8C2F-1D9E45A6B7FD}" type="presOf" srcId="{06338F07-ED36-4106-8F81-31A28AE49DD4}" destId="{E2452DC9-2AB7-420C-AAC0-E19D07BAD92E}" srcOrd="0" destOrd="4" presId="urn:microsoft.com/office/officeart/2005/8/layout/hList6"/>
    <dgm:cxn modelId="{72D421D3-94EA-4A7A-A895-450AE803A28F}" srcId="{3F10629B-71AA-4997-8C25-8C7936869992}" destId="{3FF76082-FEB4-4C99-B0FA-B313754B3A9C}" srcOrd="1" destOrd="0" parTransId="{2E1AF921-2085-4CE8-BF71-1D5E34DA9952}" sibTransId="{96B0CF67-BD12-4D32-A345-482EFEF815A2}"/>
    <dgm:cxn modelId="{1D06F68B-56FA-49DF-A6AF-80881E651894}" srcId="{E8DE014A-9263-4642-87BE-00B8E0CE10FF}" destId="{1ED49E1F-F914-44F4-8264-169FFC97B632}" srcOrd="1" destOrd="0" parTransId="{255EFB3B-8237-4014-B6E5-56F76E64AF5C}" sibTransId="{936AD297-71C1-4190-9115-B103834A02F7}"/>
    <dgm:cxn modelId="{A568B99D-3B81-4543-97EE-2EEF6295BDB0}" type="presParOf" srcId="{443273AE-5604-4098-9E9E-49AE984C7AE1}" destId="{D911BC29-4B2A-49EA-B459-309279EC7A21}" srcOrd="0" destOrd="0" presId="urn:microsoft.com/office/officeart/2005/8/layout/hList6"/>
    <dgm:cxn modelId="{4BDBFB37-BEE7-40BE-A0D4-B686AAFCF7E6}" type="presParOf" srcId="{443273AE-5604-4098-9E9E-49AE984C7AE1}" destId="{D7A7B10D-B379-4D16-B9F6-FCE70A713AB0}" srcOrd="1" destOrd="0" presId="urn:microsoft.com/office/officeart/2005/8/layout/hList6"/>
    <dgm:cxn modelId="{4F69AECD-B240-408C-8569-AEAE3D8F0A8A}" type="presParOf" srcId="{443273AE-5604-4098-9E9E-49AE984C7AE1}" destId="{E2452DC9-2AB7-420C-AAC0-E19D07BAD92E}"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739CC70-5FD9-44E6-AF1A-32D050D1FEA0}" type="doc">
      <dgm:prSet loTypeId="urn:microsoft.com/office/officeart/2005/8/layout/hList6" loCatId="list" qsTypeId="urn:microsoft.com/office/officeart/2005/8/quickstyle/simple2" qsCatId="simple" csTypeId="urn:microsoft.com/office/officeart/2005/8/colors/accent0_3" csCatId="mainScheme" phldr="1"/>
      <dgm:spPr/>
      <dgm:t>
        <a:bodyPr/>
        <a:lstStyle/>
        <a:p>
          <a:endParaRPr lang="en-GB"/>
        </a:p>
      </dgm:t>
    </dgm:pt>
    <dgm:pt modelId="{637AE307-E10E-4EAE-A6AE-C9C20D6A576B}">
      <dgm:prSet phldrT="[Text]"/>
      <dgm:spPr/>
      <dgm:t>
        <a:bodyPr/>
        <a:lstStyle/>
        <a:p>
          <a:r>
            <a:rPr lang="en-GB" b="1" dirty="0" smtClean="0">
              <a:solidFill>
                <a:srgbClr val="FFC000"/>
              </a:solidFill>
            </a:rPr>
            <a:t>IMPACT: for each option, what changes will have to be made?</a:t>
          </a:r>
          <a:endParaRPr lang="en-GB" b="1" dirty="0">
            <a:solidFill>
              <a:srgbClr val="FFC000"/>
            </a:solidFill>
          </a:endParaRPr>
        </a:p>
      </dgm:t>
    </dgm:pt>
    <dgm:pt modelId="{D894A1E7-46D7-40CC-8ED8-A87973707FB5}" type="parTrans" cxnId="{BAFE860C-AF17-4FE1-95AC-FAC5B37A3B50}">
      <dgm:prSet/>
      <dgm:spPr/>
      <dgm:t>
        <a:bodyPr/>
        <a:lstStyle/>
        <a:p>
          <a:endParaRPr lang="en-GB"/>
        </a:p>
      </dgm:t>
    </dgm:pt>
    <dgm:pt modelId="{4D382FB5-D2F5-42C9-9862-8D0C57301637}" type="sibTrans" cxnId="{BAFE860C-AF17-4FE1-95AC-FAC5B37A3B50}">
      <dgm:prSet/>
      <dgm:spPr/>
      <dgm:t>
        <a:bodyPr/>
        <a:lstStyle/>
        <a:p>
          <a:endParaRPr lang="en-GB"/>
        </a:p>
      </dgm:t>
    </dgm:pt>
    <dgm:pt modelId="{5D64C819-265C-449E-85D0-78288C0C09C6}">
      <dgm:prSet/>
      <dgm:spPr/>
      <dgm:t>
        <a:bodyPr/>
        <a:lstStyle/>
        <a:p>
          <a:r>
            <a:rPr lang="en-GB" b="0" dirty="0" smtClean="0"/>
            <a:t>Organisation structure</a:t>
          </a:r>
        </a:p>
      </dgm:t>
    </dgm:pt>
    <dgm:pt modelId="{35C6DE01-43BC-4B48-8083-1F7BADD2FB4F}" type="parTrans" cxnId="{01741000-9612-44A9-B068-0B2FC2FAD14E}">
      <dgm:prSet/>
      <dgm:spPr/>
      <dgm:t>
        <a:bodyPr/>
        <a:lstStyle/>
        <a:p>
          <a:endParaRPr lang="en-GB"/>
        </a:p>
      </dgm:t>
    </dgm:pt>
    <dgm:pt modelId="{089A51E0-68E4-4456-8D6E-C3D1CBE28344}" type="sibTrans" cxnId="{01741000-9612-44A9-B068-0B2FC2FAD14E}">
      <dgm:prSet/>
      <dgm:spPr/>
      <dgm:t>
        <a:bodyPr/>
        <a:lstStyle/>
        <a:p>
          <a:endParaRPr lang="en-GB"/>
        </a:p>
      </dgm:t>
    </dgm:pt>
    <dgm:pt modelId="{4C1E6376-0AD0-468D-BC48-93A6311EE64C}">
      <dgm:prSet/>
      <dgm:spPr/>
      <dgm:t>
        <a:bodyPr/>
        <a:lstStyle/>
        <a:p>
          <a:r>
            <a:rPr lang="en-GB" b="0" dirty="0" smtClean="0"/>
            <a:t>Interdepartmental relations</a:t>
          </a:r>
        </a:p>
      </dgm:t>
    </dgm:pt>
    <dgm:pt modelId="{6EEA8EE7-DB48-4E71-B435-4F640B34036F}" type="parTrans" cxnId="{1700AB32-DE13-4AA6-9F65-4C4B37CD0462}">
      <dgm:prSet/>
      <dgm:spPr/>
      <dgm:t>
        <a:bodyPr/>
        <a:lstStyle/>
        <a:p>
          <a:endParaRPr lang="en-GB"/>
        </a:p>
      </dgm:t>
    </dgm:pt>
    <dgm:pt modelId="{086C1AC2-338A-4527-BBE5-67C0C04F56E8}" type="sibTrans" cxnId="{1700AB32-DE13-4AA6-9F65-4C4B37CD0462}">
      <dgm:prSet/>
      <dgm:spPr/>
      <dgm:t>
        <a:bodyPr/>
        <a:lstStyle/>
        <a:p>
          <a:endParaRPr lang="en-GB"/>
        </a:p>
      </dgm:t>
    </dgm:pt>
    <dgm:pt modelId="{4602AF7D-D3B0-4FFF-B9A6-7E341707FEEC}">
      <dgm:prSet/>
      <dgm:spPr/>
      <dgm:t>
        <a:bodyPr/>
        <a:lstStyle/>
        <a:p>
          <a:r>
            <a:rPr lang="en-GB" b="0" dirty="0" smtClean="0"/>
            <a:t>Working practices</a:t>
          </a:r>
        </a:p>
      </dgm:t>
    </dgm:pt>
    <dgm:pt modelId="{7245B92B-3074-4263-B095-9985EB161FA6}" type="parTrans" cxnId="{ACF81FEB-990C-4527-8651-24E031F3F921}">
      <dgm:prSet/>
      <dgm:spPr/>
      <dgm:t>
        <a:bodyPr/>
        <a:lstStyle/>
        <a:p>
          <a:endParaRPr lang="en-GB"/>
        </a:p>
      </dgm:t>
    </dgm:pt>
    <dgm:pt modelId="{F6EFD21D-0543-4A17-ABA4-8EF3EA70B185}" type="sibTrans" cxnId="{ACF81FEB-990C-4527-8651-24E031F3F921}">
      <dgm:prSet/>
      <dgm:spPr/>
      <dgm:t>
        <a:bodyPr/>
        <a:lstStyle/>
        <a:p>
          <a:endParaRPr lang="en-GB"/>
        </a:p>
      </dgm:t>
    </dgm:pt>
    <dgm:pt modelId="{E8D386FF-8C23-4117-8168-E570D41573B0}">
      <dgm:prSet/>
      <dgm:spPr/>
      <dgm:t>
        <a:bodyPr/>
        <a:lstStyle/>
        <a:p>
          <a:r>
            <a:rPr lang="en-GB" b="0" dirty="0" smtClean="0"/>
            <a:t>Management style</a:t>
          </a:r>
        </a:p>
      </dgm:t>
    </dgm:pt>
    <dgm:pt modelId="{C4F4BCF5-24D4-4AAB-A9E1-A9EE5E3E7B36}" type="parTrans" cxnId="{F07A7751-BE59-473B-BC74-A3AA02F5520B}">
      <dgm:prSet/>
      <dgm:spPr/>
      <dgm:t>
        <a:bodyPr/>
        <a:lstStyle/>
        <a:p>
          <a:endParaRPr lang="en-GB"/>
        </a:p>
      </dgm:t>
    </dgm:pt>
    <dgm:pt modelId="{2DE5DBDD-015F-4269-8C63-ABB63F12AC44}" type="sibTrans" cxnId="{F07A7751-BE59-473B-BC74-A3AA02F5520B}">
      <dgm:prSet/>
      <dgm:spPr/>
      <dgm:t>
        <a:bodyPr/>
        <a:lstStyle/>
        <a:p>
          <a:endParaRPr lang="en-GB"/>
        </a:p>
      </dgm:t>
    </dgm:pt>
    <dgm:pt modelId="{9B843215-6E98-447F-A5EB-D8F7F38ADB9D}">
      <dgm:prSet/>
      <dgm:spPr/>
      <dgm:t>
        <a:bodyPr/>
        <a:lstStyle/>
        <a:p>
          <a:r>
            <a:rPr lang="en-GB" b="0" dirty="0" smtClean="0"/>
            <a:t>Recruitment policy</a:t>
          </a:r>
        </a:p>
      </dgm:t>
    </dgm:pt>
    <dgm:pt modelId="{2D546CDF-5B1B-423A-B5EC-512E9C488C89}" type="parTrans" cxnId="{267B4726-AB31-41AA-81C9-A414564DFAAC}">
      <dgm:prSet/>
      <dgm:spPr/>
      <dgm:t>
        <a:bodyPr/>
        <a:lstStyle/>
        <a:p>
          <a:endParaRPr lang="en-GB"/>
        </a:p>
      </dgm:t>
    </dgm:pt>
    <dgm:pt modelId="{39AF3E2A-5810-488A-8E3B-DA33908A9B2E}" type="sibTrans" cxnId="{267B4726-AB31-41AA-81C9-A414564DFAAC}">
      <dgm:prSet/>
      <dgm:spPr/>
      <dgm:t>
        <a:bodyPr/>
        <a:lstStyle/>
        <a:p>
          <a:endParaRPr lang="en-GB"/>
        </a:p>
      </dgm:t>
    </dgm:pt>
    <dgm:pt modelId="{9259545B-F234-4CCE-9C4A-7546304CB78B}">
      <dgm:prSet/>
      <dgm:spPr/>
      <dgm:t>
        <a:bodyPr/>
        <a:lstStyle/>
        <a:p>
          <a:r>
            <a:rPr lang="en-GB" b="0" dirty="0" smtClean="0"/>
            <a:t>Appraisal and promotion criteria</a:t>
          </a:r>
        </a:p>
      </dgm:t>
    </dgm:pt>
    <dgm:pt modelId="{3FC5730B-2F83-497F-9599-6EDF726DBAF5}" type="parTrans" cxnId="{86CC8BA9-2ED2-42B9-9BF7-0A4DC8819138}">
      <dgm:prSet/>
      <dgm:spPr/>
      <dgm:t>
        <a:bodyPr/>
        <a:lstStyle/>
        <a:p>
          <a:endParaRPr lang="en-GB"/>
        </a:p>
      </dgm:t>
    </dgm:pt>
    <dgm:pt modelId="{9A181AC5-B2DE-4BEE-9536-41F501E5B25F}" type="sibTrans" cxnId="{86CC8BA9-2ED2-42B9-9BF7-0A4DC8819138}">
      <dgm:prSet/>
      <dgm:spPr/>
      <dgm:t>
        <a:bodyPr/>
        <a:lstStyle/>
        <a:p>
          <a:endParaRPr lang="en-GB"/>
        </a:p>
      </dgm:t>
    </dgm:pt>
    <dgm:pt modelId="{D8BB0FB2-0FB2-4EE0-B7D2-CC3893EC7CF3}">
      <dgm:prSet/>
      <dgm:spPr/>
      <dgm:t>
        <a:bodyPr/>
        <a:lstStyle/>
        <a:p>
          <a:r>
            <a:rPr lang="en-GB" b="0" dirty="0" smtClean="0"/>
            <a:t>Supplier relations</a:t>
          </a:r>
        </a:p>
      </dgm:t>
    </dgm:pt>
    <dgm:pt modelId="{A9720702-86D7-425D-890A-D0B94F5EE952}" type="parTrans" cxnId="{99C6BF50-E32F-4C8C-8180-6DED2B6C9613}">
      <dgm:prSet/>
      <dgm:spPr/>
      <dgm:t>
        <a:bodyPr/>
        <a:lstStyle/>
        <a:p>
          <a:endParaRPr lang="en-GB"/>
        </a:p>
      </dgm:t>
    </dgm:pt>
    <dgm:pt modelId="{6E0A21E2-ABF9-46FA-BAEA-5C5AC80C7C1D}" type="sibTrans" cxnId="{99C6BF50-E32F-4C8C-8180-6DED2B6C9613}">
      <dgm:prSet/>
      <dgm:spPr/>
      <dgm:t>
        <a:bodyPr/>
        <a:lstStyle/>
        <a:p>
          <a:endParaRPr lang="en-GB"/>
        </a:p>
      </dgm:t>
    </dgm:pt>
    <dgm:pt modelId="{70001483-C8F3-4C19-B53C-A07FE79C772E}">
      <dgm:prSet/>
      <dgm:spPr/>
      <dgm:t>
        <a:bodyPr/>
        <a:lstStyle/>
        <a:p>
          <a:r>
            <a:rPr lang="en-GB" b="1" dirty="0" smtClean="0">
              <a:solidFill>
                <a:srgbClr val="FFC000"/>
              </a:solidFill>
            </a:rPr>
            <a:t>RISK: the risks of the change should be identified</a:t>
          </a:r>
        </a:p>
      </dgm:t>
    </dgm:pt>
    <dgm:pt modelId="{0411A69A-A896-46A2-B176-AB5E44D6DE9B}" type="parTrans" cxnId="{80EAF0C2-1B27-4C94-9463-A9E9B1F0F861}">
      <dgm:prSet/>
      <dgm:spPr/>
      <dgm:t>
        <a:bodyPr/>
        <a:lstStyle/>
        <a:p>
          <a:endParaRPr lang="en-GB"/>
        </a:p>
      </dgm:t>
    </dgm:pt>
    <dgm:pt modelId="{2D2A2C02-F997-47BD-A41D-D22F92AE7F3C}" type="sibTrans" cxnId="{80EAF0C2-1B27-4C94-9463-A9E9B1F0F861}">
      <dgm:prSet/>
      <dgm:spPr/>
      <dgm:t>
        <a:bodyPr/>
        <a:lstStyle/>
        <a:p>
          <a:endParaRPr lang="en-GB"/>
        </a:p>
      </dgm:t>
    </dgm:pt>
    <dgm:pt modelId="{C4EB4622-9AC3-4627-A704-BE15480A8CD2}">
      <dgm:prSet/>
      <dgm:spPr/>
      <dgm:t>
        <a:bodyPr/>
        <a:lstStyle/>
        <a:p>
          <a:r>
            <a:rPr lang="en-GB" dirty="0" smtClean="0"/>
            <a:t>Description of the risk             </a:t>
          </a:r>
        </a:p>
      </dgm:t>
    </dgm:pt>
    <dgm:pt modelId="{EF8075E3-238A-4DAF-BA5F-D96C5C733B31}" type="parTrans" cxnId="{427335D8-5994-47D9-B15F-275CA654A3C4}">
      <dgm:prSet/>
      <dgm:spPr/>
      <dgm:t>
        <a:bodyPr/>
        <a:lstStyle/>
        <a:p>
          <a:endParaRPr lang="en-GB"/>
        </a:p>
      </dgm:t>
    </dgm:pt>
    <dgm:pt modelId="{BB7F86F3-DCA1-48C2-ADC8-68A05A60AB94}" type="sibTrans" cxnId="{427335D8-5994-47D9-B15F-275CA654A3C4}">
      <dgm:prSet/>
      <dgm:spPr/>
      <dgm:t>
        <a:bodyPr/>
        <a:lstStyle/>
        <a:p>
          <a:endParaRPr lang="en-GB"/>
        </a:p>
      </dgm:t>
    </dgm:pt>
    <dgm:pt modelId="{2DDA8E2C-E7CD-4E28-BDBF-794CD406D4AB}">
      <dgm:prSet/>
      <dgm:spPr/>
      <dgm:t>
        <a:bodyPr/>
        <a:lstStyle/>
        <a:p>
          <a:r>
            <a:rPr lang="en-GB" smtClean="0"/>
            <a:t>Impact assessment </a:t>
          </a:r>
          <a:endParaRPr lang="en-GB" dirty="0" smtClean="0"/>
        </a:p>
      </dgm:t>
    </dgm:pt>
    <dgm:pt modelId="{8C9998D2-6015-40EC-A4D1-A3D6CC84C38D}" type="parTrans" cxnId="{4718EFD2-7333-4873-84A8-6C46B9EA4EF3}">
      <dgm:prSet/>
      <dgm:spPr/>
      <dgm:t>
        <a:bodyPr/>
        <a:lstStyle/>
        <a:p>
          <a:endParaRPr lang="en-GB"/>
        </a:p>
      </dgm:t>
    </dgm:pt>
    <dgm:pt modelId="{A24B8989-36AF-4A16-8E04-F152060CA3FF}" type="sibTrans" cxnId="{4718EFD2-7333-4873-84A8-6C46B9EA4EF3}">
      <dgm:prSet/>
      <dgm:spPr/>
      <dgm:t>
        <a:bodyPr/>
        <a:lstStyle/>
        <a:p>
          <a:endParaRPr lang="en-GB"/>
        </a:p>
      </dgm:t>
    </dgm:pt>
    <dgm:pt modelId="{0F7B8064-8C5B-4560-9E71-5E8C032DE7AB}">
      <dgm:prSet/>
      <dgm:spPr/>
      <dgm:t>
        <a:bodyPr/>
        <a:lstStyle/>
        <a:p>
          <a:r>
            <a:rPr lang="en-GB" dirty="0" smtClean="0"/>
            <a:t>Probability (likelihood)              </a:t>
          </a:r>
        </a:p>
      </dgm:t>
    </dgm:pt>
    <dgm:pt modelId="{34D6177F-1A81-4146-B0BB-4B65F69A006A}" type="parTrans" cxnId="{342B40AC-B4F8-4C94-B5B0-ABE270D11F80}">
      <dgm:prSet/>
      <dgm:spPr/>
      <dgm:t>
        <a:bodyPr/>
        <a:lstStyle/>
        <a:p>
          <a:endParaRPr lang="en-GB"/>
        </a:p>
      </dgm:t>
    </dgm:pt>
    <dgm:pt modelId="{5A857E1A-3231-4B25-AF7A-26A2E329F175}" type="sibTrans" cxnId="{342B40AC-B4F8-4C94-B5B0-ABE270D11F80}">
      <dgm:prSet/>
      <dgm:spPr/>
      <dgm:t>
        <a:bodyPr/>
        <a:lstStyle/>
        <a:p>
          <a:endParaRPr lang="en-GB"/>
        </a:p>
      </dgm:t>
    </dgm:pt>
    <dgm:pt modelId="{9C3E72C3-AA48-496D-ADE4-6B3390C6F3B9}">
      <dgm:prSet/>
      <dgm:spPr/>
      <dgm:t>
        <a:bodyPr/>
        <a:lstStyle/>
        <a:p>
          <a:r>
            <a:rPr lang="en-GB" smtClean="0"/>
            <a:t>Countermeasures   </a:t>
          </a:r>
          <a:endParaRPr lang="en-GB" dirty="0" smtClean="0"/>
        </a:p>
      </dgm:t>
    </dgm:pt>
    <dgm:pt modelId="{8F07D259-C2CF-4334-AB03-AB412DBA5E4A}" type="parTrans" cxnId="{1F0DE1F5-9FEA-4C24-972A-9F44AE19D337}">
      <dgm:prSet/>
      <dgm:spPr/>
      <dgm:t>
        <a:bodyPr/>
        <a:lstStyle/>
        <a:p>
          <a:endParaRPr lang="en-GB"/>
        </a:p>
      </dgm:t>
    </dgm:pt>
    <dgm:pt modelId="{3FBF140F-CD33-4B99-9DF0-A8812E2073A6}" type="sibTrans" cxnId="{1F0DE1F5-9FEA-4C24-972A-9F44AE19D337}">
      <dgm:prSet/>
      <dgm:spPr/>
      <dgm:t>
        <a:bodyPr/>
        <a:lstStyle/>
        <a:p>
          <a:endParaRPr lang="en-GB"/>
        </a:p>
      </dgm:t>
    </dgm:pt>
    <dgm:pt modelId="{10306DA0-C25F-437C-8F41-C5E6CB488FB4}">
      <dgm:prSet/>
      <dgm:spPr/>
      <dgm:t>
        <a:bodyPr/>
        <a:lstStyle/>
        <a:p>
          <a:r>
            <a:rPr lang="en-GB" smtClean="0"/>
            <a:t>Ownership</a:t>
          </a:r>
          <a:endParaRPr lang="en-GB" dirty="0"/>
        </a:p>
      </dgm:t>
    </dgm:pt>
    <dgm:pt modelId="{B82F3823-67B1-4541-B6F3-DE4226533DEF}" type="parTrans" cxnId="{B5B310E4-69FA-447D-95B7-6F7FC105EF04}">
      <dgm:prSet/>
      <dgm:spPr/>
      <dgm:t>
        <a:bodyPr/>
        <a:lstStyle/>
        <a:p>
          <a:endParaRPr lang="en-GB"/>
        </a:p>
      </dgm:t>
    </dgm:pt>
    <dgm:pt modelId="{F8A500F9-3BC7-45ED-9083-89214FA32723}" type="sibTrans" cxnId="{B5B310E4-69FA-447D-95B7-6F7FC105EF04}">
      <dgm:prSet/>
      <dgm:spPr/>
      <dgm:t>
        <a:bodyPr/>
        <a:lstStyle/>
        <a:p>
          <a:endParaRPr lang="en-GB"/>
        </a:p>
      </dgm:t>
    </dgm:pt>
    <dgm:pt modelId="{1653AAC2-00AA-4434-B062-0E7CF202B98E}" type="pres">
      <dgm:prSet presAssocID="{5739CC70-5FD9-44E6-AF1A-32D050D1FEA0}" presName="Name0" presStyleCnt="0">
        <dgm:presLayoutVars>
          <dgm:dir/>
          <dgm:resizeHandles val="exact"/>
        </dgm:presLayoutVars>
      </dgm:prSet>
      <dgm:spPr/>
      <dgm:t>
        <a:bodyPr/>
        <a:lstStyle/>
        <a:p>
          <a:endParaRPr lang="en-GB"/>
        </a:p>
      </dgm:t>
    </dgm:pt>
    <dgm:pt modelId="{8EC2891D-8A44-4FD7-9F60-9E9AAE42FA79}" type="pres">
      <dgm:prSet presAssocID="{637AE307-E10E-4EAE-A6AE-C9C20D6A576B}" presName="node" presStyleLbl="node1" presStyleIdx="0" presStyleCnt="2">
        <dgm:presLayoutVars>
          <dgm:bulletEnabled val="1"/>
        </dgm:presLayoutVars>
      </dgm:prSet>
      <dgm:spPr/>
      <dgm:t>
        <a:bodyPr/>
        <a:lstStyle/>
        <a:p>
          <a:endParaRPr lang="en-GB"/>
        </a:p>
      </dgm:t>
    </dgm:pt>
    <dgm:pt modelId="{0C1E376E-09D6-450C-BCB8-299BE8BF3841}" type="pres">
      <dgm:prSet presAssocID="{4D382FB5-D2F5-42C9-9862-8D0C57301637}" presName="sibTrans" presStyleCnt="0"/>
      <dgm:spPr/>
    </dgm:pt>
    <dgm:pt modelId="{DA6FED93-13BF-425B-8157-3FD155038964}" type="pres">
      <dgm:prSet presAssocID="{70001483-C8F3-4C19-B53C-A07FE79C772E}" presName="node" presStyleLbl="node1" presStyleIdx="1" presStyleCnt="2">
        <dgm:presLayoutVars>
          <dgm:bulletEnabled val="1"/>
        </dgm:presLayoutVars>
      </dgm:prSet>
      <dgm:spPr/>
      <dgm:t>
        <a:bodyPr/>
        <a:lstStyle/>
        <a:p>
          <a:endParaRPr lang="en-GB"/>
        </a:p>
      </dgm:t>
    </dgm:pt>
  </dgm:ptLst>
  <dgm:cxnLst>
    <dgm:cxn modelId="{24087492-75D3-4111-A820-B77F44BCA77F}" type="presOf" srcId="{0F7B8064-8C5B-4560-9E71-5E8C032DE7AB}" destId="{DA6FED93-13BF-425B-8157-3FD155038964}" srcOrd="0" destOrd="3" presId="urn:microsoft.com/office/officeart/2005/8/layout/hList6"/>
    <dgm:cxn modelId="{F07A7751-BE59-473B-BC74-A3AA02F5520B}" srcId="{637AE307-E10E-4EAE-A6AE-C9C20D6A576B}" destId="{E8D386FF-8C23-4117-8168-E570D41573B0}" srcOrd="3" destOrd="0" parTransId="{C4F4BCF5-24D4-4AAB-A9E1-A9EE5E3E7B36}" sibTransId="{2DE5DBDD-015F-4269-8C63-ABB63F12AC44}"/>
    <dgm:cxn modelId="{BAFE860C-AF17-4FE1-95AC-FAC5B37A3B50}" srcId="{5739CC70-5FD9-44E6-AF1A-32D050D1FEA0}" destId="{637AE307-E10E-4EAE-A6AE-C9C20D6A576B}" srcOrd="0" destOrd="0" parTransId="{D894A1E7-46D7-40CC-8ED8-A87973707FB5}" sibTransId="{4D382FB5-D2F5-42C9-9862-8D0C57301637}"/>
    <dgm:cxn modelId="{ACF81FEB-990C-4527-8651-24E031F3F921}" srcId="{637AE307-E10E-4EAE-A6AE-C9C20D6A576B}" destId="{4602AF7D-D3B0-4FFF-B9A6-7E341707FEEC}" srcOrd="2" destOrd="0" parTransId="{7245B92B-3074-4263-B095-9985EB161FA6}" sibTransId="{F6EFD21D-0543-4A17-ABA4-8EF3EA70B185}"/>
    <dgm:cxn modelId="{4E2AB051-4D84-49FA-BFED-F9B7AFF0A1E2}" type="presOf" srcId="{637AE307-E10E-4EAE-A6AE-C9C20D6A576B}" destId="{8EC2891D-8A44-4FD7-9F60-9E9AAE42FA79}" srcOrd="0" destOrd="0" presId="urn:microsoft.com/office/officeart/2005/8/layout/hList6"/>
    <dgm:cxn modelId="{75ED6DD5-599B-49C7-8D37-B746E195FB5C}" type="presOf" srcId="{5D64C819-265C-449E-85D0-78288C0C09C6}" destId="{8EC2891D-8A44-4FD7-9F60-9E9AAE42FA79}" srcOrd="0" destOrd="1" presId="urn:microsoft.com/office/officeart/2005/8/layout/hList6"/>
    <dgm:cxn modelId="{C08FE1AE-DC74-4AA8-AFC5-5DA416F8380D}" type="presOf" srcId="{70001483-C8F3-4C19-B53C-A07FE79C772E}" destId="{DA6FED93-13BF-425B-8157-3FD155038964}" srcOrd="0" destOrd="0" presId="urn:microsoft.com/office/officeart/2005/8/layout/hList6"/>
    <dgm:cxn modelId="{8D8AF1CE-422F-4918-B4D9-E83977372524}" type="presOf" srcId="{C4EB4622-9AC3-4627-A704-BE15480A8CD2}" destId="{DA6FED93-13BF-425B-8157-3FD155038964}" srcOrd="0" destOrd="1" presId="urn:microsoft.com/office/officeart/2005/8/layout/hList6"/>
    <dgm:cxn modelId="{FC41C332-ADC3-4AD6-811E-AEBE8200F164}" type="presOf" srcId="{9C3E72C3-AA48-496D-ADE4-6B3390C6F3B9}" destId="{DA6FED93-13BF-425B-8157-3FD155038964}" srcOrd="0" destOrd="4" presId="urn:microsoft.com/office/officeart/2005/8/layout/hList6"/>
    <dgm:cxn modelId="{18B21C16-0BEE-4B1E-9592-27128B56711B}" type="presOf" srcId="{9B843215-6E98-447F-A5EB-D8F7F38ADB9D}" destId="{8EC2891D-8A44-4FD7-9F60-9E9AAE42FA79}" srcOrd="0" destOrd="5" presId="urn:microsoft.com/office/officeart/2005/8/layout/hList6"/>
    <dgm:cxn modelId="{80EAF0C2-1B27-4C94-9463-A9E9B1F0F861}" srcId="{5739CC70-5FD9-44E6-AF1A-32D050D1FEA0}" destId="{70001483-C8F3-4C19-B53C-A07FE79C772E}" srcOrd="1" destOrd="0" parTransId="{0411A69A-A896-46A2-B176-AB5E44D6DE9B}" sibTransId="{2D2A2C02-F997-47BD-A41D-D22F92AE7F3C}"/>
    <dgm:cxn modelId="{342B40AC-B4F8-4C94-B5B0-ABE270D11F80}" srcId="{70001483-C8F3-4C19-B53C-A07FE79C772E}" destId="{0F7B8064-8C5B-4560-9E71-5E8C032DE7AB}" srcOrd="2" destOrd="0" parTransId="{34D6177F-1A81-4146-B0BB-4B65F69A006A}" sibTransId="{5A857E1A-3231-4B25-AF7A-26A2E329F175}"/>
    <dgm:cxn modelId="{D2597922-D07A-4F1A-A6E2-49A76498D9C2}" type="presOf" srcId="{5739CC70-5FD9-44E6-AF1A-32D050D1FEA0}" destId="{1653AAC2-00AA-4434-B062-0E7CF202B98E}" srcOrd="0" destOrd="0" presId="urn:microsoft.com/office/officeart/2005/8/layout/hList6"/>
    <dgm:cxn modelId="{86CC8BA9-2ED2-42B9-9BF7-0A4DC8819138}" srcId="{637AE307-E10E-4EAE-A6AE-C9C20D6A576B}" destId="{9259545B-F234-4CCE-9C4A-7546304CB78B}" srcOrd="5" destOrd="0" parTransId="{3FC5730B-2F83-497F-9599-6EDF726DBAF5}" sibTransId="{9A181AC5-B2DE-4BEE-9536-41F501E5B25F}"/>
    <dgm:cxn modelId="{70C29057-3819-48D1-B7C6-471A02272B61}" type="presOf" srcId="{4602AF7D-D3B0-4FFF-B9A6-7E341707FEEC}" destId="{8EC2891D-8A44-4FD7-9F60-9E9AAE42FA79}" srcOrd="0" destOrd="3" presId="urn:microsoft.com/office/officeart/2005/8/layout/hList6"/>
    <dgm:cxn modelId="{B5B310E4-69FA-447D-95B7-6F7FC105EF04}" srcId="{70001483-C8F3-4C19-B53C-A07FE79C772E}" destId="{10306DA0-C25F-437C-8F41-C5E6CB488FB4}" srcOrd="4" destOrd="0" parTransId="{B82F3823-67B1-4541-B6F3-DE4226533DEF}" sibTransId="{F8A500F9-3BC7-45ED-9083-89214FA32723}"/>
    <dgm:cxn modelId="{ADA4AC6B-2CFF-44B5-88B5-D109ABCA80DA}" type="presOf" srcId="{4C1E6376-0AD0-468D-BC48-93A6311EE64C}" destId="{8EC2891D-8A44-4FD7-9F60-9E9AAE42FA79}" srcOrd="0" destOrd="2" presId="urn:microsoft.com/office/officeart/2005/8/layout/hList6"/>
    <dgm:cxn modelId="{BD8590AF-E2E6-4E13-A9A7-60D4044F4E9C}" type="presOf" srcId="{D8BB0FB2-0FB2-4EE0-B7D2-CC3893EC7CF3}" destId="{8EC2891D-8A44-4FD7-9F60-9E9AAE42FA79}" srcOrd="0" destOrd="7" presId="urn:microsoft.com/office/officeart/2005/8/layout/hList6"/>
    <dgm:cxn modelId="{1F0DE1F5-9FEA-4C24-972A-9F44AE19D337}" srcId="{70001483-C8F3-4C19-B53C-A07FE79C772E}" destId="{9C3E72C3-AA48-496D-ADE4-6B3390C6F3B9}" srcOrd="3" destOrd="0" parTransId="{8F07D259-C2CF-4334-AB03-AB412DBA5E4A}" sibTransId="{3FBF140F-CD33-4B99-9DF0-A8812E2073A6}"/>
    <dgm:cxn modelId="{8A95D742-B731-489D-9A16-2C2078787117}" type="presOf" srcId="{9259545B-F234-4CCE-9C4A-7546304CB78B}" destId="{8EC2891D-8A44-4FD7-9F60-9E9AAE42FA79}" srcOrd="0" destOrd="6" presId="urn:microsoft.com/office/officeart/2005/8/layout/hList6"/>
    <dgm:cxn modelId="{4718EFD2-7333-4873-84A8-6C46B9EA4EF3}" srcId="{70001483-C8F3-4C19-B53C-A07FE79C772E}" destId="{2DDA8E2C-E7CD-4E28-BDBF-794CD406D4AB}" srcOrd="1" destOrd="0" parTransId="{8C9998D2-6015-40EC-A4D1-A3D6CC84C38D}" sibTransId="{A24B8989-36AF-4A16-8E04-F152060CA3FF}"/>
    <dgm:cxn modelId="{01741000-9612-44A9-B068-0B2FC2FAD14E}" srcId="{637AE307-E10E-4EAE-A6AE-C9C20D6A576B}" destId="{5D64C819-265C-449E-85D0-78288C0C09C6}" srcOrd="0" destOrd="0" parTransId="{35C6DE01-43BC-4B48-8083-1F7BADD2FB4F}" sibTransId="{089A51E0-68E4-4456-8D6E-C3D1CBE28344}"/>
    <dgm:cxn modelId="{872E7737-50B4-4A97-A830-5288AD6A2E20}" type="presOf" srcId="{10306DA0-C25F-437C-8F41-C5E6CB488FB4}" destId="{DA6FED93-13BF-425B-8157-3FD155038964}" srcOrd="0" destOrd="5" presId="urn:microsoft.com/office/officeart/2005/8/layout/hList6"/>
    <dgm:cxn modelId="{99C6BF50-E32F-4C8C-8180-6DED2B6C9613}" srcId="{637AE307-E10E-4EAE-A6AE-C9C20D6A576B}" destId="{D8BB0FB2-0FB2-4EE0-B7D2-CC3893EC7CF3}" srcOrd="6" destOrd="0" parTransId="{A9720702-86D7-425D-890A-D0B94F5EE952}" sibTransId="{6E0A21E2-ABF9-46FA-BAEA-5C5AC80C7C1D}"/>
    <dgm:cxn modelId="{2017ECF6-2AB7-45C2-A3EF-9092F1141BB6}" type="presOf" srcId="{2DDA8E2C-E7CD-4E28-BDBF-794CD406D4AB}" destId="{DA6FED93-13BF-425B-8157-3FD155038964}" srcOrd="0" destOrd="2" presId="urn:microsoft.com/office/officeart/2005/8/layout/hList6"/>
    <dgm:cxn modelId="{1700AB32-DE13-4AA6-9F65-4C4B37CD0462}" srcId="{637AE307-E10E-4EAE-A6AE-C9C20D6A576B}" destId="{4C1E6376-0AD0-468D-BC48-93A6311EE64C}" srcOrd="1" destOrd="0" parTransId="{6EEA8EE7-DB48-4E71-B435-4F640B34036F}" sibTransId="{086C1AC2-338A-4527-BBE5-67C0C04F56E8}"/>
    <dgm:cxn modelId="{7D142E96-2907-48AE-95FB-C45B325D6D9C}" type="presOf" srcId="{E8D386FF-8C23-4117-8168-E570D41573B0}" destId="{8EC2891D-8A44-4FD7-9F60-9E9AAE42FA79}" srcOrd="0" destOrd="4" presId="urn:microsoft.com/office/officeart/2005/8/layout/hList6"/>
    <dgm:cxn modelId="{267B4726-AB31-41AA-81C9-A414564DFAAC}" srcId="{637AE307-E10E-4EAE-A6AE-C9C20D6A576B}" destId="{9B843215-6E98-447F-A5EB-D8F7F38ADB9D}" srcOrd="4" destOrd="0" parTransId="{2D546CDF-5B1B-423A-B5EC-512E9C488C89}" sibTransId="{39AF3E2A-5810-488A-8E3B-DA33908A9B2E}"/>
    <dgm:cxn modelId="{427335D8-5994-47D9-B15F-275CA654A3C4}" srcId="{70001483-C8F3-4C19-B53C-A07FE79C772E}" destId="{C4EB4622-9AC3-4627-A704-BE15480A8CD2}" srcOrd="0" destOrd="0" parTransId="{EF8075E3-238A-4DAF-BA5F-D96C5C733B31}" sibTransId="{BB7F86F3-DCA1-48C2-ADC8-68A05A60AB94}"/>
    <dgm:cxn modelId="{37A47111-DE28-4186-AACD-2F035508BE78}" type="presParOf" srcId="{1653AAC2-00AA-4434-B062-0E7CF202B98E}" destId="{8EC2891D-8A44-4FD7-9F60-9E9AAE42FA79}" srcOrd="0" destOrd="0" presId="urn:microsoft.com/office/officeart/2005/8/layout/hList6"/>
    <dgm:cxn modelId="{9B9752D1-5227-4555-85B8-5BF478C8DB58}" type="presParOf" srcId="{1653AAC2-00AA-4434-B062-0E7CF202B98E}" destId="{0C1E376E-09D6-450C-BCB8-299BE8BF3841}" srcOrd="1" destOrd="0" presId="urn:microsoft.com/office/officeart/2005/8/layout/hList6"/>
    <dgm:cxn modelId="{EF1EA7BF-4303-48C0-B75B-B93C896EC2A3}" type="presParOf" srcId="{1653AAC2-00AA-4434-B062-0E7CF202B98E}" destId="{DA6FED93-13BF-425B-8157-3FD155038964}"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smtClean="0"/>
            <a:t>Calculate the payback period</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95850E92-1961-4C64-97E7-FCE53627D7E8}" type="presOf" srcId="{0E441F1C-46DD-4695-B505-9A2E2EABA05D}" destId="{D18CF671-309A-494F-879B-5477DD919331}" srcOrd="0" destOrd="0" presId="urn:microsoft.com/office/officeart/2005/8/layout/vList2"/>
    <dgm:cxn modelId="{DB09299D-0849-4767-BDCC-8C1DE7920CB5}" type="presOf" srcId="{29630A8D-4C78-4C86-B4B5-DE3DD0A9431B}" destId="{609F183F-7574-4A88-ACCC-9BA514CBE7B6}" srcOrd="0" destOrd="0" presId="urn:microsoft.com/office/officeart/2005/8/layout/vList2"/>
    <dgm:cxn modelId="{7D65C66A-6165-4E78-9AE6-3455A47F8FF5}"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77A2A85-B471-4F13-B700-3B6F1148CAC0}"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GB"/>
        </a:p>
      </dgm:t>
    </dgm:pt>
    <dgm:pt modelId="{5CFCDA2A-AFE6-4044-BAFE-FF2008E4603A}">
      <dgm:prSet phldrT="[Text]"/>
      <dgm:spPr/>
      <dgm:t>
        <a:bodyPr/>
        <a:lstStyle/>
        <a:p>
          <a:r>
            <a:rPr lang="en-GB" dirty="0" smtClean="0"/>
            <a:t>Problems with requirements </a:t>
          </a:r>
          <a:endParaRPr lang="en-GB" dirty="0"/>
        </a:p>
      </dgm:t>
    </dgm:pt>
    <dgm:pt modelId="{2928ED0A-86AD-4B5B-8117-F0E7B22A4040}" type="parTrans" cxnId="{9766E43D-B26A-498D-9481-B498D9086CC4}">
      <dgm:prSet/>
      <dgm:spPr/>
      <dgm:t>
        <a:bodyPr/>
        <a:lstStyle/>
        <a:p>
          <a:endParaRPr lang="en-GB"/>
        </a:p>
      </dgm:t>
    </dgm:pt>
    <dgm:pt modelId="{50DFE6CB-A07C-4D12-94B2-D42C06F9E79D}" type="sibTrans" cxnId="{9766E43D-B26A-498D-9481-B498D9086CC4}">
      <dgm:prSet/>
      <dgm:spPr/>
      <dgm:t>
        <a:bodyPr/>
        <a:lstStyle/>
        <a:p>
          <a:endParaRPr lang="en-GB"/>
        </a:p>
      </dgm:t>
    </dgm:pt>
    <dgm:pt modelId="{EBB9D006-DA34-4712-B4B7-38668427889B}">
      <dgm:prSet/>
      <dgm:spPr/>
      <dgm:t>
        <a:bodyPr/>
        <a:lstStyle/>
        <a:p>
          <a:r>
            <a:rPr lang="en-GB" dirty="0" smtClean="0"/>
            <a:t>A framework for requirements engineering </a:t>
          </a:r>
        </a:p>
      </dgm:t>
    </dgm:pt>
    <dgm:pt modelId="{97DACB47-88A6-4C5E-8B30-F0CDF8387576}" type="parTrans" cxnId="{D64FB381-DDAA-4497-8B1E-196977BFF8A6}">
      <dgm:prSet/>
      <dgm:spPr/>
      <dgm:t>
        <a:bodyPr/>
        <a:lstStyle/>
        <a:p>
          <a:endParaRPr lang="en-GB"/>
        </a:p>
      </dgm:t>
    </dgm:pt>
    <dgm:pt modelId="{957B8C17-1AD6-42D7-AF2C-8A0724ABA546}" type="sibTrans" cxnId="{D64FB381-DDAA-4497-8B1E-196977BFF8A6}">
      <dgm:prSet/>
      <dgm:spPr/>
      <dgm:t>
        <a:bodyPr/>
        <a:lstStyle/>
        <a:p>
          <a:endParaRPr lang="en-GB"/>
        </a:p>
      </dgm:t>
    </dgm:pt>
    <dgm:pt modelId="{3CEABBA4-6F41-40E8-B30A-3C0E10EC46D8}">
      <dgm:prSet/>
      <dgm:spPr/>
      <dgm:t>
        <a:bodyPr/>
        <a:lstStyle/>
        <a:p>
          <a:r>
            <a:rPr lang="en-GB" dirty="0" smtClean="0"/>
            <a:t>Actors in requirements engineering </a:t>
          </a:r>
        </a:p>
      </dgm:t>
    </dgm:pt>
    <dgm:pt modelId="{7E556CB5-55A8-439F-8ADC-035383776C52}" type="parTrans" cxnId="{E945610E-C896-4ABB-8821-D84E1D51FC0A}">
      <dgm:prSet/>
      <dgm:spPr/>
      <dgm:t>
        <a:bodyPr/>
        <a:lstStyle/>
        <a:p>
          <a:endParaRPr lang="en-GB"/>
        </a:p>
      </dgm:t>
    </dgm:pt>
    <dgm:pt modelId="{7567B190-AD9B-4537-9687-1DE2D46C07A6}" type="sibTrans" cxnId="{E945610E-C896-4ABB-8821-D84E1D51FC0A}">
      <dgm:prSet/>
      <dgm:spPr/>
      <dgm:t>
        <a:bodyPr/>
        <a:lstStyle/>
        <a:p>
          <a:endParaRPr lang="en-GB"/>
        </a:p>
      </dgm:t>
    </dgm:pt>
    <dgm:pt modelId="{10D7513F-5234-4D04-AC31-DD6A25504D49}">
      <dgm:prSet/>
      <dgm:spPr/>
      <dgm:t>
        <a:bodyPr/>
        <a:lstStyle/>
        <a:p>
          <a:r>
            <a:rPr lang="en-GB" dirty="0" smtClean="0"/>
            <a:t>Requirements elicitation </a:t>
          </a:r>
        </a:p>
      </dgm:t>
    </dgm:pt>
    <dgm:pt modelId="{9C1B7E81-6EA8-48A3-9FA5-6B0EE50AABAB}" type="parTrans" cxnId="{22FC6AF6-05FA-43E9-A66A-C9DA2D18B109}">
      <dgm:prSet/>
      <dgm:spPr/>
      <dgm:t>
        <a:bodyPr/>
        <a:lstStyle/>
        <a:p>
          <a:endParaRPr lang="en-GB"/>
        </a:p>
      </dgm:t>
    </dgm:pt>
    <dgm:pt modelId="{A0DFEA09-F12D-4589-BB71-67AFBCE1F534}" type="sibTrans" cxnId="{22FC6AF6-05FA-43E9-A66A-C9DA2D18B109}">
      <dgm:prSet/>
      <dgm:spPr/>
      <dgm:t>
        <a:bodyPr/>
        <a:lstStyle/>
        <a:p>
          <a:endParaRPr lang="en-GB"/>
        </a:p>
      </dgm:t>
    </dgm:pt>
    <dgm:pt modelId="{9687BAE5-9687-4D50-A6A8-531017058E90}">
      <dgm:prSet/>
      <dgm:spPr/>
      <dgm:t>
        <a:bodyPr/>
        <a:lstStyle/>
        <a:p>
          <a:r>
            <a:rPr lang="en-GB" dirty="0" smtClean="0"/>
            <a:t>Requirements analysis </a:t>
          </a:r>
        </a:p>
      </dgm:t>
    </dgm:pt>
    <dgm:pt modelId="{130A65A9-751D-4D2E-A85F-45ABB54CF39F}" type="parTrans" cxnId="{7F73572C-C1F1-4BC7-A73A-93D9AA3D1715}">
      <dgm:prSet/>
      <dgm:spPr/>
      <dgm:t>
        <a:bodyPr/>
        <a:lstStyle/>
        <a:p>
          <a:endParaRPr lang="en-GB"/>
        </a:p>
      </dgm:t>
    </dgm:pt>
    <dgm:pt modelId="{CADE6A16-ACAC-4E5D-A0DB-56617832FB92}" type="sibTrans" cxnId="{7F73572C-C1F1-4BC7-A73A-93D9AA3D1715}">
      <dgm:prSet/>
      <dgm:spPr/>
      <dgm:t>
        <a:bodyPr/>
        <a:lstStyle/>
        <a:p>
          <a:endParaRPr lang="en-GB"/>
        </a:p>
      </dgm:t>
    </dgm:pt>
    <dgm:pt modelId="{E502483C-DA76-4155-BB68-24CE18F2D88D}">
      <dgm:prSet/>
      <dgm:spPr/>
      <dgm:t>
        <a:bodyPr/>
        <a:lstStyle/>
        <a:p>
          <a:r>
            <a:rPr lang="en-GB" dirty="0" smtClean="0"/>
            <a:t>Validating requirements</a:t>
          </a:r>
        </a:p>
      </dgm:t>
    </dgm:pt>
    <dgm:pt modelId="{64C743E9-3169-444E-9E54-7D429398D078}" type="parTrans" cxnId="{FB411DE4-540E-4365-9F1D-1ED78CC5EB22}">
      <dgm:prSet/>
      <dgm:spPr/>
      <dgm:t>
        <a:bodyPr/>
        <a:lstStyle/>
        <a:p>
          <a:endParaRPr lang="en-GB"/>
        </a:p>
      </dgm:t>
    </dgm:pt>
    <dgm:pt modelId="{286C45CD-EA5E-4F4B-9949-C0AABE43B5C8}" type="sibTrans" cxnId="{FB411DE4-540E-4365-9F1D-1ED78CC5EB22}">
      <dgm:prSet/>
      <dgm:spPr/>
      <dgm:t>
        <a:bodyPr/>
        <a:lstStyle/>
        <a:p>
          <a:endParaRPr lang="en-GB"/>
        </a:p>
      </dgm:t>
    </dgm:pt>
    <dgm:pt modelId="{A05FB025-2CB2-4040-812E-7B9FB7342CB6}" type="pres">
      <dgm:prSet presAssocID="{177A2A85-B471-4F13-B700-3B6F1148CAC0}" presName="linear" presStyleCnt="0">
        <dgm:presLayoutVars>
          <dgm:animLvl val="lvl"/>
          <dgm:resizeHandles val="exact"/>
        </dgm:presLayoutVars>
      </dgm:prSet>
      <dgm:spPr/>
      <dgm:t>
        <a:bodyPr/>
        <a:lstStyle/>
        <a:p>
          <a:endParaRPr lang="en-GB"/>
        </a:p>
      </dgm:t>
    </dgm:pt>
    <dgm:pt modelId="{2A8E276B-85F7-4156-A314-C22F558AE7FF}" type="pres">
      <dgm:prSet presAssocID="{5CFCDA2A-AFE6-4044-BAFE-FF2008E4603A}" presName="parentText" presStyleLbl="node1" presStyleIdx="0" presStyleCnt="6" custLinFactNeighborY="71710">
        <dgm:presLayoutVars>
          <dgm:chMax val="0"/>
          <dgm:bulletEnabled val="1"/>
        </dgm:presLayoutVars>
      </dgm:prSet>
      <dgm:spPr/>
      <dgm:t>
        <a:bodyPr/>
        <a:lstStyle/>
        <a:p>
          <a:endParaRPr lang="en-GB"/>
        </a:p>
      </dgm:t>
    </dgm:pt>
    <dgm:pt modelId="{C6AF82A2-AC94-4754-B276-51F9EBFCC321}" type="pres">
      <dgm:prSet presAssocID="{50DFE6CB-A07C-4D12-94B2-D42C06F9E79D}" presName="spacer" presStyleCnt="0"/>
      <dgm:spPr/>
      <dgm:t>
        <a:bodyPr/>
        <a:lstStyle/>
        <a:p>
          <a:endParaRPr lang="en-GB"/>
        </a:p>
      </dgm:t>
    </dgm:pt>
    <dgm:pt modelId="{49B4E0C7-6577-4427-A820-08E5153A21BE}" type="pres">
      <dgm:prSet presAssocID="{EBB9D006-DA34-4712-B4B7-38668427889B}" presName="parentText" presStyleLbl="node1" presStyleIdx="1" presStyleCnt="6" custLinFactNeighborY="71710">
        <dgm:presLayoutVars>
          <dgm:chMax val="0"/>
          <dgm:bulletEnabled val="1"/>
        </dgm:presLayoutVars>
      </dgm:prSet>
      <dgm:spPr/>
      <dgm:t>
        <a:bodyPr/>
        <a:lstStyle/>
        <a:p>
          <a:endParaRPr lang="en-GB"/>
        </a:p>
      </dgm:t>
    </dgm:pt>
    <dgm:pt modelId="{B08E6AC5-9F4C-4FEF-B51C-4621CDE04578}" type="pres">
      <dgm:prSet presAssocID="{957B8C17-1AD6-42D7-AF2C-8A0724ABA546}" presName="spacer" presStyleCnt="0"/>
      <dgm:spPr/>
      <dgm:t>
        <a:bodyPr/>
        <a:lstStyle/>
        <a:p>
          <a:endParaRPr lang="en-GB"/>
        </a:p>
      </dgm:t>
    </dgm:pt>
    <dgm:pt modelId="{4DC6CFF9-C649-4734-93BF-790D1D363299}" type="pres">
      <dgm:prSet presAssocID="{3CEABBA4-6F41-40E8-B30A-3C0E10EC46D8}" presName="parentText" presStyleLbl="node1" presStyleIdx="2" presStyleCnt="6" custLinFactNeighborY="71710">
        <dgm:presLayoutVars>
          <dgm:chMax val="0"/>
          <dgm:bulletEnabled val="1"/>
        </dgm:presLayoutVars>
      </dgm:prSet>
      <dgm:spPr/>
      <dgm:t>
        <a:bodyPr/>
        <a:lstStyle/>
        <a:p>
          <a:endParaRPr lang="en-GB"/>
        </a:p>
      </dgm:t>
    </dgm:pt>
    <dgm:pt modelId="{4B5748FF-B956-4C63-BD87-9B78D2544E64}" type="pres">
      <dgm:prSet presAssocID="{7567B190-AD9B-4537-9687-1DE2D46C07A6}" presName="spacer" presStyleCnt="0"/>
      <dgm:spPr/>
      <dgm:t>
        <a:bodyPr/>
        <a:lstStyle/>
        <a:p>
          <a:endParaRPr lang="en-GB"/>
        </a:p>
      </dgm:t>
    </dgm:pt>
    <dgm:pt modelId="{AEA399C3-1285-4344-B08D-495999BA8146}" type="pres">
      <dgm:prSet presAssocID="{10D7513F-5234-4D04-AC31-DD6A25504D49}" presName="parentText" presStyleLbl="node1" presStyleIdx="3" presStyleCnt="6" custLinFactNeighborY="71710">
        <dgm:presLayoutVars>
          <dgm:chMax val="0"/>
          <dgm:bulletEnabled val="1"/>
        </dgm:presLayoutVars>
      </dgm:prSet>
      <dgm:spPr/>
      <dgm:t>
        <a:bodyPr/>
        <a:lstStyle/>
        <a:p>
          <a:endParaRPr lang="en-GB"/>
        </a:p>
      </dgm:t>
    </dgm:pt>
    <dgm:pt modelId="{23AB5450-AFED-4AB0-AE96-1D10F220478F}" type="pres">
      <dgm:prSet presAssocID="{A0DFEA09-F12D-4589-BB71-67AFBCE1F534}" presName="spacer" presStyleCnt="0"/>
      <dgm:spPr/>
      <dgm:t>
        <a:bodyPr/>
        <a:lstStyle/>
        <a:p>
          <a:endParaRPr lang="en-GB"/>
        </a:p>
      </dgm:t>
    </dgm:pt>
    <dgm:pt modelId="{A5051839-4948-46DF-BDD5-40B1ADEE3FAD}" type="pres">
      <dgm:prSet presAssocID="{9687BAE5-9687-4D50-A6A8-531017058E90}" presName="parentText" presStyleLbl="node1" presStyleIdx="4" presStyleCnt="6" custLinFactNeighborY="71710">
        <dgm:presLayoutVars>
          <dgm:chMax val="0"/>
          <dgm:bulletEnabled val="1"/>
        </dgm:presLayoutVars>
      </dgm:prSet>
      <dgm:spPr/>
      <dgm:t>
        <a:bodyPr/>
        <a:lstStyle/>
        <a:p>
          <a:endParaRPr lang="en-GB"/>
        </a:p>
      </dgm:t>
    </dgm:pt>
    <dgm:pt modelId="{EED9F7A4-979F-48EF-BBDD-0E8232AA9043}" type="pres">
      <dgm:prSet presAssocID="{CADE6A16-ACAC-4E5D-A0DB-56617832FB92}" presName="spacer" presStyleCnt="0"/>
      <dgm:spPr/>
      <dgm:t>
        <a:bodyPr/>
        <a:lstStyle/>
        <a:p>
          <a:endParaRPr lang="en-GB"/>
        </a:p>
      </dgm:t>
    </dgm:pt>
    <dgm:pt modelId="{CD4AA33E-BDD2-45C7-9A77-824E1DF066EE}" type="pres">
      <dgm:prSet presAssocID="{E502483C-DA76-4155-BB68-24CE18F2D88D}" presName="parentText" presStyleLbl="node1" presStyleIdx="5" presStyleCnt="6" custLinFactNeighborY="71710">
        <dgm:presLayoutVars>
          <dgm:chMax val="0"/>
          <dgm:bulletEnabled val="1"/>
        </dgm:presLayoutVars>
      </dgm:prSet>
      <dgm:spPr/>
      <dgm:t>
        <a:bodyPr/>
        <a:lstStyle/>
        <a:p>
          <a:endParaRPr lang="en-GB"/>
        </a:p>
      </dgm:t>
    </dgm:pt>
  </dgm:ptLst>
  <dgm:cxnLst>
    <dgm:cxn modelId="{7F73572C-C1F1-4BC7-A73A-93D9AA3D1715}" srcId="{177A2A85-B471-4F13-B700-3B6F1148CAC0}" destId="{9687BAE5-9687-4D50-A6A8-531017058E90}" srcOrd="4" destOrd="0" parTransId="{130A65A9-751D-4D2E-A85F-45ABB54CF39F}" sibTransId="{CADE6A16-ACAC-4E5D-A0DB-56617832FB92}"/>
    <dgm:cxn modelId="{6C9EB0C9-0E7B-45F3-85E4-C1F8DA63849F}" type="presOf" srcId="{3CEABBA4-6F41-40E8-B30A-3C0E10EC46D8}" destId="{4DC6CFF9-C649-4734-93BF-790D1D363299}" srcOrd="0" destOrd="0" presId="urn:microsoft.com/office/officeart/2005/8/layout/vList2"/>
    <dgm:cxn modelId="{D64FB381-DDAA-4497-8B1E-196977BFF8A6}" srcId="{177A2A85-B471-4F13-B700-3B6F1148CAC0}" destId="{EBB9D006-DA34-4712-B4B7-38668427889B}" srcOrd="1" destOrd="0" parTransId="{97DACB47-88A6-4C5E-8B30-F0CDF8387576}" sibTransId="{957B8C17-1AD6-42D7-AF2C-8A0724ABA546}"/>
    <dgm:cxn modelId="{9766E43D-B26A-498D-9481-B498D9086CC4}" srcId="{177A2A85-B471-4F13-B700-3B6F1148CAC0}" destId="{5CFCDA2A-AFE6-4044-BAFE-FF2008E4603A}" srcOrd="0" destOrd="0" parTransId="{2928ED0A-86AD-4B5B-8117-F0E7B22A4040}" sibTransId="{50DFE6CB-A07C-4D12-94B2-D42C06F9E79D}"/>
    <dgm:cxn modelId="{FB411DE4-540E-4365-9F1D-1ED78CC5EB22}" srcId="{177A2A85-B471-4F13-B700-3B6F1148CAC0}" destId="{E502483C-DA76-4155-BB68-24CE18F2D88D}" srcOrd="5" destOrd="0" parTransId="{64C743E9-3169-444E-9E54-7D429398D078}" sibTransId="{286C45CD-EA5E-4F4B-9949-C0AABE43B5C8}"/>
    <dgm:cxn modelId="{28B90EBF-F765-4ED0-BCEE-ECC19B25AECC}" type="presOf" srcId="{5CFCDA2A-AFE6-4044-BAFE-FF2008E4603A}" destId="{2A8E276B-85F7-4156-A314-C22F558AE7FF}" srcOrd="0" destOrd="0" presId="urn:microsoft.com/office/officeart/2005/8/layout/vList2"/>
    <dgm:cxn modelId="{6806BDE1-CA5B-42C8-A0FE-DDB05DA4B54A}" type="presOf" srcId="{9687BAE5-9687-4D50-A6A8-531017058E90}" destId="{A5051839-4948-46DF-BDD5-40B1ADEE3FAD}" srcOrd="0" destOrd="0" presId="urn:microsoft.com/office/officeart/2005/8/layout/vList2"/>
    <dgm:cxn modelId="{5BA51437-5836-477F-B36B-9AEFE0E7C85C}" type="presOf" srcId="{177A2A85-B471-4F13-B700-3B6F1148CAC0}" destId="{A05FB025-2CB2-4040-812E-7B9FB7342CB6}" srcOrd="0" destOrd="0" presId="urn:microsoft.com/office/officeart/2005/8/layout/vList2"/>
    <dgm:cxn modelId="{02E25229-CD3B-4D2D-B31C-7777F468239C}" type="presOf" srcId="{EBB9D006-DA34-4712-B4B7-38668427889B}" destId="{49B4E0C7-6577-4427-A820-08E5153A21BE}" srcOrd="0" destOrd="0" presId="urn:microsoft.com/office/officeart/2005/8/layout/vList2"/>
    <dgm:cxn modelId="{E945610E-C896-4ABB-8821-D84E1D51FC0A}" srcId="{177A2A85-B471-4F13-B700-3B6F1148CAC0}" destId="{3CEABBA4-6F41-40E8-B30A-3C0E10EC46D8}" srcOrd="2" destOrd="0" parTransId="{7E556CB5-55A8-439F-8ADC-035383776C52}" sibTransId="{7567B190-AD9B-4537-9687-1DE2D46C07A6}"/>
    <dgm:cxn modelId="{22FC6AF6-05FA-43E9-A66A-C9DA2D18B109}" srcId="{177A2A85-B471-4F13-B700-3B6F1148CAC0}" destId="{10D7513F-5234-4D04-AC31-DD6A25504D49}" srcOrd="3" destOrd="0" parTransId="{9C1B7E81-6EA8-48A3-9FA5-6B0EE50AABAB}" sibTransId="{A0DFEA09-F12D-4589-BB71-67AFBCE1F534}"/>
    <dgm:cxn modelId="{139B7E27-081E-4F7D-B5B5-04B2F035BF40}" type="presOf" srcId="{10D7513F-5234-4D04-AC31-DD6A25504D49}" destId="{AEA399C3-1285-4344-B08D-495999BA8146}" srcOrd="0" destOrd="0" presId="urn:microsoft.com/office/officeart/2005/8/layout/vList2"/>
    <dgm:cxn modelId="{4A4BAD4E-971A-40DA-9C38-EA3F2FEB0A83}" type="presOf" srcId="{E502483C-DA76-4155-BB68-24CE18F2D88D}" destId="{CD4AA33E-BDD2-45C7-9A77-824E1DF066EE}" srcOrd="0" destOrd="0" presId="urn:microsoft.com/office/officeart/2005/8/layout/vList2"/>
    <dgm:cxn modelId="{86D3182F-91E0-4788-8084-0C76BD1393DE}" type="presParOf" srcId="{A05FB025-2CB2-4040-812E-7B9FB7342CB6}" destId="{2A8E276B-85F7-4156-A314-C22F558AE7FF}" srcOrd="0" destOrd="0" presId="urn:microsoft.com/office/officeart/2005/8/layout/vList2"/>
    <dgm:cxn modelId="{D83412DF-F55A-44E2-B39A-4ACE1EDB23ED}" type="presParOf" srcId="{A05FB025-2CB2-4040-812E-7B9FB7342CB6}" destId="{C6AF82A2-AC94-4754-B276-51F9EBFCC321}" srcOrd="1" destOrd="0" presId="urn:microsoft.com/office/officeart/2005/8/layout/vList2"/>
    <dgm:cxn modelId="{95054A47-2AA4-4D0C-9851-C10AC5435CDB}" type="presParOf" srcId="{A05FB025-2CB2-4040-812E-7B9FB7342CB6}" destId="{49B4E0C7-6577-4427-A820-08E5153A21BE}" srcOrd="2" destOrd="0" presId="urn:microsoft.com/office/officeart/2005/8/layout/vList2"/>
    <dgm:cxn modelId="{273BE98C-8453-499F-930A-9D7998C029F5}" type="presParOf" srcId="{A05FB025-2CB2-4040-812E-7B9FB7342CB6}" destId="{B08E6AC5-9F4C-4FEF-B51C-4621CDE04578}" srcOrd="3" destOrd="0" presId="urn:microsoft.com/office/officeart/2005/8/layout/vList2"/>
    <dgm:cxn modelId="{4535AA5D-42CD-4302-AA61-BB9474202E2E}" type="presParOf" srcId="{A05FB025-2CB2-4040-812E-7B9FB7342CB6}" destId="{4DC6CFF9-C649-4734-93BF-790D1D363299}" srcOrd="4" destOrd="0" presId="urn:microsoft.com/office/officeart/2005/8/layout/vList2"/>
    <dgm:cxn modelId="{89A3D035-E4D8-4BFE-8A21-8982377647CF}" type="presParOf" srcId="{A05FB025-2CB2-4040-812E-7B9FB7342CB6}" destId="{4B5748FF-B956-4C63-BD87-9B78D2544E64}" srcOrd="5" destOrd="0" presId="urn:microsoft.com/office/officeart/2005/8/layout/vList2"/>
    <dgm:cxn modelId="{80234B99-9D39-42A4-BEF0-7F154BC1DB84}" type="presParOf" srcId="{A05FB025-2CB2-4040-812E-7B9FB7342CB6}" destId="{AEA399C3-1285-4344-B08D-495999BA8146}" srcOrd="6" destOrd="0" presId="urn:microsoft.com/office/officeart/2005/8/layout/vList2"/>
    <dgm:cxn modelId="{47E0FDF0-5B47-4056-ADE8-FACB633C9EEF}" type="presParOf" srcId="{A05FB025-2CB2-4040-812E-7B9FB7342CB6}" destId="{23AB5450-AFED-4AB0-AE96-1D10F220478F}" srcOrd="7" destOrd="0" presId="urn:microsoft.com/office/officeart/2005/8/layout/vList2"/>
    <dgm:cxn modelId="{02392BA8-AE29-4875-8E17-A5D30286482A}" type="presParOf" srcId="{A05FB025-2CB2-4040-812E-7B9FB7342CB6}" destId="{A5051839-4948-46DF-BDD5-40B1ADEE3FAD}" srcOrd="8" destOrd="0" presId="urn:microsoft.com/office/officeart/2005/8/layout/vList2"/>
    <dgm:cxn modelId="{1D849EE5-78E4-4B01-9D17-B5D4BF8D427D}" type="presParOf" srcId="{A05FB025-2CB2-4040-812E-7B9FB7342CB6}" destId="{EED9F7A4-979F-48EF-BBDD-0E8232AA9043}" srcOrd="9" destOrd="0" presId="urn:microsoft.com/office/officeart/2005/8/layout/vList2"/>
    <dgm:cxn modelId="{61809CE0-3F35-4F32-8C4E-C4842ACCD163}" type="presParOf" srcId="{A05FB025-2CB2-4040-812E-7B9FB7342CB6}" destId="{CD4AA33E-BDD2-45C7-9A77-824E1DF066E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0CB858-BBED-43F7-8B90-4EA314269886}" type="doc">
      <dgm:prSet loTypeId="urn:microsoft.com/office/officeart/2005/8/layout/balance1" loCatId="relationship" qsTypeId="urn:microsoft.com/office/officeart/2005/8/quickstyle/simple4" qsCatId="simple" csTypeId="urn:microsoft.com/office/officeart/2005/8/colors/accent4_2" csCatId="accent4" phldr="1"/>
      <dgm:spPr/>
      <dgm:t>
        <a:bodyPr/>
        <a:lstStyle/>
        <a:p>
          <a:endParaRPr lang="en-GB"/>
        </a:p>
      </dgm:t>
    </dgm:pt>
    <dgm:pt modelId="{3DC9E7A3-B3FC-41E5-AE47-3ED91F25903C}">
      <dgm:prSet phldrT="[Text]"/>
      <dgm:spPr/>
      <dgm:t>
        <a:bodyPr/>
        <a:lstStyle/>
        <a:p>
          <a:r>
            <a:rPr lang="en-GB" dirty="0" smtClean="0"/>
            <a:t>IT</a:t>
          </a:r>
          <a:endParaRPr lang="en-GB" dirty="0"/>
        </a:p>
      </dgm:t>
    </dgm:pt>
    <dgm:pt modelId="{E98B90B5-5013-49C9-B8AD-5CEBE7837C30}" type="parTrans" cxnId="{2FD3D836-75E8-410C-9B16-0CCF094175AF}">
      <dgm:prSet/>
      <dgm:spPr/>
      <dgm:t>
        <a:bodyPr/>
        <a:lstStyle/>
        <a:p>
          <a:endParaRPr lang="en-GB"/>
        </a:p>
      </dgm:t>
    </dgm:pt>
    <dgm:pt modelId="{3BFEA516-F520-40CD-9F02-B19F07E50464}" type="sibTrans" cxnId="{2FD3D836-75E8-410C-9B16-0CCF094175AF}">
      <dgm:prSet/>
      <dgm:spPr/>
      <dgm:t>
        <a:bodyPr/>
        <a:lstStyle/>
        <a:p>
          <a:endParaRPr lang="en-GB"/>
        </a:p>
      </dgm:t>
    </dgm:pt>
    <dgm:pt modelId="{087AE63F-0993-4967-AC67-2044AAFBC08A}">
      <dgm:prSet phldrT="[Text]" custT="1"/>
      <dgm:spPr/>
      <dgm:t>
        <a:bodyPr/>
        <a:lstStyle/>
        <a:p>
          <a:r>
            <a:rPr lang="en-GB" sz="1800" dirty="0" smtClean="0"/>
            <a:t>Business Needs / strategic thinking</a:t>
          </a:r>
          <a:endParaRPr lang="en-GB" sz="1800" dirty="0"/>
        </a:p>
      </dgm:t>
    </dgm:pt>
    <dgm:pt modelId="{D165266F-AEB0-4BAE-B7A9-9F2C480C1083}" type="parTrans" cxnId="{DD364694-F77E-472C-A043-2CCEAF2E8F46}">
      <dgm:prSet/>
      <dgm:spPr/>
      <dgm:t>
        <a:bodyPr/>
        <a:lstStyle/>
        <a:p>
          <a:endParaRPr lang="en-GB"/>
        </a:p>
      </dgm:t>
    </dgm:pt>
    <dgm:pt modelId="{08CB7F18-E506-4A2A-B8F4-F7410204854F}" type="sibTrans" cxnId="{DD364694-F77E-472C-A043-2CCEAF2E8F46}">
      <dgm:prSet/>
      <dgm:spPr/>
      <dgm:t>
        <a:bodyPr/>
        <a:lstStyle/>
        <a:p>
          <a:endParaRPr lang="en-GB"/>
        </a:p>
      </dgm:t>
    </dgm:pt>
    <dgm:pt modelId="{AB15B2ED-BB90-4EAE-A5E4-47C3ACD25169}">
      <dgm:prSet phldrT="[Text]" custT="1"/>
      <dgm:spPr/>
      <dgm:t>
        <a:bodyPr/>
        <a:lstStyle/>
        <a:p>
          <a:r>
            <a:rPr lang="en-GB" sz="1800" dirty="0" smtClean="0"/>
            <a:t>Competitiveness</a:t>
          </a:r>
          <a:endParaRPr lang="en-GB" sz="1800" dirty="0"/>
        </a:p>
      </dgm:t>
    </dgm:pt>
    <dgm:pt modelId="{A2FA2EFA-B3B2-4CD5-9C68-50F144799CEC}" type="parTrans" cxnId="{22DF69F9-B4AB-4BE5-9845-C8EA6F03DB7A}">
      <dgm:prSet/>
      <dgm:spPr/>
      <dgm:t>
        <a:bodyPr/>
        <a:lstStyle/>
        <a:p>
          <a:endParaRPr lang="en-GB"/>
        </a:p>
      </dgm:t>
    </dgm:pt>
    <dgm:pt modelId="{1257B373-E999-40E4-888D-193216E9ACCC}" type="sibTrans" cxnId="{22DF69F9-B4AB-4BE5-9845-C8EA6F03DB7A}">
      <dgm:prSet/>
      <dgm:spPr/>
      <dgm:t>
        <a:bodyPr/>
        <a:lstStyle/>
        <a:p>
          <a:endParaRPr lang="en-GB"/>
        </a:p>
      </dgm:t>
    </dgm:pt>
    <dgm:pt modelId="{3F491719-725D-480D-B77B-E0502621FD07}">
      <dgm:prSet phldrT="[Text]" custT="1"/>
      <dgm:spPr/>
      <dgm:t>
        <a:bodyPr/>
        <a:lstStyle/>
        <a:p>
          <a:r>
            <a:rPr lang="en-GB" sz="1800" dirty="0" smtClean="0"/>
            <a:t>Information Systems</a:t>
          </a:r>
          <a:endParaRPr lang="en-GB" sz="1800" dirty="0"/>
        </a:p>
      </dgm:t>
    </dgm:pt>
    <dgm:pt modelId="{01271603-F895-4FE9-A900-6415F04B2408}" type="parTrans" cxnId="{D3796444-4FDA-42D7-BA9F-FF6FE585EF0D}">
      <dgm:prSet/>
      <dgm:spPr/>
      <dgm:t>
        <a:bodyPr/>
        <a:lstStyle/>
        <a:p>
          <a:endParaRPr lang="en-GB"/>
        </a:p>
      </dgm:t>
    </dgm:pt>
    <dgm:pt modelId="{BE518297-E921-40DD-9C29-81BAF8C9879F}" type="sibTrans" cxnId="{D3796444-4FDA-42D7-BA9F-FF6FE585EF0D}">
      <dgm:prSet/>
      <dgm:spPr/>
      <dgm:t>
        <a:bodyPr/>
        <a:lstStyle/>
        <a:p>
          <a:endParaRPr lang="en-GB"/>
        </a:p>
      </dgm:t>
    </dgm:pt>
    <dgm:pt modelId="{5BEAE592-D39B-4FE4-9A60-87F5C4926939}">
      <dgm:prSet phldrT="[Text]" custT="1"/>
      <dgm:spPr/>
      <dgm:t>
        <a:bodyPr/>
        <a:lstStyle/>
        <a:p>
          <a:r>
            <a:rPr lang="en-GB" sz="1800" dirty="0" smtClean="0"/>
            <a:t>Flexible communication</a:t>
          </a:r>
          <a:endParaRPr lang="en-GB" sz="1800" dirty="0"/>
        </a:p>
      </dgm:t>
    </dgm:pt>
    <dgm:pt modelId="{FEB1E16E-7C37-4199-8094-D47A67EF5CA8}" type="parTrans" cxnId="{42945BF6-B2F6-436B-B1DA-89F601909FF5}">
      <dgm:prSet/>
      <dgm:spPr/>
      <dgm:t>
        <a:bodyPr/>
        <a:lstStyle/>
        <a:p>
          <a:endParaRPr lang="en-GB"/>
        </a:p>
      </dgm:t>
    </dgm:pt>
    <dgm:pt modelId="{A5DD2766-6A0A-4F90-9C36-AC336F42D4E3}" type="sibTrans" cxnId="{42945BF6-B2F6-436B-B1DA-89F601909FF5}">
      <dgm:prSet/>
      <dgm:spPr/>
      <dgm:t>
        <a:bodyPr/>
        <a:lstStyle/>
        <a:p>
          <a:endParaRPr lang="en-GB"/>
        </a:p>
      </dgm:t>
    </dgm:pt>
    <dgm:pt modelId="{273A1F25-E51B-4976-BE2C-9C9BCEFB9188}">
      <dgm:prSet phldrT="[Text]"/>
      <dgm:spPr/>
      <dgm:t>
        <a:bodyPr/>
        <a:lstStyle/>
        <a:p>
          <a:r>
            <a:rPr lang="en-GB" dirty="0" smtClean="0"/>
            <a:t>Business </a:t>
          </a:r>
          <a:endParaRPr lang="en-GB" dirty="0"/>
        </a:p>
      </dgm:t>
    </dgm:pt>
    <dgm:pt modelId="{51D451FA-3FED-48CB-AC5F-5330F3705CB3}" type="parTrans" cxnId="{10BE834F-4858-4370-90A6-DBAA7BC0C97D}">
      <dgm:prSet/>
      <dgm:spPr/>
      <dgm:t>
        <a:bodyPr/>
        <a:lstStyle/>
        <a:p>
          <a:endParaRPr lang="en-GB"/>
        </a:p>
      </dgm:t>
    </dgm:pt>
    <dgm:pt modelId="{8B4913F7-7560-459A-B654-8D774FA30DF1}" type="sibTrans" cxnId="{10BE834F-4858-4370-90A6-DBAA7BC0C97D}">
      <dgm:prSet/>
      <dgm:spPr/>
      <dgm:t>
        <a:bodyPr/>
        <a:lstStyle/>
        <a:p>
          <a:endParaRPr lang="en-GB"/>
        </a:p>
      </dgm:t>
    </dgm:pt>
    <dgm:pt modelId="{D7E3C4D7-A972-4D4E-BD16-E5CF18B81458}">
      <dgm:prSet phldrT="[Text]" custT="1"/>
      <dgm:spPr/>
      <dgm:t>
        <a:bodyPr/>
        <a:lstStyle/>
        <a:p>
          <a:r>
            <a:rPr lang="en-GB" sz="1800" dirty="0" smtClean="0"/>
            <a:t>Successful business change</a:t>
          </a:r>
          <a:endParaRPr lang="en-GB" sz="1800" dirty="0"/>
        </a:p>
      </dgm:t>
    </dgm:pt>
    <dgm:pt modelId="{84E05FEE-E405-42E7-873F-FD08EECEAFEB}" type="parTrans" cxnId="{1B0FD362-2E50-4A39-A711-F2A6ED1EB121}">
      <dgm:prSet/>
      <dgm:spPr/>
      <dgm:t>
        <a:bodyPr/>
        <a:lstStyle/>
        <a:p>
          <a:endParaRPr lang="en-GB"/>
        </a:p>
      </dgm:t>
    </dgm:pt>
    <dgm:pt modelId="{9C2D22EA-BAF3-4225-BE1A-3B24A8CB8141}" type="sibTrans" cxnId="{1B0FD362-2E50-4A39-A711-F2A6ED1EB121}">
      <dgm:prSet/>
      <dgm:spPr/>
      <dgm:t>
        <a:bodyPr/>
        <a:lstStyle/>
        <a:p>
          <a:endParaRPr lang="en-GB"/>
        </a:p>
      </dgm:t>
    </dgm:pt>
    <dgm:pt modelId="{4FA26407-04FF-463F-B501-02BD88C105B9}">
      <dgm:prSet phldrT="[Text]" custT="1"/>
      <dgm:spPr/>
      <dgm:t>
        <a:bodyPr/>
        <a:lstStyle/>
        <a:p>
          <a:r>
            <a:rPr lang="en-GB" sz="1800" dirty="0" smtClean="0"/>
            <a:t>Investment</a:t>
          </a:r>
          <a:endParaRPr lang="en-GB" sz="1800" dirty="0"/>
        </a:p>
      </dgm:t>
    </dgm:pt>
    <dgm:pt modelId="{6622BBEE-5AE7-4B92-9032-AAC8B25D4449}" type="parTrans" cxnId="{A08E46F0-036E-43F0-A58D-899F2950B141}">
      <dgm:prSet/>
      <dgm:spPr/>
      <dgm:t>
        <a:bodyPr/>
        <a:lstStyle/>
        <a:p>
          <a:endParaRPr lang="en-GB"/>
        </a:p>
      </dgm:t>
    </dgm:pt>
    <dgm:pt modelId="{DF38A9C2-1FE5-4A91-A26C-4208090EF8A5}" type="sibTrans" cxnId="{A08E46F0-036E-43F0-A58D-899F2950B141}">
      <dgm:prSet/>
      <dgm:spPr/>
      <dgm:t>
        <a:bodyPr/>
        <a:lstStyle/>
        <a:p>
          <a:endParaRPr lang="en-GB"/>
        </a:p>
      </dgm:t>
    </dgm:pt>
    <dgm:pt modelId="{98C8C41B-CED7-4467-BFB1-21FC217835E4}" type="pres">
      <dgm:prSet presAssocID="{B40CB858-BBED-43F7-8B90-4EA314269886}" presName="outerComposite" presStyleCnt="0">
        <dgm:presLayoutVars>
          <dgm:chMax val="2"/>
          <dgm:animLvl val="lvl"/>
          <dgm:resizeHandles val="exact"/>
        </dgm:presLayoutVars>
      </dgm:prSet>
      <dgm:spPr/>
      <dgm:t>
        <a:bodyPr/>
        <a:lstStyle/>
        <a:p>
          <a:endParaRPr lang="en-GB"/>
        </a:p>
      </dgm:t>
    </dgm:pt>
    <dgm:pt modelId="{238486F5-FF81-419F-A161-B8FEBABA1970}" type="pres">
      <dgm:prSet presAssocID="{B40CB858-BBED-43F7-8B90-4EA314269886}" presName="dummyMaxCanvas" presStyleCnt="0"/>
      <dgm:spPr/>
    </dgm:pt>
    <dgm:pt modelId="{E9E2450E-83B5-4FAF-935B-845178196562}" type="pres">
      <dgm:prSet presAssocID="{B40CB858-BBED-43F7-8B90-4EA314269886}" presName="parentComposite" presStyleCnt="0"/>
      <dgm:spPr/>
    </dgm:pt>
    <dgm:pt modelId="{6A58731E-D61B-4CA5-9EA9-D7ADE4130B11}" type="pres">
      <dgm:prSet presAssocID="{B40CB858-BBED-43F7-8B90-4EA314269886}" presName="parent1" presStyleLbl="alignAccFollowNode1" presStyleIdx="0" presStyleCnt="4" custScaleX="135103" custScaleY="64786">
        <dgm:presLayoutVars>
          <dgm:chMax val="4"/>
        </dgm:presLayoutVars>
      </dgm:prSet>
      <dgm:spPr/>
      <dgm:t>
        <a:bodyPr/>
        <a:lstStyle/>
        <a:p>
          <a:endParaRPr lang="en-GB"/>
        </a:p>
      </dgm:t>
    </dgm:pt>
    <dgm:pt modelId="{2055BE6F-9A8D-4F68-BE54-7599222B23FC}" type="pres">
      <dgm:prSet presAssocID="{B40CB858-BBED-43F7-8B90-4EA314269886}" presName="parent2" presStyleLbl="alignAccFollowNode1" presStyleIdx="1" presStyleCnt="4" custScaleX="146242" custScaleY="64786">
        <dgm:presLayoutVars>
          <dgm:chMax val="4"/>
        </dgm:presLayoutVars>
      </dgm:prSet>
      <dgm:spPr/>
      <dgm:t>
        <a:bodyPr/>
        <a:lstStyle/>
        <a:p>
          <a:endParaRPr lang="en-GB"/>
        </a:p>
      </dgm:t>
    </dgm:pt>
    <dgm:pt modelId="{4E71A811-DC0F-4B5D-A67B-AE73A8179141}" type="pres">
      <dgm:prSet presAssocID="{B40CB858-BBED-43F7-8B90-4EA314269886}" presName="childrenComposite" presStyleCnt="0"/>
      <dgm:spPr/>
    </dgm:pt>
    <dgm:pt modelId="{2219FD5A-ECA6-442A-8E56-86DD19A474B5}" type="pres">
      <dgm:prSet presAssocID="{B40CB858-BBED-43F7-8B90-4EA314269886}" presName="dummyMaxCanvas_ChildArea" presStyleCnt="0"/>
      <dgm:spPr/>
    </dgm:pt>
    <dgm:pt modelId="{F1EF7027-E84D-48EF-8C0E-91C681F8B742}" type="pres">
      <dgm:prSet presAssocID="{B40CB858-BBED-43F7-8B90-4EA314269886}" presName="fulcrum" presStyleLbl="alignAccFollowNode1" presStyleIdx="2" presStyleCnt="4"/>
      <dgm:spPr/>
    </dgm:pt>
    <dgm:pt modelId="{C0434455-71D7-4A89-98C4-940989DC6101}" type="pres">
      <dgm:prSet presAssocID="{B40CB858-BBED-43F7-8B90-4EA314269886}" presName="balance_24" presStyleLbl="alignAccFollowNode1" presStyleIdx="3" presStyleCnt="4">
        <dgm:presLayoutVars>
          <dgm:bulletEnabled val="1"/>
        </dgm:presLayoutVars>
      </dgm:prSet>
      <dgm:spPr/>
    </dgm:pt>
    <dgm:pt modelId="{A97964BD-6222-469B-ABDD-6D361D0E9E0B}" type="pres">
      <dgm:prSet presAssocID="{B40CB858-BBED-43F7-8B90-4EA314269886}" presName="right_24_1" presStyleLbl="node1" presStyleIdx="0" presStyleCnt="6" custScaleX="107708">
        <dgm:presLayoutVars>
          <dgm:bulletEnabled val="1"/>
        </dgm:presLayoutVars>
      </dgm:prSet>
      <dgm:spPr/>
      <dgm:t>
        <a:bodyPr/>
        <a:lstStyle/>
        <a:p>
          <a:endParaRPr lang="en-GB"/>
        </a:p>
      </dgm:t>
    </dgm:pt>
    <dgm:pt modelId="{C1C9E08F-F76B-4DC0-A6C0-0CEF6D20FBB9}" type="pres">
      <dgm:prSet presAssocID="{B40CB858-BBED-43F7-8B90-4EA314269886}" presName="right_24_2" presStyleLbl="node1" presStyleIdx="1" presStyleCnt="6" custScaleX="106056">
        <dgm:presLayoutVars>
          <dgm:bulletEnabled val="1"/>
        </dgm:presLayoutVars>
      </dgm:prSet>
      <dgm:spPr/>
      <dgm:t>
        <a:bodyPr/>
        <a:lstStyle/>
        <a:p>
          <a:endParaRPr lang="en-GB"/>
        </a:p>
      </dgm:t>
    </dgm:pt>
    <dgm:pt modelId="{FBB18878-6342-43EE-A26D-967F2D6D5A80}" type="pres">
      <dgm:prSet presAssocID="{B40CB858-BBED-43F7-8B90-4EA314269886}" presName="right_24_3" presStyleLbl="node1" presStyleIdx="2" presStyleCnt="6" custScaleX="106922">
        <dgm:presLayoutVars>
          <dgm:bulletEnabled val="1"/>
        </dgm:presLayoutVars>
      </dgm:prSet>
      <dgm:spPr/>
      <dgm:t>
        <a:bodyPr/>
        <a:lstStyle/>
        <a:p>
          <a:endParaRPr lang="en-GB"/>
        </a:p>
      </dgm:t>
    </dgm:pt>
    <dgm:pt modelId="{D0C1FAED-80FE-4F21-91DB-A02C593C6457}" type="pres">
      <dgm:prSet presAssocID="{B40CB858-BBED-43F7-8B90-4EA314269886}" presName="right_24_4" presStyleLbl="node1" presStyleIdx="3" presStyleCnt="6" custScaleX="104978">
        <dgm:presLayoutVars>
          <dgm:bulletEnabled val="1"/>
        </dgm:presLayoutVars>
      </dgm:prSet>
      <dgm:spPr/>
      <dgm:t>
        <a:bodyPr/>
        <a:lstStyle/>
        <a:p>
          <a:endParaRPr lang="en-GB"/>
        </a:p>
      </dgm:t>
    </dgm:pt>
    <dgm:pt modelId="{794F7E34-09DC-4493-874F-13E031BEEB70}" type="pres">
      <dgm:prSet presAssocID="{B40CB858-BBED-43F7-8B90-4EA314269886}" presName="left_24_1" presStyleLbl="node1" presStyleIdx="4" presStyleCnt="6">
        <dgm:presLayoutVars>
          <dgm:bulletEnabled val="1"/>
        </dgm:presLayoutVars>
      </dgm:prSet>
      <dgm:spPr/>
      <dgm:t>
        <a:bodyPr/>
        <a:lstStyle/>
        <a:p>
          <a:endParaRPr lang="en-GB"/>
        </a:p>
      </dgm:t>
    </dgm:pt>
    <dgm:pt modelId="{96B0256F-1B54-4689-A077-48BCD0C819B7}" type="pres">
      <dgm:prSet presAssocID="{B40CB858-BBED-43F7-8B90-4EA314269886}" presName="left_24_2" presStyleLbl="node1" presStyleIdx="5" presStyleCnt="6">
        <dgm:presLayoutVars>
          <dgm:bulletEnabled val="1"/>
        </dgm:presLayoutVars>
      </dgm:prSet>
      <dgm:spPr/>
      <dgm:t>
        <a:bodyPr/>
        <a:lstStyle/>
        <a:p>
          <a:endParaRPr lang="en-GB"/>
        </a:p>
      </dgm:t>
    </dgm:pt>
  </dgm:ptLst>
  <dgm:cxnLst>
    <dgm:cxn modelId="{3BF630BC-8A38-4080-8A30-25E0BD8F81D9}" type="presOf" srcId="{4FA26407-04FF-463F-B501-02BD88C105B9}" destId="{D0C1FAED-80FE-4F21-91DB-A02C593C6457}" srcOrd="0" destOrd="0" presId="urn:microsoft.com/office/officeart/2005/8/layout/balance1"/>
    <dgm:cxn modelId="{DD364694-F77E-472C-A043-2CCEAF2E8F46}" srcId="{273A1F25-E51B-4976-BE2C-9C9BCEFB9188}" destId="{087AE63F-0993-4967-AC67-2044AAFBC08A}" srcOrd="0" destOrd="0" parTransId="{D165266F-AEB0-4BAE-B7A9-9F2C480C1083}" sibTransId="{08CB7F18-E506-4A2A-B8F4-F7410204854F}"/>
    <dgm:cxn modelId="{2FD3D836-75E8-410C-9B16-0CCF094175AF}" srcId="{B40CB858-BBED-43F7-8B90-4EA314269886}" destId="{3DC9E7A3-B3FC-41E5-AE47-3ED91F25903C}" srcOrd="0" destOrd="0" parTransId="{E98B90B5-5013-49C9-B8AD-5CEBE7837C30}" sibTransId="{3BFEA516-F520-40CD-9F02-B19F07E50464}"/>
    <dgm:cxn modelId="{1CA0C7A2-89BC-43A6-B30B-676887358DBD}" type="presOf" srcId="{D7E3C4D7-A972-4D4E-BD16-E5CF18B81458}" destId="{FBB18878-6342-43EE-A26D-967F2D6D5A80}" srcOrd="0" destOrd="0" presId="urn:microsoft.com/office/officeart/2005/8/layout/balance1"/>
    <dgm:cxn modelId="{52F06D63-D357-419B-8C92-11517E0CA0D2}" type="presOf" srcId="{273A1F25-E51B-4976-BE2C-9C9BCEFB9188}" destId="{2055BE6F-9A8D-4F68-BE54-7599222B23FC}" srcOrd="0" destOrd="0" presId="urn:microsoft.com/office/officeart/2005/8/layout/balance1"/>
    <dgm:cxn modelId="{22DF69F9-B4AB-4BE5-9845-C8EA6F03DB7A}" srcId="{273A1F25-E51B-4976-BE2C-9C9BCEFB9188}" destId="{AB15B2ED-BB90-4EAE-A5E4-47C3ACD25169}" srcOrd="1" destOrd="0" parTransId="{A2FA2EFA-B3B2-4CD5-9C68-50F144799CEC}" sibTransId="{1257B373-E999-40E4-888D-193216E9ACCC}"/>
    <dgm:cxn modelId="{489EC1DB-F052-45C3-B562-DC401862CCEF}" type="presOf" srcId="{3F491719-725D-480D-B77B-E0502621FD07}" destId="{794F7E34-09DC-4493-874F-13E031BEEB70}" srcOrd="0" destOrd="0" presId="urn:microsoft.com/office/officeart/2005/8/layout/balance1"/>
    <dgm:cxn modelId="{6AD826A4-D444-44EF-9AE7-E5108E30E9F2}" type="presOf" srcId="{3DC9E7A3-B3FC-41E5-AE47-3ED91F25903C}" destId="{6A58731E-D61B-4CA5-9EA9-D7ADE4130B11}" srcOrd="0" destOrd="0" presId="urn:microsoft.com/office/officeart/2005/8/layout/balance1"/>
    <dgm:cxn modelId="{10BE834F-4858-4370-90A6-DBAA7BC0C97D}" srcId="{B40CB858-BBED-43F7-8B90-4EA314269886}" destId="{273A1F25-E51B-4976-BE2C-9C9BCEFB9188}" srcOrd="1" destOrd="0" parTransId="{51D451FA-3FED-48CB-AC5F-5330F3705CB3}" sibTransId="{8B4913F7-7560-459A-B654-8D774FA30DF1}"/>
    <dgm:cxn modelId="{0F3EE55D-DAC6-4431-9800-FDB18DDCB90D}" type="presOf" srcId="{5BEAE592-D39B-4FE4-9A60-87F5C4926939}" destId="{96B0256F-1B54-4689-A077-48BCD0C819B7}" srcOrd="0" destOrd="0" presId="urn:microsoft.com/office/officeart/2005/8/layout/balance1"/>
    <dgm:cxn modelId="{8BD5A792-94ED-4986-B593-B93A53706AD7}" type="presOf" srcId="{B40CB858-BBED-43F7-8B90-4EA314269886}" destId="{98C8C41B-CED7-4467-BFB1-21FC217835E4}" srcOrd="0" destOrd="0" presId="urn:microsoft.com/office/officeart/2005/8/layout/balance1"/>
    <dgm:cxn modelId="{8D866B14-FAA2-41A3-8B88-7B621F485E23}" type="presOf" srcId="{AB15B2ED-BB90-4EAE-A5E4-47C3ACD25169}" destId="{C1C9E08F-F76B-4DC0-A6C0-0CEF6D20FBB9}" srcOrd="0" destOrd="0" presId="urn:microsoft.com/office/officeart/2005/8/layout/balance1"/>
    <dgm:cxn modelId="{A08E46F0-036E-43F0-A58D-899F2950B141}" srcId="{273A1F25-E51B-4976-BE2C-9C9BCEFB9188}" destId="{4FA26407-04FF-463F-B501-02BD88C105B9}" srcOrd="3" destOrd="0" parTransId="{6622BBEE-5AE7-4B92-9032-AAC8B25D4449}" sibTransId="{DF38A9C2-1FE5-4A91-A26C-4208090EF8A5}"/>
    <dgm:cxn modelId="{D4EDF417-C109-4E6E-8BD8-C2F233783B6B}" type="presOf" srcId="{087AE63F-0993-4967-AC67-2044AAFBC08A}" destId="{A97964BD-6222-469B-ABDD-6D361D0E9E0B}" srcOrd="0" destOrd="0" presId="urn:microsoft.com/office/officeart/2005/8/layout/balance1"/>
    <dgm:cxn modelId="{1B0FD362-2E50-4A39-A711-F2A6ED1EB121}" srcId="{273A1F25-E51B-4976-BE2C-9C9BCEFB9188}" destId="{D7E3C4D7-A972-4D4E-BD16-E5CF18B81458}" srcOrd="2" destOrd="0" parTransId="{84E05FEE-E405-42E7-873F-FD08EECEAFEB}" sibTransId="{9C2D22EA-BAF3-4225-BE1A-3B24A8CB8141}"/>
    <dgm:cxn modelId="{D3796444-4FDA-42D7-BA9F-FF6FE585EF0D}" srcId="{3DC9E7A3-B3FC-41E5-AE47-3ED91F25903C}" destId="{3F491719-725D-480D-B77B-E0502621FD07}" srcOrd="0" destOrd="0" parTransId="{01271603-F895-4FE9-A900-6415F04B2408}" sibTransId="{BE518297-E921-40DD-9C29-81BAF8C9879F}"/>
    <dgm:cxn modelId="{42945BF6-B2F6-436B-B1DA-89F601909FF5}" srcId="{3DC9E7A3-B3FC-41E5-AE47-3ED91F25903C}" destId="{5BEAE592-D39B-4FE4-9A60-87F5C4926939}" srcOrd="1" destOrd="0" parTransId="{FEB1E16E-7C37-4199-8094-D47A67EF5CA8}" sibTransId="{A5DD2766-6A0A-4F90-9C36-AC336F42D4E3}"/>
    <dgm:cxn modelId="{C91E8FE9-4A01-42F0-90B7-5C11263D7909}" type="presParOf" srcId="{98C8C41B-CED7-4467-BFB1-21FC217835E4}" destId="{238486F5-FF81-419F-A161-B8FEBABA1970}" srcOrd="0" destOrd="0" presId="urn:microsoft.com/office/officeart/2005/8/layout/balance1"/>
    <dgm:cxn modelId="{BFE5E3CC-19DD-4432-B5FA-77EF73E3AF87}" type="presParOf" srcId="{98C8C41B-CED7-4467-BFB1-21FC217835E4}" destId="{E9E2450E-83B5-4FAF-935B-845178196562}" srcOrd="1" destOrd="0" presId="urn:microsoft.com/office/officeart/2005/8/layout/balance1"/>
    <dgm:cxn modelId="{B82CE336-A2FB-4298-B07D-FAD1587C2CFE}" type="presParOf" srcId="{E9E2450E-83B5-4FAF-935B-845178196562}" destId="{6A58731E-D61B-4CA5-9EA9-D7ADE4130B11}" srcOrd="0" destOrd="0" presId="urn:microsoft.com/office/officeart/2005/8/layout/balance1"/>
    <dgm:cxn modelId="{EF31C923-4A5C-4E3E-8305-A8378C03B847}" type="presParOf" srcId="{E9E2450E-83B5-4FAF-935B-845178196562}" destId="{2055BE6F-9A8D-4F68-BE54-7599222B23FC}" srcOrd="1" destOrd="0" presId="urn:microsoft.com/office/officeart/2005/8/layout/balance1"/>
    <dgm:cxn modelId="{4BBBE704-5576-4608-BCB3-80A1E498F26F}" type="presParOf" srcId="{98C8C41B-CED7-4467-BFB1-21FC217835E4}" destId="{4E71A811-DC0F-4B5D-A67B-AE73A8179141}" srcOrd="2" destOrd="0" presId="urn:microsoft.com/office/officeart/2005/8/layout/balance1"/>
    <dgm:cxn modelId="{EFD2455E-4C63-4C46-B4BD-07067A35AC12}" type="presParOf" srcId="{4E71A811-DC0F-4B5D-A67B-AE73A8179141}" destId="{2219FD5A-ECA6-442A-8E56-86DD19A474B5}" srcOrd="0" destOrd="0" presId="urn:microsoft.com/office/officeart/2005/8/layout/balance1"/>
    <dgm:cxn modelId="{38D90362-A02F-4C5D-BE4E-2959CD3FB28D}" type="presParOf" srcId="{4E71A811-DC0F-4B5D-A67B-AE73A8179141}" destId="{F1EF7027-E84D-48EF-8C0E-91C681F8B742}" srcOrd="1" destOrd="0" presId="urn:microsoft.com/office/officeart/2005/8/layout/balance1"/>
    <dgm:cxn modelId="{11884B2F-6426-4C1D-829A-5D391E293867}" type="presParOf" srcId="{4E71A811-DC0F-4B5D-A67B-AE73A8179141}" destId="{C0434455-71D7-4A89-98C4-940989DC6101}" srcOrd="2" destOrd="0" presId="urn:microsoft.com/office/officeart/2005/8/layout/balance1"/>
    <dgm:cxn modelId="{D6D5CCDE-0B6C-48C6-BAE8-590B091916B8}" type="presParOf" srcId="{4E71A811-DC0F-4B5D-A67B-AE73A8179141}" destId="{A97964BD-6222-469B-ABDD-6D361D0E9E0B}" srcOrd="3" destOrd="0" presId="urn:microsoft.com/office/officeart/2005/8/layout/balance1"/>
    <dgm:cxn modelId="{D61B4D8B-3D3D-41A2-8C96-84BE3583671B}" type="presParOf" srcId="{4E71A811-DC0F-4B5D-A67B-AE73A8179141}" destId="{C1C9E08F-F76B-4DC0-A6C0-0CEF6D20FBB9}" srcOrd="4" destOrd="0" presId="urn:microsoft.com/office/officeart/2005/8/layout/balance1"/>
    <dgm:cxn modelId="{D1BF2A13-B059-4C07-8D3F-F78E7F5CE2CA}" type="presParOf" srcId="{4E71A811-DC0F-4B5D-A67B-AE73A8179141}" destId="{FBB18878-6342-43EE-A26D-967F2D6D5A80}" srcOrd="5" destOrd="0" presId="urn:microsoft.com/office/officeart/2005/8/layout/balance1"/>
    <dgm:cxn modelId="{DF7FD56C-8BD2-426D-855B-EB80C028D6D2}" type="presParOf" srcId="{4E71A811-DC0F-4B5D-A67B-AE73A8179141}" destId="{D0C1FAED-80FE-4F21-91DB-A02C593C6457}" srcOrd="6" destOrd="0" presId="urn:microsoft.com/office/officeart/2005/8/layout/balance1"/>
    <dgm:cxn modelId="{6AA047CF-965F-42BB-8514-F9922E57251B}" type="presParOf" srcId="{4E71A811-DC0F-4B5D-A67B-AE73A8179141}" destId="{794F7E34-09DC-4493-874F-13E031BEEB70}" srcOrd="7" destOrd="0" presId="urn:microsoft.com/office/officeart/2005/8/layout/balance1"/>
    <dgm:cxn modelId="{6B5E8D5D-B1F4-4B2A-818C-337AF49EB0B8}" type="presParOf" srcId="{4E71A811-DC0F-4B5D-A67B-AE73A8179141}" destId="{96B0256F-1B54-4689-A077-48BCD0C819B7}" srcOrd="8"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0.xml><?xml version="1.0" encoding="utf-8"?>
<dgm:dataModel xmlns:dgm="http://schemas.openxmlformats.org/drawingml/2006/diagram" xmlns:a="http://schemas.openxmlformats.org/drawingml/2006/main">
  <dgm:ptLst>
    <dgm:pt modelId="{B3EB953D-AB2E-45DD-817E-B69FB832559D}"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7803958C-8521-420B-AF0C-12AC320F8302}">
      <dgm:prSet phldrT="[Text]"/>
      <dgm:spPr/>
      <dgm:t>
        <a:bodyPr/>
        <a:lstStyle/>
        <a:p>
          <a:r>
            <a:rPr lang="en-GB" dirty="0" smtClean="0"/>
            <a:t>Initial (informal) list of requirements</a:t>
          </a:r>
          <a:endParaRPr lang="en-GB" dirty="0"/>
        </a:p>
      </dgm:t>
    </dgm:pt>
    <dgm:pt modelId="{760A38BB-20FF-4B49-A64B-9A6E7629AB1D}" type="parTrans" cxnId="{B967EE83-4FD6-47E2-B2C9-95325005F5E8}">
      <dgm:prSet/>
      <dgm:spPr/>
      <dgm:t>
        <a:bodyPr/>
        <a:lstStyle/>
        <a:p>
          <a:endParaRPr lang="en-GB"/>
        </a:p>
      </dgm:t>
    </dgm:pt>
    <dgm:pt modelId="{3A2B3809-53FF-4A77-B695-B31FBB6EF9E1}" type="sibTrans" cxnId="{B967EE83-4FD6-47E2-B2C9-95325005F5E8}">
      <dgm:prSet/>
      <dgm:spPr>
        <a:solidFill>
          <a:srgbClr val="CBD5E8"/>
        </a:solidFill>
        <a:ln>
          <a:solidFill>
            <a:srgbClr val="FFFFFF"/>
          </a:solidFill>
        </a:ln>
      </dgm:spPr>
      <dgm:t>
        <a:bodyPr/>
        <a:lstStyle/>
        <a:p>
          <a:endParaRPr lang="en-GB"/>
        </a:p>
      </dgm:t>
    </dgm:pt>
    <dgm:pt modelId="{9FB8D761-A495-4EBA-A074-8CEE52145842}">
      <dgm:prSet/>
      <dgm:spPr/>
      <dgm:t>
        <a:bodyPr/>
        <a:lstStyle/>
        <a:p>
          <a:r>
            <a:rPr lang="en-GB" dirty="0" smtClean="0"/>
            <a:t>Requirements analysis</a:t>
          </a:r>
        </a:p>
      </dgm:t>
    </dgm:pt>
    <dgm:pt modelId="{E6030C25-6EE8-491F-99F3-35F0990BD528}" type="parTrans" cxnId="{84E49436-D214-4AAE-90C1-BD1335DD6859}">
      <dgm:prSet/>
      <dgm:spPr/>
      <dgm:t>
        <a:bodyPr/>
        <a:lstStyle/>
        <a:p>
          <a:endParaRPr lang="en-GB"/>
        </a:p>
      </dgm:t>
    </dgm:pt>
    <dgm:pt modelId="{2C18076C-C40F-47CD-AD57-B7FF3AC03642}" type="sibTrans" cxnId="{84E49436-D214-4AAE-90C1-BD1335DD6859}">
      <dgm:prSet/>
      <dgm:spPr>
        <a:solidFill>
          <a:srgbClr val="CBD5E8"/>
        </a:solidFill>
        <a:ln>
          <a:solidFill>
            <a:srgbClr val="FFFFFF"/>
          </a:solidFill>
        </a:ln>
      </dgm:spPr>
      <dgm:t>
        <a:bodyPr/>
        <a:lstStyle/>
        <a:p>
          <a:endParaRPr lang="en-GB"/>
        </a:p>
      </dgm:t>
    </dgm:pt>
    <dgm:pt modelId="{4B78B2D9-6416-4032-832A-D6A8BB519F84}">
      <dgm:prSet/>
      <dgm:spPr/>
      <dgm:t>
        <a:bodyPr/>
        <a:lstStyle/>
        <a:p>
          <a:r>
            <a:rPr lang="en-GB" dirty="0" smtClean="0"/>
            <a:t>Requirements catalogue</a:t>
          </a:r>
        </a:p>
      </dgm:t>
    </dgm:pt>
    <dgm:pt modelId="{E53B7F80-F136-465E-BC0F-011457300D3A}" type="parTrans" cxnId="{A27E620C-6CCB-422D-8B89-CFE4046D4BAE}">
      <dgm:prSet/>
      <dgm:spPr/>
      <dgm:t>
        <a:bodyPr/>
        <a:lstStyle/>
        <a:p>
          <a:endParaRPr lang="en-GB"/>
        </a:p>
      </dgm:t>
    </dgm:pt>
    <dgm:pt modelId="{70588A13-0A1B-4F04-94F7-FBFAED8074BA}" type="sibTrans" cxnId="{A27E620C-6CCB-422D-8B89-CFE4046D4BAE}">
      <dgm:prSet/>
      <dgm:spPr>
        <a:solidFill>
          <a:srgbClr val="CBD5E8"/>
        </a:solidFill>
        <a:ln>
          <a:solidFill>
            <a:srgbClr val="FFFFFF"/>
          </a:solidFill>
        </a:ln>
      </dgm:spPr>
      <dgm:t>
        <a:bodyPr/>
        <a:lstStyle/>
        <a:p>
          <a:endParaRPr lang="en-GB"/>
        </a:p>
      </dgm:t>
    </dgm:pt>
    <dgm:pt modelId="{78E0EA54-FDD6-4A8A-BBCE-236E9C4C1234}">
      <dgm:prSet/>
      <dgm:spPr/>
      <dgm:t>
        <a:bodyPr/>
        <a:lstStyle/>
        <a:p>
          <a:r>
            <a:rPr lang="en-GB" dirty="0" smtClean="0"/>
            <a:t>Validate and control</a:t>
          </a:r>
        </a:p>
      </dgm:t>
    </dgm:pt>
    <dgm:pt modelId="{F2D5DF98-CE89-435B-BDEA-8C5A29A37342}" type="parTrans" cxnId="{F76172AE-5935-4905-AEE1-6DF1D7C98542}">
      <dgm:prSet/>
      <dgm:spPr/>
      <dgm:t>
        <a:bodyPr/>
        <a:lstStyle/>
        <a:p>
          <a:endParaRPr lang="en-GB"/>
        </a:p>
      </dgm:t>
    </dgm:pt>
    <dgm:pt modelId="{B828FF1F-D574-4314-B463-E902EC53F91A}" type="sibTrans" cxnId="{F76172AE-5935-4905-AEE1-6DF1D7C98542}">
      <dgm:prSet/>
      <dgm:spPr/>
      <dgm:t>
        <a:bodyPr/>
        <a:lstStyle/>
        <a:p>
          <a:endParaRPr lang="en-GB"/>
        </a:p>
      </dgm:t>
    </dgm:pt>
    <dgm:pt modelId="{AB015BB8-4148-4D71-8B5D-60B1D45C078F}">
      <dgm:prSet/>
      <dgm:spPr/>
      <dgm:t>
        <a:bodyPr/>
        <a:lstStyle/>
        <a:p>
          <a:r>
            <a:rPr lang="en-GB" dirty="0" smtClean="0"/>
            <a:t>Documents everything raised and origin</a:t>
          </a:r>
          <a:endParaRPr lang="en-GB" dirty="0"/>
        </a:p>
      </dgm:t>
    </dgm:pt>
    <dgm:pt modelId="{35CD5FE7-355C-4666-B7C7-1A94B59C03EC}" type="parTrans" cxnId="{C4231BD4-ADBA-463E-948A-F950F7D37234}">
      <dgm:prSet/>
      <dgm:spPr/>
      <dgm:t>
        <a:bodyPr/>
        <a:lstStyle/>
        <a:p>
          <a:endParaRPr lang="en-GB"/>
        </a:p>
      </dgm:t>
    </dgm:pt>
    <dgm:pt modelId="{C443AFE8-0785-4907-8EE2-7F2D2D78A3BD}" type="sibTrans" cxnId="{C4231BD4-ADBA-463E-948A-F950F7D37234}">
      <dgm:prSet/>
      <dgm:spPr/>
      <dgm:t>
        <a:bodyPr/>
        <a:lstStyle/>
        <a:p>
          <a:endParaRPr lang="en-GB"/>
        </a:p>
      </dgm:t>
    </dgm:pt>
    <dgm:pt modelId="{20158B0A-97DF-402D-A7DA-2F1F4F086DCA}" type="pres">
      <dgm:prSet presAssocID="{B3EB953D-AB2E-45DD-817E-B69FB832559D}" presName="outerComposite" presStyleCnt="0">
        <dgm:presLayoutVars>
          <dgm:chMax val="5"/>
          <dgm:dir/>
          <dgm:resizeHandles val="exact"/>
        </dgm:presLayoutVars>
      </dgm:prSet>
      <dgm:spPr/>
      <dgm:t>
        <a:bodyPr/>
        <a:lstStyle/>
        <a:p>
          <a:endParaRPr lang="en-GB"/>
        </a:p>
      </dgm:t>
    </dgm:pt>
    <dgm:pt modelId="{63F66C22-F64F-4293-A062-96971FA23BBF}" type="pres">
      <dgm:prSet presAssocID="{B3EB953D-AB2E-45DD-817E-B69FB832559D}" presName="dummyMaxCanvas" presStyleCnt="0">
        <dgm:presLayoutVars/>
      </dgm:prSet>
      <dgm:spPr/>
      <dgm:t>
        <a:bodyPr/>
        <a:lstStyle/>
        <a:p>
          <a:endParaRPr lang="en-GB"/>
        </a:p>
      </dgm:t>
    </dgm:pt>
    <dgm:pt modelId="{972092CA-A49F-421A-B1A1-196207471640}" type="pres">
      <dgm:prSet presAssocID="{B3EB953D-AB2E-45DD-817E-B69FB832559D}" presName="FourNodes_1" presStyleLbl="node1" presStyleIdx="0" presStyleCnt="4">
        <dgm:presLayoutVars>
          <dgm:bulletEnabled val="1"/>
        </dgm:presLayoutVars>
      </dgm:prSet>
      <dgm:spPr/>
      <dgm:t>
        <a:bodyPr/>
        <a:lstStyle/>
        <a:p>
          <a:endParaRPr lang="en-GB"/>
        </a:p>
      </dgm:t>
    </dgm:pt>
    <dgm:pt modelId="{EBA3FD23-8201-4312-9627-C655948CA97B}" type="pres">
      <dgm:prSet presAssocID="{B3EB953D-AB2E-45DD-817E-B69FB832559D}" presName="FourNodes_2" presStyleLbl="node1" presStyleIdx="1" presStyleCnt="4">
        <dgm:presLayoutVars>
          <dgm:bulletEnabled val="1"/>
        </dgm:presLayoutVars>
      </dgm:prSet>
      <dgm:spPr/>
      <dgm:t>
        <a:bodyPr/>
        <a:lstStyle/>
        <a:p>
          <a:endParaRPr lang="en-GB"/>
        </a:p>
      </dgm:t>
    </dgm:pt>
    <dgm:pt modelId="{95D6DAD9-1995-431E-9EED-64ABD0ACF172}" type="pres">
      <dgm:prSet presAssocID="{B3EB953D-AB2E-45DD-817E-B69FB832559D}" presName="FourNodes_3" presStyleLbl="node1" presStyleIdx="2" presStyleCnt="4">
        <dgm:presLayoutVars>
          <dgm:bulletEnabled val="1"/>
        </dgm:presLayoutVars>
      </dgm:prSet>
      <dgm:spPr/>
      <dgm:t>
        <a:bodyPr/>
        <a:lstStyle/>
        <a:p>
          <a:endParaRPr lang="en-GB"/>
        </a:p>
      </dgm:t>
    </dgm:pt>
    <dgm:pt modelId="{771BD9C6-CF86-456A-86CA-2C7677641C78}" type="pres">
      <dgm:prSet presAssocID="{B3EB953D-AB2E-45DD-817E-B69FB832559D}" presName="FourNodes_4" presStyleLbl="node1" presStyleIdx="3" presStyleCnt="4">
        <dgm:presLayoutVars>
          <dgm:bulletEnabled val="1"/>
        </dgm:presLayoutVars>
      </dgm:prSet>
      <dgm:spPr/>
      <dgm:t>
        <a:bodyPr/>
        <a:lstStyle/>
        <a:p>
          <a:endParaRPr lang="en-GB"/>
        </a:p>
      </dgm:t>
    </dgm:pt>
    <dgm:pt modelId="{FF68654B-38DF-4ED5-A80A-1DF9928F7594}" type="pres">
      <dgm:prSet presAssocID="{B3EB953D-AB2E-45DD-817E-B69FB832559D}" presName="FourConn_1-2" presStyleLbl="fgAccFollowNode1" presStyleIdx="0" presStyleCnt="3">
        <dgm:presLayoutVars>
          <dgm:bulletEnabled val="1"/>
        </dgm:presLayoutVars>
      </dgm:prSet>
      <dgm:spPr/>
      <dgm:t>
        <a:bodyPr/>
        <a:lstStyle/>
        <a:p>
          <a:endParaRPr lang="en-GB"/>
        </a:p>
      </dgm:t>
    </dgm:pt>
    <dgm:pt modelId="{183129E1-B144-4712-AF97-EF77A052C641}" type="pres">
      <dgm:prSet presAssocID="{B3EB953D-AB2E-45DD-817E-B69FB832559D}" presName="FourConn_2-3" presStyleLbl="fgAccFollowNode1" presStyleIdx="1" presStyleCnt="3">
        <dgm:presLayoutVars>
          <dgm:bulletEnabled val="1"/>
        </dgm:presLayoutVars>
      </dgm:prSet>
      <dgm:spPr/>
      <dgm:t>
        <a:bodyPr/>
        <a:lstStyle/>
        <a:p>
          <a:endParaRPr lang="en-GB"/>
        </a:p>
      </dgm:t>
    </dgm:pt>
    <dgm:pt modelId="{415D54F8-AF62-4650-ADA3-2DCD8ECE0FF2}" type="pres">
      <dgm:prSet presAssocID="{B3EB953D-AB2E-45DD-817E-B69FB832559D}" presName="FourConn_3-4" presStyleLbl="fgAccFollowNode1" presStyleIdx="2" presStyleCnt="3">
        <dgm:presLayoutVars>
          <dgm:bulletEnabled val="1"/>
        </dgm:presLayoutVars>
      </dgm:prSet>
      <dgm:spPr/>
      <dgm:t>
        <a:bodyPr/>
        <a:lstStyle/>
        <a:p>
          <a:endParaRPr lang="en-GB"/>
        </a:p>
      </dgm:t>
    </dgm:pt>
    <dgm:pt modelId="{188A5DB7-09E6-49E6-8EF3-B5A7B56984EF}" type="pres">
      <dgm:prSet presAssocID="{B3EB953D-AB2E-45DD-817E-B69FB832559D}" presName="FourNodes_1_text" presStyleLbl="node1" presStyleIdx="3" presStyleCnt="4">
        <dgm:presLayoutVars>
          <dgm:bulletEnabled val="1"/>
        </dgm:presLayoutVars>
      </dgm:prSet>
      <dgm:spPr/>
      <dgm:t>
        <a:bodyPr/>
        <a:lstStyle/>
        <a:p>
          <a:endParaRPr lang="en-GB"/>
        </a:p>
      </dgm:t>
    </dgm:pt>
    <dgm:pt modelId="{00D9484C-DFEA-4478-9CBB-B5EA5F853FC1}" type="pres">
      <dgm:prSet presAssocID="{B3EB953D-AB2E-45DD-817E-B69FB832559D}" presName="FourNodes_2_text" presStyleLbl="node1" presStyleIdx="3" presStyleCnt="4">
        <dgm:presLayoutVars>
          <dgm:bulletEnabled val="1"/>
        </dgm:presLayoutVars>
      </dgm:prSet>
      <dgm:spPr/>
      <dgm:t>
        <a:bodyPr/>
        <a:lstStyle/>
        <a:p>
          <a:endParaRPr lang="en-GB"/>
        </a:p>
      </dgm:t>
    </dgm:pt>
    <dgm:pt modelId="{518F4569-ABE5-41E5-95CE-F9B05ADB339A}" type="pres">
      <dgm:prSet presAssocID="{B3EB953D-AB2E-45DD-817E-B69FB832559D}" presName="FourNodes_3_text" presStyleLbl="node1" presStyleIdx="3" presStyleCnt="4">
        <dgm:presLayoutVars>
          <dgm:bulletEnabled val="1"/>
        </dgm:presLayoutVars>
      </dgm:prSet>
      <dgm:spPr/>
      <dgm:t>
        <a:bodyPr/>
        <a:lstStyle/>
        <a:p>
          <a:endParaRPr lang="en-GB"/>
        </a:p>
      </dgm:t>
    </dgm:pt>
    <dgm:pt modelId="{EF1913EA-BDDF-4B3C-8265-CFF2D3DD6D2D}" type="pres">
      <dgm:prSet presAssocID="{B3EB953D-AB2E-45DD-817E-B69FB832559D}" presName="FourNodes_4_text" presStyleLbl="node1" presStyleIdx="3" presStyleCnt="4">
        <dgm:presLayoutVars>
          <dgm:bulletEnabled val="1"/>
        </dgm:presLayoutVars>
      </dgm:prSet>
      <dgm:spPr/>
      <dgm:t>
        <a:bodyPr/>
        <a:lstStyle/>
        <a:p>
          <a:endParaRPr lang="en-GB"/>
        </a:p>
      </dgm:t>
    </dgm:pt>
  </dgm:ptLst>
  <dgm:cxnLst>
    <dgm:cxn modelId="{57640D39-CFC6-4EFE-B827-9AF871F18183}" type="presOf" srcId="{AB015BB8-4148-4D71-8B5D-60B1D45C078F}" destId="{188A5DB7-09E6-49E6-8EF3-B5A7B56984EF}" srcOrd="1" destOrd="1" presId="urn:microsoft.com/office/officeart/2005/8/layout/vProcess5"/>
    <dgm:cxn modelId="{357069C8-1475-4706-B69F-E0BCEAAF10B9}" type="presOf" srcId="{9FB8D761-A495-4EBA-A074-8CEE52145842}" destId="{00D9484C-DFEA-4478-9CBB-B5EA5F853FC1}" srcOrd="1" destOrd="0" presId="urn:microsoft.com/office/officeart/2005/8/layout/vProcess5"/>
    <dgm:cxn modelId="{FF76ABAF-DBEC-4826-B3F7-B9897233CBFC}" type="presOf" srcId="{7803958C-8521-420B-AF0C-12AC320F8302}" destId="{188A5DB7-09E6-49E6-8EF3-B5A7B56984EF}" srcOrd="1" destOrd="0" presId="urn:microsoft.com/office/officeart/2005/8/layout/vProcess5"/>
    <dgm:cxn modelId="{455AB4EB-AFAF-4632-89EE-725931A646D0}" type="presOf" srcId="{9FB8D761-A495-4EBA-A074-8CEE52145842}" destId="{EBA3FD23-8201-4312-9627-C655948CA97B}" srcOrd="0" destOrd="0" presId="urn:microsoft.com/office/officeart/2005/8/layout/vProcess5"/>
    <dgm:cxn modelId="{3AF54B1E-5937-42C6-B48E-950651A1E4BC}" type="presOf" srcId="{3A2B3809-53FF-4A77-B695-B31FBB6EF9E1}" destId="{FF68654B-38DF-4ED5-A80A-1DF9928F7594}" srcOrd="0" destOrd="0" presId="urn:microsoft.com/office/officeart/2005/8/layout/vProcess5"/>
    <dgm:cxn modelId="{0C42408B-0C5D-48C7-913A-7859A5A27958}" type="presOf" srcId="{AB015BB8-4148-4D71-8B5D-60B1D45C078F}" destId="{972092CA-A49F-421A-B1A1-196207471640}" srcOrd="0" destOrd="1" presId="urn:microsoft.com/office/officeart/2005/8/layout/vProcess5"/>
    <dgm:cxn modelId="{18934A8A-0447-45F7-9395-85090DE2848E}" type="presOf" srcId="{B3EB953D-AB2E-45DD-817E-B69FB832559D}" destId="{20158B0A-97DF-402D-A7DA-2F1F4F086DCA}" srcOrd="0" destOrd="0" presId="urn:microsoft.com/office/officeart/2005/8/layout/vProcess5"/>
    <dgm:cxn modelId="{0BB9583B-C767-4E27-BBAC-E571F46FB64D}" type="presOf" srcId="{4B78B2D9-6416-4032-832A-D6A8BB519F84}" destId="{518F4569-ABE5-41E5-95CE-F9B05ADB339A}" srcOrd="1" destOrd="0" presId="urn:microsoft.com/office/officeart/2005/8/layout/vProcess5"/>
    <dgm:cxn modelId="{45D6B794-0BBB-4CC6-9AE9-A0D4AE2B7169}" type="presOf" srcId="{7803958C-8521-420B-AF0C-12AC320F8302}" destId="{972092CA-A49F-421A-B1A1-196207471640}" srcOrd="0" destOrd="0" presId="urn:microsoft.com/office/officeart/2005/8/layout/vProcess5"/>
    <dgm:cxn modelId="{4F390B6F-69A7-479E-A24E-EC85192ADC9D}" type="presOf" srcId="{2C18076C-C40F-47CD-AD57-B7FF3AC03642}" destId="{183129E1-B144-4712-AF97-EF77A052C641}" srcOrd="0" destOrd="0" presId="urn:microsoft.com/office/officeart/2005/8/layout/vProcess5"/>
    <dgm:cxn modelId="{84E49436-D214-4AAE-90C1-BD1335DD6859}" srcId="{B3EB953D-AB2E-45DD-817E-B69FB832559D}" destId="{9FB8D761-A495-4EBA-A074-8CEE52145842}" srcOrd="1" destOrd="0" parTransId="{E6030C25-6EE8-491F-99F3-35F0990BD528}" sibTransId="{2C18076C-C40F-47CD-AD57-B7FF3AC03642}"/>
    <dgm:cxn modelId="{8652927C-E35B-4997-A0EF-9E9BECDEC655}" type="presOf" srcId="{78E0EA54-FDD6-4A8A-BBCE-236E9C4C1234}" destId="{771BD9C6-CF86-456A-86CA-2C7677641C78}" srcOrd="0" destOrd="0" presId="urn:microsoft.com/office/officeart/2005/8/layout/vProcess5"/>
    <dgm:cxn modelId="{F76172AE-5935-4905-AEE1-6DF1D7C98542}" srcId="{B3EB953D-AB2E-45DD-817E-B69FB832559D}" destId="{78E0EA54-FDD6-4A8A-BBCE-236E9C4C1234}" srcOrd="3" destOrd="0" parTransId="{F2D5DF98-CE89-435B-BDEA-8C5A29A37342}" sibTransId="{B828FF1F-D574-4314-B463-E902EC53F91A}"/>
    <dgm:cxn modelId="{00991235-5938-43DF-BBA2-46D38EF9CEED}" type="presOf" srcId="{70588A13-0A1B-4F04-94F7-FBFAED8074BA}" destId="{415D54F8-AF62-4650-ADA3-2DCD8ECE0FF2}" srcOrd="0" destOrd="0" presId="urn:microsoft.com/office/officeart/2005/8/layout/vProcess5"/>
    <dgm:cxn modelId="{B967EE83-4FD6-47E2-B2C9-95325005F5E8}" srcId="{B3EB953D-AB2E-45DD-817E-B69FB832559D}" destId="{7803958C-8521-420B-AF0C-12AC320F8302}" srcOrd="0" destOrd="0" parTransId="{760A38BB-20FF-4B49-A64B-9A6E7629AB1D}" sibTransId="{3A2B3809-53FF-4A77-B695-B31FBB6EF9E1}"/>
    <dgm:cxn modelId="{A27E620C-6CCB-422D-8B89-CFE4046D4BAE}" srcId="{B3EB953D-AB2E-45DD-817E-B69FB832559D}" destId="{4B78B2D9-6416-4032-832A-D6A8BB519F84}" srcOrd="2" destOrd="0" parTransId="{E53B7F80-F136-465E-BC0F-011457300D3A}" sibTransId="{70588A13-0A1B-4F04-94F7-FBFAED8074BA}"/>
    <dgm:cxn modelId="{44D532A9-282C-4B1A-9FF9-4A7ABF045DD4}" type="presOf" srcId="{78E0EA54-FDD6-4A8A-BBCE-236E9C4C1234}" destId="{EF1913EA-BDDF-4B3C-8265-CFF2D3DD6D2D}" srcOrd="1" destOrd="0" presId="urn:microsoft.com/office/officeart/2005/8/layout/vProcess5"/>
    <dgm:cxn modelId="{A2D19CAF-331C-4FC2-BD4A-284D40AFAA7D}" type="presOf" srcId="{4B78B2D9-6416-4032-832A-D6A8BB519F84}" destId="{95D6DAD9-1995-431E-9EED-64ABD0ACF172}" srcOrd="0" destOrd="0" presId="urn:microsoft.com/office/officeart/2005/8/layout/vProcess5"/>
    <dgm:cxn modelId="{C4231BD4-ADBA-463E-948A-F950F7D37234}" srcId="{7803958C-8521-420B-AF0C-12AC320F8302}" destId="{AB015BB8-4148-4D71-8B5D-60B1D45C078F}" srcOrd="0" destOrd="0" parTransId="{35CD5FE7-355C-4666-B7C7-1A94B59C03EC}" sibTransId="{C443AFE8-0785-4907-8EE2-7F2D2D78A3BD}"/>
    <dgm:cxn modelId="{B224DFB3-8A8C-420C-92D9-712F619BB751}" type="presParOf" srcId="{20158B0A-97DF-402D-A7DA-2F1F4F086DCA}" destId="{63F66C22-F64F-4293-A062-96971FA23BBF}" srcOrd="0" destOrd="0" presId="urn:microsoft.com/office/officeart/2005/8/layout/vProcess5"/>
    <dgm:cxn modelId="{6660C59F-09B9-41E6-82AA-6E7A2EEA1482}" type="presParOf" srcId="{20158B0A-97DF-402D-A7DA-2F1F4F086DCA}" destId="{972092CA-A49F-421A-B1A1-196207471640}" srcOrd="1" destOrd="0" presId="urn:microsoft.com/office/officeart/2005/8/layout/vProcess5"/>
    <dgm:cxn modelId="{CD2407BB-CCBB-41A1-9483-F3FE2360878B}" type="presParOf" srcId="{20158B0A-97DF-402D-A7DA-2F1F4F086DCA}" destId="{EBA3FD23-8201-4312-9627-C655948CA97B}" srcOrd="2" destOrd="0" presId="urn:microsoft.com/office/officeart/2005/8/layout/vProcess5"/>
    <dgm:cxn modelId="{986CE1BD-B8E3-496E-9EAD-53C3F7C2E574}" type="presParOf" srcId="{20158B0A-97DF-402D-A7DA-2F1F4F086DCA}" destId="{95D6DAD9-1995-431E-9EED-64ABD0ACF172}" srcOrd="3" destOrd="0" presId="urn:microsoft.com/office/officeart/2005/8/layout/vProcess5"/>
    <dgm:cxn modelId="{904BF432-DE92-497C-A6C9-D609AE732A75}" type="presParOf" srcId="{20158B0A-97DF-402D-A7DA-2F1F4F086DCA}" destId="{771BD9C6-CF86-456A-86CA-2C7677641C78}" srcOrd="4" destOrd="0" presId="urn:microsoft.com/office/officeart/2005/8/layout/vProcess5"/>
    <dgm:cxn modelId="{FDE51812-D6FF-4091-B721-4C1DFB67FE4E}" type="presParOf" srcId="{20158B0A-97DF-402D-A7DA-2F1F4F086DCA}" destId="{FF68654B-38DF-4ED5-A80A-1DF9928F7594}" srcOrd="5" destOrd="0" presId="urn:microsoft.com/office/officeart/2005/8/layout/vProcess5"/>
    <dgm:cxn modelId="{7C3AF382-B58F-426D-88BD-BACA7C45DFD2}" type="presParOf" srcId="{20158B0A-97DF-402D-A7DA-2F1F4F086DCA}" destId="{183129E1-B144-4712-AF97-EF77A052C641}" srcOrd="6" destOrd="0" presId="urn:microsoft.com/office/officeart/2005/8/layout/vProcess5"/>
    <dgm:cxn modelId="{72090814-AF9F-4240-B702-30CDBF3759D6}" type="presParOf" srcId="{20158B0A-97DF-402D-A7DA-2F1F4F086DCA}" destId="{415D54F8-AF62-4650-ADA3-2DCD8ECE0FF2}" srcOrd="7" destOrd="0" presId="urn:microsoft.com/office/officeart/2005/8/layout/vProcess5"/>
    <dgm:cxn modelId="{9914E74A-0AD8-40F5-96D5-E89571DEFC7A}" type="presParOf" srcId="{20158B0A-97DF-402D-A7DA-2F1F4F086DCA}" destId="{188A5DB7-09E6-49E6-8EF3-B5A7B56984EF}" srcOrd="8" destOrd="0" presId="urn:microsoft.com/office/officeart/2005/8/layout/vProcess5"/>
    <dgm:cxn modelId="{5C3ACEF3-C8A5-4503-9A4A-B299B28E21D2}" type="presParOf" srcId="{20158B0A-97DF-402D-A7DA-2F1F4F086DCA}" destId="{00D9484C-DFEA-4478-9CBB-B5EA5F853FC1}" srcOrd="9" destOrd="0" presId="urn:microsoft.com/office/officeart/2005/8/layout/vProcess5"/>
    <dgm:cxn modelId="{7C99C37B-C7BF-4C4B-8642-7BE0965734CE}" type="presParOf" srcId="{20158B0A-97DF-402D-A7DA-2F1F4F086DCA}" destId="{518F4569-ABE5-41E5-95CE-F9B05ADB339A}" srcOrd="10" destOrd="0" presId="urn:microsoft.com/office/officeart/2005/8/layout/vProcess5"/>
    <dgm:cxn modelId="{0F381236-A78D-47AC-9B70-C4FEAE62D008}" type="presParOf" srcId="{20158B0A-97DF-402D-A7DA-2F1F4F086DCA}" destId="{EF1913EA-BDDF-4B3C-8265-CFF2D3DD6D2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B48C6FF-5D27-42CB-9AF3-A8C853AF7410}" type="doc">
      <dgm:prSet loTypeId="urn:microsoft.com/office/officeart/2005/8/layout/funnel1" loCatId="relationship" qsTypeId="urn:microsoft.com/office/officeart/2005/8/quickstyle/simple1" qsCatId="simple" csTypeId="urn:microsoft.com/office/officeart/2005/8/colors/accent4_2" csCatId="accent4" phldr="1"/>
      <dgm:spPr/>
      <dgm:t>
        <a:bodyPr/>
        <a:lstStyle/>
        <a:p>
          <a:endParaRPr lang="en-GB"/>
        </a:p>
      </dgm:t>
    </dgm:pt>
    <dgm:pt modelId="{52FF4D9F-51A4-4E59-B622-6D0175D10B8F}">
      <dgm:prSet/>
      <dgm:spPr/>
      <dgm:t>
        <a:bodyPr/>
        <a:lstStyle/>
        <a:p>
          <a:pPr rtl="0"/>
          <a:r>
            <a:rPr lang="en-GB" dirty="0" smtClean="0"/>
            <a:t>Priority, relevance &amp; feasibility</a:t>
          </a:r>
          <a:endParaRPr lang="en-GB" dirty="0"/>
        </a:p>
      </dgm:t>
    </dgm:pt>
    <dgm:pt modelId="{38BB5FB2-F680-4CA2-972E-A73251EC5C7A}" type="parTrans" cxnId="{1F3D7933-2C70-4E7A-A98E-102C691D110D}">
      <dgm:prSet/>
      <dgm:spPr/>
      <dgm:t>
        <a:bodyPr/>
        <a:lstStyle/>
        <a:p>
          <a:endParaRPr lang="en-GB"/>
        </a:p>
      </dgm:t>
    </dgm:pt>
    <dgm:pt modelId="{01B823D7-C64D-4604-A0C7-83CDF084D91F}" type="sibTrans" cxnId="{1F3D7933-2C70-4E7A-A98E-102C691D110D}">
      <dgm:prSet/>
      <dgm:spPr/>
      <dgm:t>
        <a:bodyPr/>
        <a:lstStyle/>
        <a:p>
          <a:endParaRPr lang="en-GB"/>
        </a:p>
      </dgm:t>
    </dgm:pt>
    <dgm:pt modelId="{27E02937-328F-4196-ACAA-EB1992DBDE0A}">
      <dgm:prSet/>
      <dgm:spPr/>
      <dgm:t>
        <a:bodyPr/>
        <a:lstStyle/>
        <a:p>
          <a:pPr rtl="0"/>
          <a:r>
            <a:rPr lang="en-GB" dirty="0" smtClean="0"/>
            <a:t>Overlaps &amp; conflicts</a:t>
          </a:r>
          <a:endParaRPr lang="en-GB" dirty="0"/>
        </a:p>
      </dgm:t>
    </dgm:pt>
    <dgm:pt modelId="{D5E4E6ED-739D-4A9F-8F3D-C93D3C33D7ED}" type="parTrans" cxnId="{054BE761-D19B-45C1-B8CA-C304130001DA}">
      <dgm:prSet/>
      <dgm:spPr/>
      <dgm:t>
        <a:bodyPr/>
        <a:lstStyle/>
        <a:p>
          <a:endParaRPr lang="en-GB"/>
        </a:p>
      </dgm:t>
    </dgm:pt>
    <dgm:pt modelId="{A2BA637E-C5D9-476C-9F38-7DCAF4A99275}" type="sibTrans" cxnId="{054BE761-D19B-45C1-B8CA-C304130001DA}">
      <dgm:prSet/>
      <dgm:spPr/>
      <dgm:t>
        <a:bodyPr/>
        <a:lstStyle/>
        <a:p>
          <a:endParaRPr lang="en-GB"/>
        </a:p>
      </dgm:t>
    </dgm:pt>
    <dgm:pt modelId="{A8F0B7D3-CC07-4F44-A20A-0FF4D377D717}">
      <dgm:prSet/>
      <dgm:spPr/>
      <dgm:t>
        <a:bodyPr/>
        <a:lstStyle/>
        <a:p>
          <a:pPr rtl="0"/>
          <a:r>
            <a:rPr lang="en-GB" dirty="0" smtClean="0"/>
            <a:t>Ambiguity &amp; testability</a:t>
          </a:r>
          <a:endParaRPr lang="en-GB" dirty="0"/>
        </a:p>
      </dgm:t>
    </dgm:pt>
    <dgm:pt modelId="{4823F666-11FC-40CC-AAB5-D2BDB364DCAC}" type="parTrans" cxnId="{C541327C-14A4-4A7F-9209-F717AD877D2E}">
      <dgm:prSet/>
      <dgm:spPr/>
      <dgm:t>
        <a:bodyPr/>
        <a:lstStyle/>
        <a:p>
          <a:endParaRPr lang="en-GB"/>
        </a:p>
      </dgm:t>
    </dgm:pt>
    <dgm:pt modelId="{04F91BB5-7C5A-48EF-9E3E-595B49979690}" type="sibTrans" cxnId="{C541327C-14A4-4A7F-9209-F717AD877D2E}">
      <dgm:prSet/>
      <dgm:spPr/>
      <dgm:t>
        <a:bodyPr/>
        <a:lstStyle/>
        <a:p>
          <a:endParaRPr lang="en-GB"/>
        </a:p>
      </dgm:t>
    </dgm:pt>
    <dgm:pt modelId="{784C68B9-6C60-42AA-934A-52EFFC366397}">
      <dgm:prSet/>
      <dgm:spPr/>
      <dgm:t>
        <a:bodyPr/>
        <a:lstStyle/>
        <a:p>
          <a:pPr rtl="0"/>
          <a:r>
            <a:rPr lang="en-GB" b="1" dirty="0" smtClean="0"/>
            <a:t>Well formed requirements</a:t>
          </a:r>
          <a:endParaRPr lang="en-GB" b="1" dirty="0"/>
        </a:p>
      </dgm:t>
    </dgm:pt>
    <dgm:pt modelId="{282B6125-B47E-463F-A40E-A22E330B17FF}" type="parTrans" cxnId="{703E48FB-F825-4A45-9F40-661452F48FB0}">
      <dgm:prSet/>
      <dgm:spPr/>
      <dgm:t>
        <a:bodyPr/>
        <a:lstStyle/>
        <a:p>
          <a:endParaRPr lang="en-GB"/>
        </a:p>
      </dgm:t>
    </dgm:pt>
    <dgm:pt modelId="{C8084D59-192C-4C3E-9F89-189D937B3169}" type="sibTrans" cxnId="{703E48FB-F825-4A45-9F40-661452F48FB0}">
      <dgm:prSet/>
      <dgm:spPr/>
      <dgm:t>
        <a:bodyPr/>
        <a:lstStyle/>
        <a:p>
          <a:endParaRPr lang="en-GB"/>
        </a:p>
      </dgm:t>
    </dgm:pt>
    <dgm:pt modelId="{D8566377-EA19-40E5-8FBF-4600494C7E8B}" type="pres">
      <dgm:prSet presAssocID="{9B48C6FF-5D27-42CB-9AF3-A8C853AF7410}" presName="Name0" presStyleCnt="0">
        <dgm:presLayoutVars>
          <dgm:chMax val="4"/>
          <dgm:resizeHandles val="exact"/>
        </dgm:presLayoutVars>
      </dgm:prSet>
      <dgm:spPr/>
      <dgm:t>
        <a:bodyPr/>
        <a:lstStyle/>
        <a:p>
          <a:endParaRPr lang="en-GB"/>
        </a:p>
      </dgm:t>
    </dgm:pt>
    <dgm:pt modelId="{808EB766-5B97-4C58-AA5A-39275AFBF6D5}" type="pres">
      <dgm:prSet presAssocID="{9B48C6FF-5D27-42CB-9AF3-A8C853AF7410}" presName="ellipse" presStyleLbl="trBgShp" presStyleIdx="0" presStyleCnt="1"/>
      <dgm:spPr/>
      <dgm:t>
        <a:bodyPr/>
        <a:lstStyle/>
        <a:p>
          <a:endParaRPr lang="en-GB"/>
        </a:p>
      </dgm:t>
    </dgm:pt>
    <dgm:pt modelId="{5102A8CF-02EE-4101-AB1D-525EA2088488}" type="pres">
      <dgm:prSet presAssocID="{9B48C6FF-5D27-42CB-9AF3-A8C853AF7410}" presName="arrow1" presStyleLbl="fgShp" presStyleIdx="0" presStyleCnt="1"/>
      <dgm:spPr/>
      <dgm:t>
        <a:bodyPr/>
        <a:lstStyle/>
        <a:p>
          <a:endParaRPr lang="en-GB"/>
        </a:p>
      </dgm:t>
    </dgm:pt>
    <dgm:pt modelId="{16C6C94F-8752-472E-999A-E3A994879981}" type="pres">
      <dgm:prSet presAssocID="{9B48C6FF-5D27-42CB-9AF3-A8C853AF7410}" presName="rectangle" presStyleLbl="revTx" presStyleIdx="0" presStyleCnt="1">
        <dgm:presLayoutVars>
          <dgm:bulletEnabled val="1"/>
        </dgm:presLayoutVars>
      </dgm:prSet>
      <dgm:spPr/>
      <dgm:t>
        <a:bodyPr/>
        <a:lstStyle/>
        <a:p>
          <a:endParaRPr lang="en-GB"/>
        </a:p>
      </dgm:t>
    </dgm:pt>
    <dgm:pt modelId="{F84A7D9A-6941-4869-B8BF-B540B4791FA1}" type="pres">
      <dgm:prSet presAssocID="{27E02937-328F-4196-ACAA-EB1992DBDE0A}" presName="item1" presStyleLbl="node1" presStyleIdx="0" presStyleCnt="3">
        <dgm:presLayoutVars>
          <dgm:bulletEnabled val="1"/>
        </dgm:presLayoutVars>
      </dgm:prSet>
      <dgm:spPr/>
      <dgm:t>
        <a:bodyPr/>
        <a:lstStyle/>
        <a:p>
          <a:endParaRPr lang="en-GB"/>
        </a:p>
      </dgm:t>
    </dgm:pt>
    <dgm:pt modelId="{D5CC2C38-8EF6-4E57-A2E7-724BD96C0BBF}" type="pres">
      <dgm:prSet presAssocID="{A8F0B7D3-CC07-4F44-A20A-0FF4D377D717}" presName="item2" presStyleLbl="node1" presStyleIdx="1" presStyleCnt="3" custLinFactNeighborX="685">
        <dgm:presLayoutVars>
          <dgm:bulletEnabled val="1"/>
        </dgm:presLayoutVars>
      </dgm:prSet>
      <dgm:spPr/>
      <dgm:t>
        <a:bodyPr/>
        <a:lstStyle/>
        <a:p>
          <a:endParaRPr lang="en-GB"/>
        </a:p>
      </dgm:t>
    </dgm:pt>
    <dgm:pt modelId="{1D0B6DB7-B02E-4544-BBC1-13CAFA7AB4B4}" type="pres">
      <dgm:prSet presAssocID="{784C68B9-6C60-42AA-934A-52EFFC366397}" presName="item3" presStyleLbl="node1" presStyleIdx="2" presStyleCnt="3">
        <dgm:presLayoutVars>
          <dgm:bulletEnabled val="1"/>
        </dgm:presLayoutVars>
      </dgm:prSet>
      <dgm:spPr/>
      <dgm:t>
        <a:bodyPr/>
        <a:lstStyle/>
        <a:p>
          <a:endParaRPr lang="en-GB"/>
        </a:p>
      </dgm:t>
    </dgm:pt>
    <dgm:pt modelId="{2E67D182-80D6-4556-B676-40BB0D0D8C87}" type="pres">
      <dgm:prSet presAssocID="{9B48C6FF-5D27-42CB-9AF3-A8C853AF7410}" presName="funnel" presStyleLbl="trAlignAcc1" presStyleIdx="0" presStyleCnt="1"/>
      <dgm:spPr/>
      <dgm:t>
        <a:bodyPr/>
        <a:lstStyle/>
        <a:p>
          <a:endParaRPr lang="en-GB"/>
        </a:p>
      </dgm:t>
    </dgm:pt>
  </dgm:ptLst>
  <dgm:cxnLst>
    <dgm:cxn modelId="{DEFC3500-7EF1-4039-BFAA-2177432D68BE}" type="presOf" srcId="{52FF4D9F-51A4-4E59-B622-6D0175D10B8F}" destId="{1D0B6DB7-B02E-4544-BBC1-13CAFA7AB4B4}" srcOrd="0" destOrd="0" presId="urn:microsoft.com/office/officeart/2005/8/layout/funnel1"/>
    <dgm:cxn modelId="{A777126A-E23A-4566-882D-260E553FD5F1}" type="presOf" srcId="{27E02937-328F-4196-ACAA-EB1992DBDE0A}" destId="{D5CC2C38-8EF6-4E57-A2E7-724BD96C0BBF}" srcOrd="0" destOrd="0" presId="urn:microsoft.com/office/officeart/2005/8/layout/funnel1"/>
    <dgm:cxn modelId="{B92B0BC2-B3D9-4DE4-AB11-1AA9D48CDF9D}" type="presOf" srcId="{784C68B9-6C60-42AA-934A-52EFFC366397}" destId="{16C6C94F-8752-472E-999A-E3A994879981}" srcOrd="0" destOrd="0" presId="urn:microsoft.com/office/officeart/2005/8/layout/funnel1"/>
    <dgm:cxn modelId="{C541327C-14A4-4A7F-9209-F717AD877D2E}" srcId="{9B48C6FF-5D27-42CB-9AF3-A8C853AF7410}" destId="{A8F0B7D3-CC07-4F44-A20A-0FF4D377D717}" srcOrd="2" destOrd="0" parTransId="{4823F666-11FC-40CC-AAB5-D2BDB364DCAC}" sibTransId="{04F91BB5-7C5A-48EF-9E3E-595B49979690}"/>
    <dgm:cxn modelId="{3FE956EB-6835-45C0-BFA8-FD85ECF3205F}" type="presOf" srcId="{9B48C6FF-5D27-42CB-9AF3-A8C853AF7410}" destId="{D8566377-EA19-40E5-8FBF-4600494C7E8B}" srcOrd="0" destOrd="0" presId="urn:microsoft.com/office/officeart/2005/8/layout/funnel1"/>
    <dgm:cxn modelId="{054BE761-D19B-45C1-B8CA-C304130001DA}" srcId="{9B48C6FF-5D27-42CB-9AF3-A8C853AF7410}" destId="{27E02937-328F-4196-ACAA-EB1992DBDE0A}" srcOrd="1" destOrd="0" parTransId="{D5E4E6ED-739D-4A9F-8F3D-C93D3C33D7ED}" sibTransId="{A2BA637E-C5D9-476C-9F38-7DCAF4A99275}"/>
    <dgm:cxn modelId="{53A4DB73-04A6-44D2-BEC6-416C2B6FF337}" type="presOf" srcId="{A8F0B7D3-CC07-4F44-A20A-0FF4D377D717}" destId="{F84A7D9A-6941-4869-B8BF-B540B4791FA1}" srcOrd="0" destOrd="0" presId="urn:microsoft.com/office/officeart/2005/8/layout/funnel1"/>
    <dgm:cxn modelId="{1F3D7933-2C70-4E7A-A98E-102C691D110D}" srcId="{9B48C6FF-5D27-42CB-9AF3-A8C853AF7410}" destId="{52FF4D9F-51A4-4E59-B622-6D0175D10B8F}" srcOrd="0" destOrd="0" parTransId="{38BB5FB2-F680-4CA2-972E-A73251EC5C7A}" sibTransId="{01B823D7-C64D-4604-A0C7-83CDF084D91F}"/>
    <dgm:cxn modelId="{703E48FB-F825-4A45-9F40-661452F48FB0}" srcId="{9B48C6FF-5D27-42CB-9AF3-A8C853AF7410}" destId="{784C68B9-6C60-42AA-934A-52EFFC366397}" srcOrd="3" destOrd="0" parTransId="{282B6125-B47E-463F-A40E-A22E330B17FF}" sibTransId="{C8084D59-192C-4C3E-9F89-189D937B3169}"/>
    <dgm:cxn modelId="{BB97AD05-4C02-4BE7-BEAA-EB302B4A1989}" type="presParOf" srcId="{D8566377-EA19-40E5-8FBF-4600494C7E8B}" destId="{808EB766-5B97-4C58-AA5A-39275AFBF6D5}" srcOrd="0" destOrd="0" presId="urn:microsoft.com/office/officeart/2005/8/layout/funnel1"/>
    <dgm:cxn modelId="{809F6A9C-5A50-4520-B9EA-12D813CBA10C}" type="presParOf" srcId="{D8566377-EA19-40E5-8FBF-4600494C7E8B}" destId="{5102A8CF-02EE-4101-AB1D-525EA2088488}" srcOrd="1" destOrd="0" presId="urn:microsoft.com/office/officeart/2005/8/layout/funnel1"/>
    <dgm:cxn modelId="{39B7968F-2320-4198-95AD-1BB83D4C3C1F}" type="presParOf" srcId="{D8566377-EA19-40E5-8FBF-4600494C7E8B}" destId="{16C6C94F-8752-472E-999A-E3A994879981}" srcOrd="2" destOrd="0" presId="urn:microsoft.com/office/officeart/2005/8/layout/funnel1"/>
    <dgm:cxn modelId="{85CD03A2-3C22-44E9-8B6F-20430C814A2C}" type="presParOf" srcId="{D8566377-EA19-40E5-8FBF-4600494C7E8B}" destId="{F84A7D9A-6941-4869-B8BF-B540B4791FA1}" srcOrd="3" destOrd="0" presId="urn:microsoft.com/office/officeart/2005/8/layout/funnel1"/>
    <dgm:cxn modelId="{995DA396-FFD0-4054-94A6-BE426EE18137}" type="presParOf" srcId="{D8566377-EA19-40E5-8FBF-4600494C7E8B}" destId="{D5CC2C38-8EF6-4E57-A2E7-724BD96C0BBF}" srcOrd="4" destOrd="0" presId="urn:microsoft.com/office/officeart/2005/8/layout/funnel1"/>
    <dgm:cxn modelId="{5DC42C26-0DEA-4209-9BBE-7FD0A4445E30}" type="presParOf" srcId="{D8566377-EA19-40E5-8FBF-4600494C7E8B}" destId="{1D0B6DB7-B02E-4544-BBC1-13CAFA7AB4B4}" srcOrd="5" destOrd="0" presId="urn:microsoft.com/office/officeart/2005/8/layout/funnel1"/>
    <dgm:cxn modelId="{97621D46-756E-45BA-8212-A33AD4CB511E}" type="presParOf" srcId="{D8566377-EA19-40E5-8FBF-4600494C7E8B}" destId="{2E67D182-80D6-4556-B676-40BB0D0D8C87}"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DE00139-6B77-44B4-B374-58E3947DC44F}" type="doc">
      <dgm:prSet loTypeId="urn:microsoft.com/office/officeart/2005/8/layout/radial6" loCatId="cycle" qsTypeId="urn:microsoft.com/office/officeart/2005/8/quickstyle/simple4" qsCatId="simple" csTypeId="urn:microsoft.com/office/officeart/2005/8/colors/accent0_3" csCatId="mainScheme" phldr="1"/>
      <dgm:spPr/>
      <dgm:t>
        <a:bodyPr/>
        <a:lstStyle/>
        <a:p>
          <a:endParaRPr lang="en-GB"/>
        </a:p>
      </dgm:t>
    </dgm:pt>
    <dgm:pt modelId="{AEFAD963-D53A-47E4-8357-7570B8E630DC}">
      <dgm:prSet phldrT="[Text]" custT="1"/>
      <dgm:spPr/>
      <dgm:t>
        <a:bodyPr/>
        <a:lstStyle/>
        <a:p>
          <a:r>
            <a:rPr lang="en-GB" sz="1600" dirty="0" smtClean="0"/>
            <a:t>Requirements Document</a:t>
          </a:r>
          <a:endParaRPr lang="en-GB" sz="1600" dirty="0"/>
        </a:p>
      </dgm:t>
    </dgm:pt>
    <dgm:pt modelId="{D02FDDBE-293D-410A-87E6-F9498AD41A5A}" type="parTrans" cxnId="{0BF57220-7301-47E8-B6DB-C180288BA30C}">
      <dgm:prSet/>
      <dgm:spPr/>
      <dgm:t>
        <a:bodyPr/>
        <a:lstStyle/>
        <a:p>
          <a:endParaRPr lang="en-GB" sz="1800"/>
        </a:p>
      </dgm:t>
    </dgm:pt>
    <dgm:pt modelId="{5AEC2ACC-3C26-4659-9C5F-144B3A517859}" type="sibTrans" cxnId="{0BF57220-7301-47E8-B6DB-C180288BA30C}">
      <dgm:prSet/>
      <dgm:spPr/>
      <dgm:t>
        <a:bodyPr/>
        <a:lstStyle/>
        <a:p>
          <a:endParaRPr lang="en-GB" sz="1800"/>
        </a:p>
      </dgm:t>
    </dgm:pt>
    <dgm:pt modelId="{861011B8-2A00-4897-B5DE-7D0587526910}">
      <dgm:prSet phldrT="[Text]" custT="1"/>
      <dgm:spPr/>
      <dgm:t>
        <a:bodyPr/>
        <a:lstStyle/>
        <a:p>
          <a:r>
            <a:rPr lang="en-GB" sz="1200" dirty="0" smtClean="0"/>
            <a:t>Introduction and background</a:t>
          </a:r>
          <a:endParaRPr lang="en-GB" sz="1200" dirty="0"/>
        </a:p>
      </dgm:t>
    </dgm:pt>
    <dgm:pt modelId="{298964EF-7947-4508-949D-3F9113BCE3CA}" type="parTrans" cxnId="{8883D17F-0A70-4D6D-A7AE-F7189D97B9C8}">
      <dgm:prSet/>
      <dgm:spPr/>
      <dgm:t>
        <a:bodyPr/>
        <a:lstStyle/>
        <a:p>
          <a:endParaRPr lang="en-GB" sz="1800"/>
        </a:p>
      </dgm:t>
    </dgm:pt>
    <dgm:pt modelId="{951C3875-0038-44B1-BE4E-B4815D7DE6B0}" type="sibTrans" cxnId="{8883D17F-0A70-4D6D-A7AE-F7189D97B9C8}">
      <dgm:prSet/>
      <dgm:spPr/>
      <dgm:t>
        <a:bodyPr/>
        <a:lstStyle/>
        <a:p>
          <a:endParaRPr lang="en-GB" sz="1800"/>
        </a:p>
      </dgm:t>
    </dgm:pt>
    <dgm:pt modelId="{014AA9D8-5AE9-4FFA-8A07-D01EDFBE55A1}">
      <dgm:prSet phldrT="[Text]" custT="1"/>
      <dgm:spPr/>
      <dgm:t>
        <a:bodyPr/>
        <a:lstStyle/>
        <a:p>
          <a:r>
            <a:rPr lang="en-GB" sz="1200" dirty="0" smtClean="0"/>
            <a:t>Business process models</a:t>
          </a:r>
          <a:endParaRPr lang="en-GB" sz="1200" dirty="0"/>
        </a:p>
      </dgm:t>
    </dgm:pt>
    <dgm:pt modelId="{516C02C0-EBCC-44AA-8124-65B43FAE5CC0}" type="parTrans" cxnId="{D1BD75D5-A0F4-496C-987F-EC99E335A2BA}">
      <dgm:prSet/>
      <dgm:spPr/>
      <dgm:t>
        <a:bodyPr/>
        <a:lstStyle/>
        <a:p>
          <a:endParaRPr lang="en-GB" sz="1800"/>
        </a:p>
      </dgm:t>
    </dgm:pt>
    <dgm:pt modelId="{B62B6C36-AB50-42FE-9E8E-BDE449F8CBE0}" type="sibTrans" cxnId="{D1BD75D5-A0F4-496C-987F-EC99E335A2BA}">
      <dgm:prSet/>
      <dgm:spPr/>
      <dgm:t>
        <a:bodyPr/>
        <a:lstStyle/>
        <a:p>
          <a:endParaRPr lang="en-GB" sz="1800"/>
        </a:p>
      </dgm:t>
    </dgm:pt>
    <dgm:pt modelId="{4E7C2F1F-191A-4E31-B894-9AED9F2F21B6}">
      <dgm:prSet phldrT="[Text]" custT="1"/>
      <dgm:spPr/>
      <dgm:t>
        <a:bodyPr/>
        <a:lstStyle/>
        <a:p>
          <a:r>
            <a:rPr lang="en-GB" sz="1200" dirty="0" smtClean="0"/>
            <a:t>Glossary of terms</a:t>
          </a:r>
          <a:endParaRPr lang="en-GB" sz="1200" dirty="0"/>
        </a:p>
      </dgm:t>
    </dgm:pt>
    <dgm:pt modelId="{8E7783A9-6942-44D5-8F9E-36D26B6576B4}" type="parTrans" cxnId="{6F9F9B55-0D06-43BE-A3FF-011CCE3EC9CA}">
      <dgm:prSet/>
      <dgm:spPr/>
      <dgm:t>
        <a:bodyPr/>
        <a:lstStyle/>
        <a:p>
          <a:endParaRPr lang="en-GB" sz="1800"/>
        </a:p>
      </dgm:t>
    </dgm:pt>
    <dgm:pt modelId="{D8202497-7FD3-4F22-B376-E393B5A72AA5}" type="sibTrans" cxnId="{6F9F9B55-0D06-43BE-A3FF-011CCE3EC9CA}">
      <dgm:prSet/>
      <dgm:spPr/>
      <dgm:t>
        <a:bodyPr/>
        <a:lstStyle/>
        <a:p>
          <a:endParaRPr lang="en-GB" sz="1800"/>
        </a:p>
      </dgm:t>
    </dgm:pt>
    <dgm:pt modelId="{85D1E2FF-22E0-4B57-A5A8-B1E4CCA9B9E4}">
      <dgm:prSet phldrT="[Text]" custT="1"/>
      <dgm:spPr/>
      <dgm:t>
        <a:bodyPr/>
        <a:lstStyle/>
        <a:p>
          <a:r>
            <a:rPr lang="en-GB" sz="1200" dirty="0" smtClean="0"/>
            <a:t>Function models</a:t>
          </a:r>
          <a:endParaRPr lang="en-GB" sz="1200" dirty="0"/>
        </a:p>
      </dgm:t>
    </dgm:pt>
    <dgm:pt modelId="{C24BFDEA-C86E-442D-BECC-566959C90B47}" type="parTrans" cxnId="{3A3C2C2A-D477-4461-BD7D-A1B9C1746CDF}">
      <dgm:prSet/>
      <dgm:spPr/>
      <dgm:t>
        <a:bodyPr/>
        <a:lstStyle/>
        <a:p>
          <a:endParaRPr lang="en-GB" sz="1800"/>
        </a:p>
      </dgm:t>
    </dgm:pt>
    <dgm:pt modelId="{BBE0A153-2569-4495-94FF-FDE7CAB010E3}" type="sibTrans" cxnId="{3A3C2C2A-D477-4461-BD7D-A1B9C1746CDF}">
      <dgm:prSet/>
      <dgm:spPr/>
      <dgm:t>
        <a:bodyPr/>
        <a:lstStyle/>
        <a:p>
          <a:endParaRPr lang="en-GB" sz="1800"/>
        </a:p>
      </dgm:t>
    </dgm:pt>
    <dgm:pt modelId="{1722B0B4-C480-485D-B4EA-1CA740D514FA}">
      <dgm:prSet phldrT="[Text]" custT="1"/>
      <dgm:spPr/>
      <dgm:t>
        <a:bodyPr/>
        <a:lstStyle/>
        <a:p>
          <a:r>
            <a:rPr lang="en-GB" sz="1200" dirty="0" smtClean="0"/>
            <a:t>Data model</a:t>
          </a:r>
          <a:endParaRPr lang="en-GB" sz="1200" dirty="0"/>
        </a:p>
      </dgm:t>
    </dgm:pt>
    <dgm:pt modelId="{F99D432B-11BE-4D96-B890-90A02EE4C067}" type="parTrans" cxnId="{6FC12597-8AB4-4B08-BA1B-187DB36F6325}">
      <dgm:prSet/>
      <dgm:spPr/>
      <dgm:t>
        <a:bodyPr/>
        <a:lstStyle/>
        <a:p>
          <a:endParaRPr lang="en-GB" sz="1800"/>
        </a:p>
      </dgm:t>
    </dgm:pt>
    <dgm:pt modelId="{54752397-0373-444B-A48C-342E985C7483}" type="sibTrans" cxnId="{6FC12597-8AB4-4B08-BA1B-187DB36F6325}">
      <dgm:prSet/>
      <dgm:spPr/>
      <dgm:t>
        <a:bodyPr/>
        <a:lstStyle/>
        <a:p>
          <a:endParaRPr lang="en-GB" sz="1800"/>
        </a:p>
      </dgm:t>
    </dgm:pt>
    <dgm:pt modelId="{928E08D8-12AC-4F4D-A8A8-21C62C7A7DE3}">
      <dgm:prSet phldrT="[Text]" custT="1"/>
      <dgm:spPr/>
      <dgm:t>
        <a:bodyPr/>
        <a:lstStyle/>
        <a:p>
          <a:r>
            <a:rPr lang="en-GB" sz="1200" dirty="0" smtClean="0"/>
            <a:t>Requirements catalogue</a:t>
          </a:r>
          <a:endParaRPr lang="en-GB" sz="1200" dirty="0"/>
        </a:p>
      </dgm:t>
    </dgm:pt>
    <dgm:pt modelId="{2EAF0546-3462-4934-BA97-3D573CE048A6}" type="parTrans" cxnId="{3089DD81-0268-4213-84CD-474F227636E3}">
      <dgm:prSet/>
      <dgm:spPr/>
      <dgm:t>
        <a:bodyPr/>
        <a:lstStyle/>
        <a:p>
          <a:endParaRPr lang="en-GB" sz="1800"/>
        </a:p>
      </dgm:t>
    </dgm:pt>
    <dgm:pt modelId="{980F2968-6B25-42BF-9E4A-82EDB1D83E77}" type="sibTrans" cxnId="{3089DD81-0268-4213-84CD-474F227636E3}">
      <dgm:prSet/>
      <dgm:spPr/>
      <dgm:t>
        <a:bodyPr/>
        <a:lstStyle/>
        <a:p>
          <a:endParaRPr lang="en-GB" sz="1800"/>
        </a:p>
      </dgm:t>
    </dgm:pt>
    <dgm:pt modelId="{737C6108-5A9E-4A0A-A7D4-E145C23CCA64}" type="pres">
      <dgm:prSet presAssocID="{1DE00139-6B77-44B4-B374-58E3947DC44F}" presName="Name0" presStyleCnt="0">
        <dgm:presLayoutVars>
          <dgm:chMax val="1"/>
          <dgm:dir/>
          <dgm:animLvl val="ctr"/>
          <dgm:resizeHandles val="exact"/>
        </dgm:presLayoutVars>
      </dgm:prSet>
      <dgm:spPr/>
      <dgm:t>
        <a:bodyPr/>
        <a:lstStyle/>
        <a:p>
          <a:endParaRPr lang="en-GB"/>
        </a:p>
      </dgm:t>
    </dgm:pt>
    <dgm:pt modelId="{C5F26EEA-4680-49BC-9DFE-FA906F1BE498}" type="pres">
      <dgm:prSet presAssocID="{AEFAD963-D53A-47E4-8357-7570B8E630DC}" presName="centerShape" presStyleLbl="node0" presStyleIdx="0" presStyleCnt="1"/>
      <dgm:spPr/>
      <dgm:t>
        <a:bodyPr/>
        <a:lstStyle/>
        <a:p>
          <a:endParaRPr lang="en-GB"/>
        </a:p>
      </dgm:t>
    </dgm:pt>
    <dgm:pt modelId="{BC284EA7-5450-4223-A6E2-050B4BA8BF3A}" type="pres">
      <dgm:prSet presAssocID="{861011B8-2A00-4897-B5DE-7D0587526910}" presName="node" presStyleLbl="node1" presStyleIdx="0" presStyleCnt="6">
        <dgm:presLayoutVars>
          <dgm:bulletEnabled val="1"/>
        </dgm:presLayoutVars>
      </dgm:prSet>
      <dgm:spPr/>
      <dgm:t>
        <a:bodyPr/>
        <a:lstStyle/>
        <a:p>
          <a:endParaRPr lang="en-GB"/>
        </a:p>
      </dgm:t>
    </dgm:pt>
    <dgm:pt modelId="{A79ACF36-FEF9-459D-81B9-E776A9898E5E}" type="pres">
      <dgm:prSet presAssocID="{861011B8-2A00-4897-B5DE-7D0587526910}" presName="dummy" presStyleCnt="0"/>
      <dgm:spPr/>
    </dgm:pt>
    <dgm:pt modelId="{FE414960-7DD8-4B67-8BEC-C95677E49B35}" type="pres">
      <dgm:prSet presAssocID="{951C3875-0038-44B1-BE4E-B4815D7DE6B0}" presName="sibTrans" presStyleLbl="sibTrans2D1" presStyleIdx="0" presStyleCnt="6"/>
      <dgm:spPr/>
      <dgm:t>
        <a:bodyPr/>
        <a:lstStyle/>
        <a:p>
          <a:endParaRPr lang="en-GB"/>
        </a:p>
      </dgm:t>
    </dgm:pt>
    <dgm:pt modelId="{BDB4C134-027A-4274-8609-373ECA0E346B}" type="pres">
      <dgm:prSet presAssocID="{014AA9D8-5AE9-4FFA-8A07-D01EDFBE55A1}" presName="node" presStyleLbl="node1" presStyleIdx="1" presStyleCnt="6">
        <dgm:presLayoutVars>
          <dgm:bulletEnabled val="1"/>
        </dgm:presLayoutVars>
      </dgm:prSet>
      <dgm:spPr/>
      <dgm:t>
        <a:bodyPr/>
        <a:lstStyle/>
        <a:p>
          <a:endParaRPr lang="en-GB"/>
        </a:p>
      </dgm:t>
    </dgm:pt>
    <dgm:pt modelId="{946D7FAC-3CF3-4E1C-9501-6A734D814399}" type="pres">
      <dgm:prSet presAssocID="{014AA9D8-5AE9-4FFA-8A07-D01EDFBE55A1}" presName="dummy" presStyleCnt="0"/>
      <dgm:spPr/>
    </dgm:pt>
    <dgm:pt modelId="{C587CBE6-6602-48E6-88A6-DF43B0234F43}" type="pres">
      <dgm:prSet presAssocID="{B62B6C36-AB50-42FE-9E8E-BDE449F8CBE0}" presName="sibTrans" presStyleLbl="sibTrans2D1" presStyleIdx="1" presStyleCnt="6"/>
      <dgm:spPr/>
      <dgm:t>
        <a:bodyPr/>
        <a:lstStyle/>
        <a:p>
          <a:endParaRPr lang="en-GB"/>
        </a:p>
      </dgm:t>
    </dgm:pt>
    <dgm:pt modelId="{A4A32A7F-0176-4C16-B8EF-DE9D6A1A025E}" type="pres">
      <dgm:prSet presAssocID="{85D1E2FF-22E0-4B57-A5A8-B1E4CCA9B9E4}" presName="node" presStyleLbl="node1" presStyleIdx="2" presStyleCnt="6">
        <dgm:presLayoutVars>
          <dgm:bulletEnabled val="1"/>
        </dgm:presLayoutVars>
      </dgm:prSet>
      <dgm:spPr/>
      <dgm:t>
        <a:bodyPr/>
        <a:lstStyle/>
        <a:p>
          <a:endParaRPr lang="en-GB"/>
        </a:p>
      </dgm:t>
    </dgm:pt>
    <dgm:pt modelId="{78439472-7C92-4799-98FC-19FABD6686F9}" type="pres">
      <dgm:prSet presAssocID="{85D1E2FF-22E0-4B57-A5A8-B1E4CCA9B9E4}" presName="dummy" presStyleCnt="0"/>
      <dgm:spPr/>
    </dgm:pt>
    <dgm:pt modelId="{D3AA580F-A1F0-4B8F-BD90-26841170441A}" type="pres">
      <dgm:prSet presAssocID="{BBE0A153-2569-4495-94FF-FDE7CAB010E3}" presName="sibTrans" presStyleLbl="sibTrans2D1" presStyleIdx="2" presStyleCnt="6"/>
      <dgm:spPr/>
      <dgm:t>
        <a:bodyPr/>
        <a:lstStyle/>
        <a:p>
          <a:endParaRPr lang="en-GB"/>
        </a:p>
      </dgm:t>
    </dgm:pt>
    <dgm:pt modelId="{77F19AA4-1BCF-46D0-AB0D-F743B1DC60D0}" type="pres">
      <dgm:prSet presAssocID="{1722B0B4-C480-485D-B4EA-1CA740D514FA}" presName="node" presStyleLbl="node1" presStyleIdx="3" presStyleCnt="6">
        <dgm:presLayoutVars>
          <dgm:bulletEnabled val="1"/>
        </dgm:presLayoutVars>
      </dgm:prSet>
      <dgm:spPr/>
      <dgm:t>
        <a:bodyPr/>
        <a:lstStyle/>
        <a:p>
          <a:endParaRPr lang="en-GB"/>
        </a:p>
      </dgm:t>
    </dgm:pt>
    <dgm:pt modelId="{3DD4F04B-DF67-432B-9AEC-384AAA9FC2C8}" type="pres">
      <dgm:prSet presAssocID="{1722B0B4-C480-485D-B4EA-1CA740D514FA}" presName="dummy" presStyleCnt="0"/>
      <dgm:spPr/>
    </dgm:pt>
    <dgm:pt modelId="{8D6B0BE3-5688-4901-AF0E-3C91EBFE5E18}" type="pres">
      <dgm:prSet presAssocID="{54752397-0373-444B-A48C-342E985C7483}" presName="sibTrans" presStyleLbl="sibTrans2D1" presStyleIdx="3" presStyleCnt="6"/>
      <dgm:spPr/>
      <dgm:t>
        <a:bodyPr/>
        <a:lstStyle/>
        <a:p>
          <a:endParaRPr lang="en-GB"/>
        </a:p>
      </dgm:t>
    </dgm:pt>
    <dgm:pt modelId="{6784093D-8645-4C7D-ADE4-32837F9366E9}" type="pres">
      <dgm:prSet presAssocID="{928E08D8-12AC-4F4D-A8A8-21C62C7A7DE3}" presName="node" presStyleLbl="node1" presStyleIdx="4" presStyleCnt="6">
        <dgm:presLayoutVars>
          <dgm:bulletEnabled val="1"/>
        </dgm:presLayoutVars>
      </dgm:prSet>
      <dgm:spPr/>
      <dgm:t>
        <a:bodyPr/>
        <a:lstStyle/>
        <a:p>
          <a:endParaRPr lang="en-GB"/>
        </a:p>
      </dgm:t>
    </dgm:pt>
    <dgm:pt modelId="{00D89747-895A-497D-81BB-C0569390D4D4}" type="pres">
      <dgm:prSet presAssocID="{928E08D8-12AC-4F4D-A8A8-21C62C7A7DE3}" presName="dummy" presStyleCnt="0"/>
      <dgm:spPr/>
    </dgm:pt>
    <dgm:pt modelId="{5D15A550-D06A-4F23-A119-A9D3EF13843C}" type="pres">
      <dgm:prSet presAssocID="{980F2968-6B25-42BF-9E4A-82EDB1D83E77}" presName="sibTrans" presStyleLbl="sibTrans2D1" presStyleIdx="4" presStyleCnt="6"/>
      <dgm:spPr/>
      <dgm:t>
        <a:bodyPr/>
        <a:lstStyle/>
        <a:p>
          <a:endParaRPr lang="en-GB"/>
        </a:p>
      </dgm:t>
    </dgm:pt>
    <dgm:pt modelId="{52A91360-B868-4973-A88D-733CA92DBA63}" type="pres">
      <dgm:prSet presAssocID="{4E7C2F1F-191A-4E31-B894-9AED9F2F21B6}" presName="node" presStyleLbl="node1" presStyleIdx="5" presStyleCnt="6">
        <dgm:presLayoutVars>
          <dgm:bulletEnabled val="1"/>
        </dgm:presLayoutVars>
      </dgm:prSet>
      <dgm:spPr/>
      <dgm:t>
        <a:bodyPr/>
        <a:lstStyle/>
        <a:p>
          <a:endParaRPr lang="en-GB"/>
        </a:p>
      </dgm:t>
    </dgm:pt>
    <dgm:pt modelId="{70616532-5E37-4F6C-8A11-2A9AD9CCCFEC}" type="pres">
      <dgm:prSet presAssocID="{4E7C2F1F-191A-4E31-B894-9AED9F2F21B6}" presName="dummy" presStyleCnt="0"/>
      <dgm:spPr/>
    </dgm:pt>
    <dgm:pt modelId="{D5C18DD0-D415-4D92-A2E9-15A436385006}" type="pres">
      <dgm:prSet presAssocID="{D8202497-7FD3-4F22-B376-E393B5A72AA5}" presName="sibTrans" presStyleLbl="sibTrans2D1" presStyleIdx="5" presStyleCnt="6"/>
      <dgm:spPr/>
      <dgm:t>
        <a:bodyPr/>
        <a:lstStyle/>
        <a:p>
          <a:endParaRPr lang="en-GB"/>
        </a:p>
      </dgm:t>
    </dgm:pt>
  </dgm:ptLst>
  <dgm:cxnLst>
    <dgm:cxn modelId="{3089DD81-0268-4213-84CD-474F227636E3}" srcId="{AEFAD963-D53A-47E4-8357-7570B8E630DC}" destId="{928E08D8-12AC-4F4D-A8A8-21C62C7A7DE3}" srcOrd="4" destOrd="0" parTransId="{2EAF0546-3462-4934-BA97-3D573CE048A6}" sibTransId="{980F2968-6B25-42BF-9E4A-82EDB1D83E77}"/>
    <dgm:cxn modelId="{9AD96A24-95EB-47DE-A388-41A08900A0D6}" type="presOf" srcId="{BBE0A153-2569-4495-94FF-FDE7CAB010E3}" destId="{D3AA580F-A1F0-4B8F-BD90-26841170441A}" srcOrd="0" destOrd="0" presId="urn:microsoft.com/office/officeart/2005/8/layout/radial6"/>
    <dgm:cxn modelId="{28CEEDC8-D688-4478-BDC7-8E97FF5D078E}" type="presOf" srcId="{AEFAD963-D53A-47E4-8357-7570B8E630DC}" destId="{C5F26EEA-4680-49BC-9DFE-FA906F1BE498}" srcOrd="0" destOrd="0" presId="urn:microsoft.com/office/officeart/2005/8/layout/radial6"/>
    <dgm:cxn modelId="{35D0EFCE-7F05-44F4-939C-66CE60946C66}" type="presOf" srcId="{980F2968-6B25-42BF-9E4A-82EDB1D83E77}" destId="{5D15A550-D06A-4F23-A119-A9D3EF13843C}" srcOrd="0" destOrd="0" presId="urn:microsoft.com/office/officeart/2005/8/layout/radial6"/>
    <dgm:cxn modelId="{3A3C2C2A-D477-4461-BD7D-A1B9C1746CDF}" srcId="{AEFAD963-D53A-47E4-8357-7570B8E630DC}" destId="{85D1E2FF-22E0-4B57-A5A8-B1E4CCA9B9E4}" srcOrd="2" destOrd="0" parTransId="{C24BFDEA-C86E-442D-BECC-566959C90B47}" sibTransId="{BBE0A153-2569-4495-94FF-FDE7CAB010E3}"/>
    <dgm:cxn modelId="{D1BD75D5-A0F4-496C-987F-EC99E335A2BA}" srcId="{AEFAD963-D53A-47E4-8357-7570B8E630DC}" destId="{014AA9D8-5AE9-4FFA-8A07-D01EDFBE55A1}" srcOrd="1" destOrd="0" parTransId="{516C02C0-EBCC-44AA-8124-65B43FAE5CC0}" sibTransId="{B62B6C36-AB50-42FE-9E8E-BDE449F8CBE0}"/>
    <dgm:cxn modelId="{77B95DE0-0313-4504-938B-A808F048927E}" type="presOf" srcId="{1DE00139-6B77-44B4-B374-58E3947DC44F}" destId="{737C6108-5A9E-4A0A-A7D4-E145C23CCA64}" srcOrd="0" destOrd="0" presId="urn:microsoft.com/office/officeart/2005/8/layout/radial6"/>
    <dgm:cxn modelId="{0BF57220-7301-47E8-B6DB-C180288BA30C}" srcId="{1DE00139-6B77-44B4-B374-58E3947DC44F}" destId="{AEFAD963-D53A-47E4-8357-7570B8E630DC}" srcOrd="0" destOrd="0" parTransId="{D02FDDBE-293D-410A-87E6-F9498AD41A5A}" sibTransId="{5AEC2ACC-3C26-4659-9C5F-144B3A517859}"/>
    <dgm:cxn modelId="{DA48405E-E842-4DF4-87BA-582B59AF729F}" type="presOf" srcId="{861011B8-2A00-4897-B5DE-7D0587526910}" destId="{BC284EA7-5450-4223-A6E2-050B4BA8BF3A}" srcOrd="0" destOrd="0" presId="urn:microsoft.com/office/officeart/2005/8/layout/radial6"/>
    <dgm:cxn modelId="{C94F0A6F-91D4-411B-9C20-A5B5AC3387CA}" type="presOf" srcId="{928E08D8-12AC-4F4D-A8A8-21C62C7A7DE3}" destId="{6784093D-8645-4C7D-ADE4-32837F9366E9}" srcOrd="0" destOrd="0" presId="urn:microsoft.com/office/officeart/2005/8/layout/radial6"/>
    <dgm:cxn modelId="{8883D17F-0A70-4D6D-A7AE-F7189D97B9C8}" srcId="{AEFAD963-D53A-47E4-8357-7570B8E630DC}" destId="{861011B8-2A00-4897-B5DE-7D0587526910}" srcOrd="0" destOrd="0" parTransId="{298964EF-7947-4508-949D-3F9113BCE3CA}" sibTransId="{951C3875-0038-44B1-BE4E-B4815D7DE6B0}"/>
    <dgm:cxn modelId="{FBAC3C0C-97EE-462D-B210-B9E3F32EE638}" type="presOf" srcId="{014AA9D8-5AE9-4FFA-8A07-D01EDFBE55A1}" destId="{BDB4C134-027A-4274-8609-373ECA0E346B}" srcOrd="0" destOrd="0" presId="urn:microsoft.com/office/officeart/2005/8/layout/radial6"/>
    <dgm:cxn modelId="{E734DE6D-94FD-4E20-A254-49704394D77E}" type="presOf" srcId="{1722B0B4-C480-485D-B4EA-1CA740D514FA}" destId="{77F19AA4-1BCF-46D0-AB0D-F743B1DC60D0}" srcOrd="0" destOrd="0" presId="urn:microsoft.com/office/officeart/2005/8/layout/radial6"/>
    <dgm:cxn modelId="{6F9F9B55-0D06-43BE-A3FF-011CCE3EC9CA}" srcId="{AEFAD963-D53A-47E4-8357-7570B8E630DC}" destId="{4E7C2F1F-191A-4E31-B894-9AED9F2F21B6}" srcOrd="5" destOrd="0" parTransId="{8E7783A9-6942-44D5-8F9E-36D26B6576B4}" sibTransId="{D8202497-7FD3-4F22-B376-E393B5A72AA5}"/>
    <dgm:cxn modelId="{36C21474-4D3A-454B-918E-43865BDDF55C}" type="presOf" srcId="{951C3875-0038-44B1-BE4E-B4815D7DE6B0}" destId="{FE414960-7DD8-4B67-8BEC-C95677E49B35}" srcOrd="0" destOrd="0" presId="urn:microsoft.com/office/officeart/2005/8/layout/radial6"/>
    <dgm:cxn modelId="{16F8CE78-7474-45FF-95BF-E83EE7399F68}" type="presOf" srcId="{B62B6C36-AB50-42FE-9E8E-BDE449F8CBE0}" destId="{C587CBE6-6602-48E6-88A6-DF43B0234F43}" srcOrd="0" destOrd="0" presId="urn:microsoft.com/office/officeart/2005/8/layout/radial6"/>
    <dgm:cxn modelId="{3A829B08-A425-44FC-8C45-683553B9F864}" type="presOf" srcId="{54752397-0373-444B-A48C-342E985C7483}" destId="{8D6B0BE3-5688-4901-AF0E-3C91EBFE5E18}" srcOrd="0" destOrd="0" presId="urn:microsoft.com/office/officeart/2005/8/layout/radial6"/>
    <dgm:cxn modelId="{CCDCEE64-5C39-4708-A059-79DD3CE98756}" type="presOf" srcId="{4E7C2F1F-191A-4E31-B894-9AED9F2F21B6}" destId="{52A91360-B868-4973-A88D-733CA92DBA63}" srcOrd="0" destOrd="0" presId="urn:microsoft.com/office/officeart/2005/8/layout/radial6"/>
    <dgm:cxn modelId="{6FC12597-8AB4-4B08-BA1B-187DB36F6325}" srcId="{AEFAD963-D53A-47E4-8357-7570B8E630DC}" destId="{1722B0B4-C480-485D-B4EA-1CA740D514FA}" srcOrd="3" destOrd="0" parTransId="{F99D432B-11BE-4D96-B890-90A02EE4C067}" sibTransId="{54752397-0373-444B-A48C-342E985C7483}"/>
    <dgm:cxn modelId="{891F30D6-8AAA-43B4-8573-7D3194C2D713}" type="presOf" srcId="{D8202497-7FD3-4F22-B376-E393B5A72AA5}" destId="{D5C18DD0-D415-4D92-A2E9-15A436385006}" srcOrd="0" destOrd="0" presId="urn:microsoft.com/office/officeart/2005/8/layout/radial6"/>
    <dgm:cxn modelId="{2A93529A-F33B-4849-86C9-D8D0EA1CE2E8}" type="presOf" srcId="{85D1E2FF-22E0-4B57-A5A8-B1E4CCA9B9E4}" destId="{A4A32A7F-0176-4C16-B8EF-DE9D6A1A025E}" srcOrd="0" destOrd="0" presId="urn:microsoft.com/office/officeart/2005/8/layout/radial6"/>
    <dgm:cxn modelId="{A05F0074-BEDF-47D0-B185-8E43EA2BC73B}" type="presParOf" srcId="{737C6108-5A9E-4A0A-A7D4-E145C23CCA64}" destId="{C5F26EEA-4680-49BC-9DFE-FA906F1BE498}" srcOrd="0" destOrd="0" presId="urn:microsoft.com/office/officeart/2005/8/layout/radial6"/>
    <dgm:cxn modelId="{9D40FA8D-E904-4A4C-B8B8-830E28DE52DE}" type="presParOf" srcId="{737C6108-5A9E-4A0A-A7D4-E145C23CCA64}" destId="{BC284EA7-5450-4223-A6E2-050B4BA8BF3A}" srcOrd="1" destOrd="0" presId="urn:microsoft.com/office/officeart/2005/8/layout/radial6"/>
    <dgm:cxn modelId="{C2AAC25C-D94B-4456-BD1E-DB6488ED477A}" type="presParOf" srcId="{737C6108-5A9E-4A0A-A7D4-E145C23CCA64}" destId="{A79ACF36-FEF9-459D-81B9-E776A9898E5E}" srcOrd="2" destOrd="0" presId="urn:microsoft.com/office/officeart/2005/8/layout/radial6"/>
    <dgm:cxn modelId="{B7A750A6-6E25-4A8A-B7EE-59195261C6AC}" type="presParOf" srcId="{737C6108-5A9E-4A0A-A7D4-E145C23CCA64}" destId="{FE414960-7DD8-4B67-8BEC-C95677E49B35}" srcOrd="3" destOrd="0" presId="urn:microsoft.com/office/officeart/2005/8/layout/radial6"/>
    <dgm:cxn modelId="{CB529509-2ED5-4DED-8344-05B65252AD42}" type="presParOf" srcId="{737C6108-5A9E-4A0A-A7D4-E145C23CCA64}" destId="{BDB4C134-027A-4274-8609-373ECA0E346B}" srcOrd="4" destOrd="0" presId="urn:microsoft.com/office/officeart/2005/8/layout/radial6"/>
    <dgm:cxn modelId="{2902EA64-72AD-4C8E-942A-6EDC4621E983}" type="presParOf" srcId="{737C6108-5A9E-4A0A-A7D4-E145C23CCA64}" destId="{946D7FAC-3CF3-4E1C-9501-6A734D814399}" srcOrd="5" destOrd="0" presId="urn:microsoft.com/office/officeart/2005/8/layout/radial6"/>
    <dgm:cxn modelId="{C4F1ED0B-949E-4662-91BD-7A6124C610EF}" type="presParOf" srcId="{737C6108-5A9E-4A0A-A7D4-E145C23CCA64}" destId="{C587CBE6-6602-48E6-88A6-DF43B0234F43}" srcOrd="6" destOrd="0" presId="urn:microsoft.com/office/officeart/2005/8/layout/radial6"/>
    <dgm:cxn modelId="{9A903835-3D06-4BC4-9FEF-AD348B1C013D}" type="presParOf" srcId="{737C6108-5A9E-4A0A-A7D4-E145C23CCA64}" destId="{A4A32A7F-0176-4C16-B8EF-DE9D6A1A025E}" srcOrd="7" destOrd="0" presId="urn:microsoft.com/office/officeart/2005/8/layout/radial6"/>
    <dgm:cxn modelId="{E6BF9E04-4C43-4E51-9CFD-514A2D4E223E}" type="presParOf" srcId="{737C6108-5A9E-4A0A-A7D4-E145C23CCA64}" destId="{78439472-7C92-4799-98FC-19FABD6686F9}" srcOrd="8" destOrd="0" presId="urn:microsoft.com/office/officeart/2005/8/layout/radial6"/>
    <dgm:cxn modelId="{43015EE0-E679-4CD3-9CC5-403EB6607B5E}" type="presParOf" srcId="{737C6108-5A9E-4A0A-A7D4-E145C23CCA64}" destId="{D3AA580F-A1F0-4B8F-BD90-26841170441A}" srcOrd="9" destOrd="0" presId="urn:microsoft.com/office/officeart/2005/8/layout/radial6"/>
    <dgm:cxn modelId="{857BE83E-C2A1-4552-AB0B-7635E505FA79}" type="presParOf" srcId="{737C6108-5A9E-4A0A-A7D4-E145C23CCA64}" destId="{77F19AA4-1BCF-46D0-AB0D-F743B1DC60D0}" srcOrd="10" destOrd="0" presId="urn:microsoft.com/office/officeart/2005/8/layout/radial6"/>
    <dgm:cxn modelId="{D9E530E6-1C86-4ED1-91B9-7B8D00B16F44}" type="presParOf" srcId="{737C6108-5A9E-4A0A-A7D4-E145C23CCA64}" destId="{3DD4F04B-DF67-432B-9AEC-384AAA9FC2C8}" srcOrd="11" destOrd="0" presId="urn:microsoft.com/office/officeart/2005/8/layout/radial6"/>
    <dgm:cxn modelId="{0A3D46B7-6613-41A3-849A-457746F8824B}" type="presParOf" srcId="{737C6108-5A9E-4A0A-A7D4-E145C23CCA64}" destId="{8D6B0BE3-5688-4901-AF0E-3C91EBFE5E18}" srcOrd="12" destOrd="0" presId="urn:microsoft.com/office/officeart/2005/8/layout/radial6"/>
    <dgm:cxn modelId="{0BA03749-38E7-41CB-B7D1-C9F48AA22E1C}" type="presParOf" srcId="{737C6108-5A9E-4A0A-A7D4-E145C23CCA64}" destId="{6784093D-8645-4C7D-ADE4-32837F9366E9}" srcOrd="13" destOrd="0" presId="urn:microsoft.com/office/officeart/2005/8/layout/radial6"/>
    <dgm:cxn modelId="{8B827AC5-011B-4367-9628-2BF1DB82BCA9}" type="presParOf" srcId="{737C6108-5A9E-4A0A-A7D4-E145C23CCA64}" destId="{00D89747-895A-497D-81BB-C0569390D4D4}" srcOrd="14" destOrd="0" presId="urn:microsoft.com/office/officeart/2005/8/layout/radial6"/>
    <dgm:cxn modelId="{22237BB6-CAF1-4F84-8A45-95F50201EFD3}" type="presParOf" srcId="{737C6108-5A9E-4A0A-A7D4-E145C23CCA64}" destId="{5D15A550-D06A-4F23-A119-A9D3EF13843C}" srcOrd="15" destOrd="0" presId="urn:microsoft.com/office/officeart/2005/8/layout/radial6"/>
    <dgm:cxn modelId="{FEC0BB0C-AC1A-4DDE-9340-7C8032E4BC3D}" type="presParOf" srcId="{737C6108-5A9E-4A0A-A7D4-E145C23CCA64}" destId="{52A91360-B868-4973-A88D-733CA92DBA63}" srcOrd="16" destOrd="0" presId="urn:microsoft.com/office/officeart/2005/8/layout/radial6"/>
    <dgm:cxn modelId="{CC56A638-28F8-4B2F-A798-394ADBD0B6A0}" type="presParOf" srcId="{737C6108-5A9E-4A0A-A7D4-E145C23CCA64}" destId="{70616532-5E37-4F6C-8A11-2A9AD9CCCFEC}" srcOrd="17" destOrd="0" presId="urn:microsoft.com/office/officeart/2005/8/layout/radial6"/>
    <dgm:cxn modelId="{BA17077A-05B8-4E64-923F-5BDDE38B8682}" type="presParOf" srcId="{737C6108-5A9E-4A0A-A7D4-E145C23CCA64}" destId="{D5C18DD0-D415-4D92-A2E9-15A436385006}"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127A019-F4FC-4CA6-B1C0-109354AA1B61}"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GB"/>
        </a:p>
      </dgm:t>
    </dgm:pt>
    <dgm:pt modelId="{730E7DAF-1B12-4823-BF31-9A33ECC443A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Business constraints</a:t>
          </a:r>
          <a:endParaRPr lang="en-GB" dirty="0"/>
        </a:p>
      </dgm:t>
    </dgm:pt>
    <dgm:pt modelId="{A8E1E603-19AC-41CA-86D3-6D146532BBA2}" type="parTrans" cxnId="{5F42A391-6EC6-434B-BD82-DBA98CC40234}">
      <dgm:prSet/>
      <dgm:spPr/>
      <dgm:t>
        <a:bodyPr/>
        <a:lstStyle/>
        <a:p>
          <a:endParaRPr lang="en-GB"/>
        </a:p>
      </dgm:t>
    </dgm:pt>
    <dgm:pt modelId="{12D7316F-F398-42A4-A654-2E0AF2688577}" type="sibTrans" cxnId="{5F42A391-6EC6-434B-BD82-DBA98CC40234}">
      <dgm:prSet/>
      <dgm:spPr/>
      <dgm:t>
        <a:bodyPr/>
        <a:lstStyle/>
        <a:p>
          <a:endParaRPr lang="en-GB"/>
        </a:p>
      </dgm:t>
    </dgm:pt>
    <dgm:pt modelId="{978040D6-E1BD-4C27-A11C-4F4AE23C4EAA}">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Budget, timescale, resources etc.</a:t>
          </a:r>
          <a:endParaRPr lang="en-GB" dirty="0"/>
        </a:p>
      </dgm:t>
    </dgm:pt>
    <dgm:pt modelId="{28C3626A-1878-42E6-B183-FF90E816E669}" type="parTrans" cxnId="{748A64C4-1F09-427A-B785-B7DDDF7C86DB}">
      <dgm:prSet/>
      <dgm:spPr/>
      <dgm:t>
        <a:bodyPr/>
        <a:lstStyle/>
        <a:p>
          <a:endParaRPr lang="en-GB"/>
        </a:p>
      </dgm:t>
    </dgm:pt>
    <dgm:pt modelId="{F494522D-3A5B-45F0-9756-1931FE02618D}" type="sibTrans" cxnId="{748A64C4-1F09-427A-B785-B7DDDF7C86DB}">
      <dgm:prSet/>
      <dgm:spPr/>
      <dgm:t>
        <a:bodyPr/>
        <a:lstStyle/>
        <a:p>
          <a:endParaRPr lang="en-GB"/>
        </a:p>
      </dgm:t>
    </dgm:pt>
    <dgm:pt modelId="{1B969E45-4121-44D6-878E-070C00E23E16}">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Business policies</a:t>
          </a:r>
          <a:endParaRPr lang="en-GB" dirty="0"/>
        </a:p>
      </dgm:t>
    </dgm:pt>
    <dgm:pt modelId="{FE07C125-67DE-4B3E-925A-12F15A382C94}" type="parTrans" cxnId="{E589F29C-CD96-4360-92F8-13EEDF6DBE44}">
      <dgm:prSet/>
      <dgm:spPr/>
      <dgm:t>
        <a:bodyPr/>
        <a:lstStyle/>
        <a:p>
          <a:endParaRPr lang="en-GB"/>
        </a:p>
      </dgm:t>
    </dgm:pt>
    <dgm:pt modelId="{949293CE-18C8-4C96-B9D3-0098C11C5C9B}" type="sibTrans" cxnId="{E589F29C-CD96-4360-92F8-13EEDF6DBE44}">
      <dgm:prSet/>
      <dgm:spPr/>
      <dgm:t>
        <a:bodyPr/>
        <a:lstStyle/>
        <a:p>
          <a:endParaRPr lang="en-GB"/>
        </a:p>
      </dgm:t>
    </dgm:pt>
    <dgm:pt modelId="{A0A01E02-89E5-4BCD-A1BD-C18BED6DC732}">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Standards, business rules</a:t>
          </a:r>
          <a:endParaRPr lang="en-GB" dirty="0"/>
        </a:p>
      </dgm:t>
    </dgm:pt>
    <dgm:pt modelId="{C2244A54-D0E2-470A-B1C6-76F42DC31928}" type="parTrans" cxnId="{E5CC6A33-04A3-4997-804A-9BF863ED9AFC}">
      <dgm:prSet/>
      <dgm:spPr/>
      <dgm:t>
        <a:bodyPr/>
        <a:lstStyle/>
        <a:p>
          <a:endParaRPr lang="en-GB"/>
        </a:p>
      </dgm:t>
    </dgm:pt>
    <dgm:pt modelId="{35A46400-3E9D-49EE-AD85-E127D711E16F}" type="sibTrans" cxnId="{E5CC6A33-04A3-4997-804A-9BF863ED9AFC}">
      <dgm:prSet/>
      <dgm:spPr/>
      <dgm:t>
        <a:bodyPr/>
        <a:lstStyle/>
        <a:p>
          <a:endParaRPr lang="en-GB"/>
        </a:p>
      </dgm:t>
    </dgm:pt>
    <dgm:pt modelId="{60FEDFC6-96AE-49D8-A52F-CCD940B1D73A}">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Legal</a:t>
          </a:r>
          <a:endParaRPr lang="en-GB" dirty="0"/>
        </a:p>
      </dgm:t>
    </dgm:pt>
    <dgm:pt modelId="{485EC628-53C3-4AAD-A64F-E7CE098B74E2}" type="parTrans" cxnId="{63B583D9-8A89-45F0-BB01-EB1628761137}">
      <dgm:prSet/>
      <dgm:spPr/>
      <dgm:t>
        <a:bodyPr/>
        <a:lstStyle/>
        <a:p>
          <a:endParaRPr lang="en-GB"/>
        </a:p>
      </dgm:t>
    </dgm:pt>
    <dgm:pt modelId="{22FA7BEF-70B7-46DA-BB6B-7DC8621C299F}" type="sibTrans" cxnId="{63B583D9-8A89-45F0-BB01-EB1628761137}">
      <dgm:prSet/>
      <dgm:spPr/>
      <dgm:t>
        <a:bodyPr/>
        <a:lstStyle/>
        <a:p>
          <a:endParaRPr lang="en-GB"/>
        </a:p>
      </dgm:t>
    </dgm:pt>
    <dgm:pt modelId="{D81F1E65-1A32-4EEA-8C0D-32195E25759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Legislative and regulatory constraints</a:t>
          </a:r>
          <a:endParaRPr lang="en-GB" dirty="0"/>
        </a:p>
      </dgm:t>
    </dgm:pt>
    <dgm:pt modelId="{0E90BD1F-D934-4E4E-9294-471E8F1D38C7}" type="parTrans" cxnId="{A4F8A4EC-6B24-4014-B2B2-7BBB05B71A9D}">
      <dgm:prSet/>
      <dgm:spPr/>
      <dgm:t>
        <a:bodyPr/>
        <a:lstStyle/>
        <a:p>
          <a:endParaRPr lang="en-GB"/>
        </a:p>
      </dgm:t>
    </dgm:pt>
    <dgm:pt modelId="{3A0F06F0-4CEC-4110-AC0D-029C148FF454}" type="sibTrans" cxnId="{A4F8A4EC-6B24-4014-B2B2-7BBB05B71A9D}">
      <dgm:prSet/>
      <dgm:spPr/>
      <dgm:t>
        <a:bodyPr/>
        <a:lstStyle/>
        <a:p>
          <a:endParaRPr lang="en-GB"/>
        </a:p>
      </dgm:t>
    </dgm:pt>
    <dgm:pt modelId="{C9667AFD-F913-4763-9ED4-3B9FF07DF474}">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Branding</a:t>
          </a:r>
          <a:endParaRPr lang="en-GB" dirty="0"/>
        </a:p>
      </dgm:t>
    </dgm:pt>
    <dgm:pt modelId="{AF21D709-DFFF-4CCA-A6C7-1A8307CEF699}" type="parTrans" cxnId="{E2FE1BF0-7BC3-4497-B33B-96B3834AF5C6}">
      <dgm:prSet/>
      <dgm:spPr/>
      <dgm:t>
        <a:bodyPr/>
        <a:lstStyle/>
        <a:p>
          <a:endParaRPr lang="en-GB"/>
        </a:p>
      </dgm:t>
    </dgm:pt>
    <dgm:pt modelId="{6F896A37-1361-493E-A0C9-65A1A58D5AC9}" type="sibTrans" cxnId="{E2FE1BF0-7BC3-4497-B33B-96B3834AF5C6}">
      <dgm:prSet/>
      <dgm:spPr/>
      <dgm:t>
        <a:bodyPr/>
        <a:lstStyle/>
        <a:p>
          <a:endParaRPr lang="en-GB"/>
        </a:p>
      </dgm:t>
    </dgm:pt>
    <dgm:pt modelId="{9766FC5C-B94E-49DA-B442-3A32AC803E96}">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Image, style guide</a:t>
          </a:r>
          <a:endParaRPr lang="en-GB" dirty="0"/>
        </a:p>
      </dgm:t>
    </dgm:pt>
    <dgm:pt modelId="{5C79137B-AF62-45D1-8EC5-F92801B3FA99}" type="parTrans" cxnId="{713EE315-83CA-4C0D-AB5F-A03BDCAF7CE8}">
      <dgm:prSet/>
      <dgm:spPr/>
      <dgm:t>
        <a:bodyPr/>
        <a:lstStyle/>
        <a:p>
          <a:endParaRPr lang="en-GB"/>
        </a:p>
      </dgm:t>
    </dgm:pt>
    <dgm:pt modelId="{E7AF87D0-C07E-4261-BD70-9DC4C00B52A3}" type="sibTrans" cxnId="{713EE315-83CA-4C0D-AB5F-A03BDCAF7CE8}">
      <dgm:prSet/>
      <dgm:spPr/>
      <dgm:t>
        <a:bodyPr/>
        <a:lstStyle/>
        <a:p>
          <a:endParaRPr lang="en-GB"/>
        </a:p>
      </dgm:t>
    </dgm:pt>
    <dgm:pt modelId="{D5AE7DFE-B6D5-4749-943C-BB751DEBF2A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Cultural</a:t>
          </a:r>
          <a:endParaRPr lang="en-GB" dirty="0"/>
        </a:p>
      </dgm:t>
    </dgm:pt>
    <dgm:pt modelId="{BD8BD55A-D4A7-4250-9D97-4CE5E87D7F6D}" type="parTrans" cxnId="{86678572-E17E-434C-B9F7-82599A48053B}">
      <dgm:prSet/>
      <dgm:spPr/>
      <dgm:t>
        <a:bodyPr/>
        <a:lstStyle/>
        <a:p>
          <a:endParaRPr lang="en-GB"/>
        </a:p>
      </dgm:t>
    </dgm:pt>
    <dgm:pt modelId="{FCD1E638-3E75-430F-B233-5A94ADD7A796}" type="sibTrans" cxnId="{86678572-E17E-434C-B9F7-82599A48053B}">
      <dgm:prSet/>
      <dgm:spPr/>
      <dgm:t>
        <a:bodyPr/>
        <a:lstStyle/>
        <a:p>
          <a:endParaRPr lang="en-GB"/>
        </a:p>
      </dgm:t>
    </dgm:pt>
    <dgm:pt modelId="{D0B3D6C0-A2EA-4B8A-AB6C-D7621294B5B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Vision, approach, management style etc.</a:t>
          </a:r>
          <a:endParaRPr lang="en-GB" dirty="0"/>
        </a:p>
      </dgm:t>
    </dgm:pt>
    <dgm:pt modelId="{EED04CFA-27AD-463F-AE06-8CDA2DB3776E}" type="parTrans" cxnId="{1FCA4B90-A457-40B0-89E0-70A2DE4EF01A}">
      <dgm:prSet/>
      <dgm:spPr/>
      <dgm:t>
        <a:bodyPr/>
        <a:lstStyle/>
        <a:p>
          <a:endParaRPr lang="en-GB"/>
        </a:p>
      </dgm:t>
    </dgm:pt>
    <dgm:pt modelId="{61549B5F-BB6F-440B-92E8-868DD853B277}" type="sibTrans" cxnId="{1FCA4B90-A457-40B0-89E0-70A2DE4EF01A}">
      <dgm:prSet/>
      <dgm:spPr/>
      <dgm:t>
        <a:bodyPr/>
        <a:lstStyle/>
        <a:p>
          <a:endParaRPr lang="en-GB"/>
        </a:p>
      </dgm:t>
    </dgm:pt>
    <dgm:pt modelId="{54991E25-DD87-4006-87D9-6537FB10134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Language</a:t>
          </a:r>
          <a:endParaRPr lang="en-GB" dirty="0"/>
        </a:p>
      </dgm:t>
    </dgm:pt>
    <dgm:pt modelId="{DE05FBFF-2953-4302-8822-4C68D4ADDEBE}" type="parTrans" cxnId="{8509029B-DEBD-46F8-BC0E-29BD17D6B057}">
      <dgm:prSet/>
      <dgm:spPr/>
      <dgm:t>
        <a:bodyPr/>
        <a:lstStyle/>
        <a:p>
          <a:endParaRPr lang="en-GB"/>
        </a:p>
      </dgm:t>
    </dgm:pt>
    <dgm:pt modelId="{DDD6DA06-D3A9-479A-9696-307652F676B3}" type="sibTrans" cxnId="{8509029B-DEBD-46F8-BC0E-29BD17D6B057}">
      <dgm:prSet/>
      <dgm:spPr/>
      <dgm:t>
        <a:bodyPr/>
        <a:lstStyle/>
        <a:p>
          <a:endParaRPr lang="en-GB"/>
        </a:p>
      </dgm:t>
    </dgm:pt>
    <dgm:pt modelId="{2058C415-14C9-4132-9E99-FE73A0148119}">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If operating across international boundaries</a:t>
          </a:r>
          <a:endParaRPr lang="en-GB" dirty="0"/>
        </a:p>
      </dgm:t>
    </dgm:pt>
    <dgm:pt modelId="{FC8DFCEB-9485-4322-9B88-114712948ACD}" type="parTrans" cxnId="{7AF7D044-2407-451D-BAAB-D1621DD97D49}">
      <dgm:prSet/>
      <dgm:spPr/>
      <dgm:t>
        <a:bodyPr/>
        <a:lstStyle/>
        <a:p>
          <a:endParaRPr lang="en-GB"/>
        </a:p>
      </dgm:t>
    </dgm:pt>
    <dgm:pt modelId="{CCAFFF18-463B-425E-8292-B3D9FD1E9E8E}" type="sibTrans" cxnId="{7AF7D044-2407-451D-BAAB-D1621DD97D49}">
      <dgm:prSet/>
      <dgm:spPr/>
      <dgm:t>
        <a:bodyPr/>
        <a:lstStyle/>
        <a:p>
          <a:endParaRPr lang="en-GB"/>
        </a:p>
      </dgm:t>
    </dgm:pt>
    <dgm:pt modelId="{07B42FEC-C15E-4CC3-834B-E334E812B453}" type="pres">
      <dgm:prSet presAssocID="{2127A019-F4FC-4CA6-B1C0-109354AA1B61}" presName="diagram" presStyleCnt="0">
        <dgm:presLayoutVars>
          <dgm:dir/>
          <dgm:resizeHandles val="exact"/>
        </dgm:presLayoutVars>
      </dgm:prSet>
      <dgm:spPr/>
      <dgm:t>
        <a:bodyPr/>
        <a:lstStyle/>
        <a:p>
          <a:endParaRPr lang="en-GB"/>
        </a:p>
      </dgm:t>
    </dgm:pt>
    <dgm:pt modelId="{F6487441-B8BB-4EDF-BF2A-068FDCF48C8E}" type="pres">
      <dgm:prSet presAssocID="{730E7DAF-1B12-4823-BF31-9A33ECC443A5}" presName="node" presStyleLbl="node1" presStyleIdx="0" presStyleCnt="6">
        <dgm:presLayoutVars>
          <dgm:bulletEnabled val="1"/>
        </dgm:presLayoutVars>
      </dgm:prSet>
      <dgm:spPr/>
      <dgm:t>
        <a:bodyPr/>
        <a:lstStyle/>
        <a:p>
          <a:endParaRPr lang="en-GB"/>
        </a:p>
      </dgm:t>
    </dgm:pt>
    <dgm:pt modelId="{9491FA10-B5B0-4E76-8598-0B0AA1387823}" type="pres">
      <dgm:prSet presAssocID="{12D7316F-F398-42A4-A654-2E0AF2688577}" presName="sibTrans" presStyleCnt="0"/>
      <dgm:spPr/>
    </dgm:pt>
    <dgm:pt modelId="{0EABC0D9-C6FE-430B-8789-15A2299553F5}" type="pres">
      <dgm:prSet presAssocID="{1B969E45-4121-44D6-878E-070C00E23E16}" presName="node" presStyleLbl="node1" presStyleIdx="1" presStyleCnt="6">
        <dgm:presLayoutVars>
          <dgm:bulletEnabled val="1"/>
        </dgm:presLayoutVars>
      </dgm:prSet>
      <dgm:spPr/>
      <dgm:t>
        <a:bodyPr/>
        <a:lstStyle/>
        <a:p>
          <a:endParaRPr lang="en-GB"/>
        </a:p>
      </dgm:t>
    </dgm:pt>
    <dgm:pt modelId="{A6FFBBC7-0B65-4AA5-9094-03272DDD8BF2}" type="pres">
      <dgm:prSet presAssocID="{949293CE-18C8-4C96-B9D3-0098C11C5C9B}" presName="sibTrans" presStyleCnt="0"/>
      <dgm:spPr/>
    </dgm:pt>
    <dgm:pt modelId="{E670A10A-D373-404D-81BF-7A703E935547}" type="pres">
      <dgm:prSet presAssocID="{60FEDFC6-96AE-49D8-A52F-CCD940B1D73A}" presName="node" presStyleLbl="node1" presStyleIdx="2" presStyleCnt="6">
        <dgm:presLayoutVars>
          <dgm:bulletEnabled val="1"/>
        </dgm:presLayoutVars>
      </dgm:prSet>
      <dgm:spPr/>
      <dgm:t>
        <a:bodyPr/>
        <a:lstStyle/>
        <a:p>
          <a:endParaRPr lang="en-GB"/>
        </a:p>
      </dgm:t>
    </dgm:pt>
    <dgm:pt modelId="{6E325434-F42E-4710-92A8-3E9AAC8F23EE}" type="pres">
      <dgm:prSet presAssocID="{22FA7BEF-70B7-46DA-BB6B-7DC8621C299F}" presName="sibTrans" presStyleCnt="0"/>
      <dgm:spPr/>
    </dgm:pt>
    <dgm:pt modelId="{380A6B64-E546-422C-B0F9-1C98A402A2E0}" type="pres">
      <dgm:prSet presAssocID="{C9667AFD-F913-4763-9ED4-3B9FF07DF474}" presName="node" presStyleLbl="node1" presStyleIdx="3" presStyleCnt="6">
        <dgm:presLayoutVars>
          <dgm:bulletEnabled val="1"/>
        </dgm:presLayoutVars>
      </dgm:prSet>
      <dgm:spPr/>
      <dgm:t>
        <a:bodyPr/>
        <a:lstStyle/>
        <a:p>
          <a:endParaRPr lang="en-GB"/>
        </a:p>
      </dgm:t>
    </dgm:pt>
    <dgm:pt modelId="{FCE2F116-B931-4954-9B70-BADE2066C2FC}" type="pres">
      <dgm:prSet presAssocID="{6F896A37-1361-493E-A0C9-65A1A58D5AC9}" presName="sibTrans" presStyleCnt="0"/>
      <dgm:spPr/>
    </dgm:pt>
    <dgm:pt modelId="{884E6645-F01C-439F-93D7-BD839A7AFC04}" type="pres">
      <dgm:prSet presAssocID="{D5AE7DFE-B6D5-4749-943C-BB751DEBF2A5}" presName="node" presStyleLbl="node1" presStyleIdx="4" presStyleCnt="6">
        <dgm:presLayoutVars>
          <dgm:bulletEnabled val="1"/>
        </dgm:presLayoutVars>
      </dgm:prSet>
      <dgm:spPr/>
      <dgm:t>
        <a:bodyPr/>
        <a:lstStyle/>
        <a:p>
          <a:endParaRPr lang="en-GB"/>
        </a:p>
      </dgm:t>
    </dgm:pt>
    <dgm:pt modelId="{51DC142C-04C1-47A3-90A8-EA6224882E91}" type="pres">
      <dgm:prSet presAssocID="{FCD1E638-3E75-430F-B233-5A94ADD7A796}" presName="sibTrans" presStyleCnt="0"/>
      <dgm:spPr/>
    </dgm:pt>
    <dgm:pt modelId="{5EFFD66E-DFBF-4823-8CBC-AABD51DCC8E0}" type="pres">
      <dgm:prSet presAssocID="{54991E25-DD87-4006-87D9-6537FB101345}" presName="node" presStyleLbl="node1" presStyleIdx="5" presStyleCnt="6">
        <dgm:presLayoutVars>
          <dgm:bulletEnabled val="1"/>
        </dgm:presLayoutVars>
      </dgm:prSet>
      <dgm:spPr/>
      <dgm:t>
        <a:bodyPr/>
        <a:lstStyle/>
        <a:p>
          <a:endParaRPr lang="en-GB"/>
        </a:p>
      </dgm:t>
    </dgm:pt>
  </dgm:ptLst>
  <dgm:cxnLst>
    <dgm:cxn modelId="{BAA6A5A6-BB7A-48B9-A8D1-55A8D7082EF0}" type="presOf" srcId="{C9667AFD-F913-4763-9ED4-3B9FF07DF474}" destId="{380A6B64-E546-422C-B0F9-1C98A402A2E0}" srcOrd="0" destOrd="0" presId="urn:microsoft.com/office/officeart/2005/8/layout/default#6"/>
    <dgm:cxn modelId="{86678572-E17E-434C-B9F7-82599A48053B}" srcId="{2127A019-F4FC-4CA6-B1C0-109354AA1B61}" destId="{D5AE7DFE-B6D5-4749-943C-BB751DEBF2A5}" srcOrd="4" destOrd="0" parTransId="{BD8BD55A-D4A7-4250-9D97-4CE5E87D7F6D}" sibTransId="{FCD1E638-3E75-430F-B233-5A94ADD7A796}"/>
    <dgm:cxn modelId="{748A64C4-1F09-427A-B785-B7DDDF7C86DB}" srcId="{730E7DAF-1B12-4823-BF31-9A33ECC443A5}" destId="{978040D6-E1BD-4C27-A11C-4F4AE23C4EAA}" srcOrd="0" destOrd="0" parTransId="{28C3626A-1878-42E6-B183-FF90E816E669}" sibTransId="{F494522D-3A5B-45F0-9756-1931FE02618D}"/>
    <dgm:cxn modelId="{7AF7D044-2407-451D-BAAB-D1621DD97D49}" srcId="{54991E25-DD87-4006-87D9-6537FB101345}" destId="{2058C415-14C9-4132-9E99-FE73A0148119}" srcOrd="0" destOrd="0" parTransId="{FC8DFCEB-9485-4322-9B88-114712948ACD}" sibTransId="{CCAFFF18-463B-425E-8292-B3D9FD1E9E8E}"/>
    <dgm:cxn modelId="{FD09938D-DB81-4CFE-B2CB-185DDD40E16A}" type="presOf" srcId="{D0B3D6C0-A2EA-4B8A-AB6C-D7621294B5B5}" destId="{884E6645-F01C-439F-93D7-BD839A7AFC04}" srcOrd="0" destOrd="1" presId="urn:microsoft.com/office/officeart/2005/8/layout/default#6"/>
    <dgm:cxn modelId="{7A22EEFB-3008-4A0A-BCF0-AAECB43C08D3}" type="presOf" srcId="{978040D6-E1BD-4C27-A11C-4F4AE23C4EAA}" destId="{F6487441-B8BB-4EDF-BF2A-068FDCF48C8E}" srcOrd="0" destOrd="1" presId="urn:microsoft.com/office/officeart/2005/8/layout/default#6"/>
    <dgm:cxn modelId="{5F42A391-6EC6-434B-BD82-DBA98CC40234}" srcId="{2127A019-F4FC-4CA6-B1C0-109354AA1B61}" destId="{730E7DAF-1B12-4823-BF31-9A33ECC443A5}" srcOrd="0" destOrd="0" parTransId="{A8E1E603-19AC-41CA-86D3-6D146532BBA2}" sibTransId="{12D7316F-F398-42A4-A654-2E0AF2688577}"/>
    <dgm:cxn modelId="{EFFCD286-BC68-4F2D-846C-C78E6B8944B4}" type="presOf" srcId="{54991E25-DD87-4006-87D9-6537FB101345}" destId="{5EFFD66E-DFBF-4823-8CBC-AABD51DCC8E0}" srcOrd="0" destOrd="0" presId="urn:microsoft.com/office/officeart/2005/8/layout/default#6"/>
    <dgm:cxn modelId="{63B583D9-8A89-45F0-BB01-EB1628761137}" srcId="{2127A019-F4FC-4CA6-B1C0-109354AA1B61}" destId="{60FEDFC6-96AE-49D8-A52F-CCD940B1D73A}" srcOrd="2" destOrd="0" parTransId="{485EC628-53C3-4AAD-A64F-E7CE098B74E2}" sibTransId="{22FA7BEF-70B7-46DA-BB6B-7DC8621C299F}"/>
    <dgm:cxn modelId="{B87E08E3-440F-4EE4-AF41-33CC5998B86D}" type="presOf" srcId="{730E7DAF-1B12-4823-BF31-9A33ECC443A5}" destId="{F6487441-B8BB-4EDF-BF2A-068FDCF48C8E}" srcOrd="0" destOrd="0" presId="urn:microsoft.com/office/officeart/2005/8/layout/default#6"/>
    <dgm:cxn modelId="{A4F8A4EC-6B24-4014-B2B2-7BBB05B71A9D}" srcId="{60FEDFC6-96AE-49D8-A52F-CCD940B1D73A}" destId="{D81F1E65-1A32-4EEA-8C0D-32195E257595}" srcOrd="0" destOrd="0" parTransId="{0E90BD1F-D934-4E4E-9294-471E8F1D38C7}" sibTransId="{3A0F06F0-4CEC-4110-AC0D-029C148FF454}"/>
    <dgm:cxn modelId="{EC0807AC-7F4E-47F5-B5AF-E82809813334}" type="presOf" srcId="{60FEDFC6-96AE-49D8-A52F-CCD940B1D73A}" destId="{E670A10A-D373-404D-81BF-7A703E935547}" srcOrd="0" destOrd="0" presId="urn:microsoft.com/office/officeart/2005/8/layout/default#6"/>
    <dgm:cxn modelId="{E589F29C-CD96-4360-92F8-13EEDF6DBE44}" srcId="{2127A019-F4FC-4CA6-B1C0-109354AA1B61}" destId="{1B969E45-4121-44D6-878E-070C00E23E16}" srcOrd="1" destOrd="0" parTransId="{FE07C125-67DE-4B3E-925A-12F15A382C94}" sibTransId="{949293CE-18C8-4C96-B9D3-0098C11C5C9B}"/>
    <dgm:cxn modelId="{918F7117-744A-48A5-A489-E9695BDFB50A}" type="presOf" srcId="{2058C415-14C9-4132-9E99-FE73A0148119}" destId="{5EFFD66E-DFBF-4823-8CBC-AABD51DCC8E0}" srcOrd="0" destOrd="1" presId="urn:microsoft.com/office/officeart/2005/8/layout/default#6"/>
    <dgm:cxn modelId="{8509029B-DEBD-46F8-BC0E-29BD17D6B057}" srcId="{2127A019-F4FC-4CA6-B1C0-109354AA1B61}" destId="{54991E25-DD87-4006-87D9-6537FB101345}" srcOrd="5" destOrd="0" parTransId="{DE05FBFF-2953-4302-8822-4C68D4ADDEBE}" sibTransId="{DDD6DA06-D3A9-479A-9696-307652F676B3}"/>
    <dgm:cxn modelId="{E5CC6A33-04A3-4997-804A-9BF863ED9AFC}" srcId="{1B969E45-4121-44D6-878E-070C00E23E16}" destId="{A0A01E02-89E5-4BCD-A1BD-C18BED6DC732}" srcOrd="0" destOrd="0" parTransId="{C2244A54-D0E2-470A-B1C6-76F42DC31928}" sibTransId="{35A46400-3E9D-49EE-AD85-E127D711E16F}"/>
    <dgm:cxn modelId="{713EE315-83CA-4C0D-AB5F-A03BDCAF7CE8}" srcId="{C9667AFD-F913-4763-9ED4-3B9FF07DF474}" destId="{9766FC5C-B94E-49DA-B442-3A32AC803E96}" srcOrd="0" destOrd="0" parTransId="{5C79137B-AF62-45D1-8EC5-F92801B3FA99}" sibTransId="{E7AF87D0-C07E-4261-BD70-9DC4C00B52A3}"/>
    <dgm:cxn modelId="{B85D3928-D186-4C19-9FE1-B8427A056C3C}" type="presOf" srcId="{A0A01E02-89E5-4BCD-A1BD-C18BED6DC732}" destId="{0EABC0D9-C6FE-430B-8789-15A2299553F5}" srcOrd="0" destOrd="1" presId="urn:microsoft.com/office/officeart/2005/8/layout/default#6"/>
    <dgm:cxn modelId="{C9E2B9F9-D1BB-40B0-A795-96FE3A440E44}" type="presOf" srcId="{9766FC5C-B94E-49DA-B442-3A32AC803E96}" destId="{380A6B64-E546-422C-B0F9-1C98A402A2E0}" srcOrd="0" destOrd="1" presId="urn:microsoft.com/office/officeart/2005/8/layout/default#6"/>
    <dgm:cxn modelId="{1FCA4B90-A457-40B0-89E0-70A2DE4EF01A}" srcId="{D5AE7DFE-B6D5-4749-943C-BB751DEBF2A5}" destId="{D0B3D6C0-A2EA-4B8A-AB6C-D7621294B5B5}" srcOrd="0" destOrd="0" parTransId="{EED04CFA-27AD-463F-AE06-8CDA2DB3776E}" sibTransId="{61549B5F-BB6F-440B-92E8-868DD853B277}"/>
    <dgm:cxn modelId="{BE7418C4-BF25-42F7-BE4A-10640BA2D8C1}" type="presOf" srcId="{D5AE7DFE-B6D5-4749-943C-BB751DEBF2A5}" destId="{884E6645-F01C-439F-93D7-BD839A7AFC04}" srcOrd="0" destOrd="0" presId="urn:microsoft.com/office/officeart/2005/8/layout/default#6"/>
    <dgm:cxn modelId="{8B9005C6-AE7B-4461-81C7-D4A9FF0C2FCE}" type="presOf" srcId="{1B969E45-4121-44D6-878E-070C00E23E16}" destId="{0EABC0D9-C6FE-430B-8789-15A2299553F5}" srcOrd="0" destOrd="0" presId="urn:microsoft.com/office/officeart/2005/8/layout/default#6"/>
    <dgm:cxn modelId="{E2FE1BF0-7BC3-4497-B33B-96B3834AF5C6}" srcId="{2127A019-F4FC-4CA6-B1C0-109354AA1B61}" destId="{C9667AFD-F913-4763-9ED4-3B9FF07DF474}" srcOrd="3" destOrd="0" parTransId="{AF21D709-DFFF-4CCA-A6C7-1A8307CEF699}" sibTransId="{6F896A37-1361-493E-A0C9-65A1A58D5AC9}"/>
    <dgm:cxn modelId="{42973D56-ED7B-4280-9CD2-7D8DFCBFF885}" type="presOf" srcId="{2127A019-F4FC-4CA6-B1C0-109354AA1B61}" destId="{07B42FEC-C15E-4CC3-834B-E334E812B453}" srcOrd="0" destOrd="0" presId="urn:microsoft.com/office/officeart/2005/8/layout/default#6"/>
    <dgm:cxn modelId="{B4D900B8-1B35-426B-B960-4DA47A9490A6}" type="presOf" srcId="{D81F1E65-1A32-4EEA-8C0D-32195E257595}" destId="{E670A10A-D373-404D-81BF-7A703E935547}" srcOrd="0" destOrd="1" presId="urn:microsoft.com/office/officeart/2005/8/layout/default#6"/>
    <dgm:cxn modelId="{77CADFAD-1421-45FE-95F9-3170E84A4A06}" type="presParOf" srcId="{07B42FEC-C15E-4CC3-834B-E334E812B453}" destId="{F6487441-B8BB-4EDF-BF2A-068FDCF48C8E}" srcOrd="0" destOrd="0" presId="urn:microsoft.com/office/officeart/2005/8/layout/default#6"/>
    <dgm:cxn modelId="{C6C0DCE3-E573-41B9-B249-C767370EA56B}" type="presParOf" srcId="{07B42FEC-C15E-4CC3-834B-E334E812B453}" destId="{9491FA10-B5B0-4E76-8598-0B0AA1387823}" srcOrd="1" destOrd="0" presId="urn:microsoft.com/office/officeart/2005/8/layout/default#6"/>
    <dgm:cxn modelId="{7D7C02EE-DE37-42A1-91CF-EA9F4A423070}" type="presParOf" srcId="{07B42FEC-C15E-4CC3-834B-E334E812B453}" destId="{0EABC0D9-C6FE-430B-8789-15A2299553F5}" srcOrd="2" destOrd="0" presId="urn:microsoft.com/office/officeart/2005/8/layout/default#6"/>
    <dgm:cxn modelId="{89380B72-C0A0-4336-9361-736ED50B7534}" type="presParOf" srcId="{07B42FEC-C15E-4CC3-834B-E334E812B453}" destId="{A6FFBBC7-0B65-4AA5-9094-03272DDD8BF2}" srcOrd="3" destOrd="0" presId="urn:microsoft.com/office/officeart/2005/8/layout/default#6"/>
    <dgm:cxn modelId="{5936A44A-36C3-4897-AA30-B6F0714258BE}" type="presParOf" srcId="{07B42FEC-C15E-4CC3-834B-E334E812B453}" destId="{E670A10A-D373-404D-81BF-7A703E935547}" srcOrd="4" destOrd="0" presId="urn:microsoft.com/office/officeart/2005/8/layout/default#6"/>
    <dgm:cxn modelId="{B471FABA-415A-4396-945D-F8B05244CA8D}" type="presParOf" srcId="{07B42FEC-C15E-4CC3-834B-E334E812B453}" destId="{6E325434-F42E-4710-92A8-3E9AAC8F23EE}" srcOrd="5" destOrd="0" presId="urn:microsoft.com/office/officeart/2005/8/layout/default#6"/>
    <dgm:cxn modelId="{6F27C93A-7A27-49FC-80DD-B25B2CB991E1}" type="presParOf" srcId="{07B42FEC-C15E-4CC3-834B-E334E812B453}" destId="{380A6B64-E546-422C-B0F9-1C98A402A2E0}" srcOrd="6" destOrd="0" presId="urn:microsoft.com/office/officeart/2005/8/layout/default#6"/>
    <dgm:cxn modelId="{3FBF0423-2F9B-422D-9D95-481DCCFBF37C}" type="presParOf" srcId="{07B42FEC-C15E-4CC3-834B-E334E812B453}" destId="{FCE2F116-B931-4954-9B70-BADE2066C2FC}" srcOrd="7" destOrd="0" presId="urn:microsoft.com/office/officeart/2005/8/layout/default#6"/>
    <dgm:cxn modelId="{CEE386CB-5AF7-49F9-89F4-44510568707D}" type="presParOf" srcId="{07B42FEC-C15E-4CC3-834B-E334E812B453}" destId="{884E6645-F01C-439F-93D7-BD839A7AFC04}" srcOrd="8" destOrd="0" presId="urn:microsoft.com/office/officeart/2005/8/layout/default#6"/>
    <dgm:cxn modelId="{9F788AC8-354B-4F27-829D-C74E3072ADEA}" type="presParOf" srcId="{07B42FEC-C15E-4CC3-834B-E334E812B453}" destId="{51DC142C-04C1-47A3-90A8-EA6224882E91}" srcOrd="9" destOrd="0" presId="urn:microsoft.com/office/officeart/2005/8/layout/default#6"/>
    <dgm:cxn modelId="{1BF1EF80-EE7C-4E0E-B00B-B487A980026D}" type="presParOf" srcId="{07B42FEC-C15E-4CC3-834B-E334E812B453}" destId="{5EFFD66E-DFBF-4823-8CBC-AABD51DCC8E0}"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2127A019-F4FC-4CA6-B1C0-109354AA1B61}" type="doc">
      <dgm:prSet loTypeId="urn:microsoft.com/office/officeart/2005/8/layout/default#7" loCatId="list" qsTypeId="urn:microsoft.com/office/officeart/2005/8/quickstyle/simple4" qsCatId="simple" csTypeId="urn:microsoft.com/office/officeart/2005/8/colors/accent1_2" csCatId="accent1" phldr="1"/>
      <dgm:spPr/>
      <dgm:t>
        <a:bodyPr/>
        <a:lstStyle/>
        <a:p>
          <a:endParaRPr lang="en-GB"/>
        </a:p>
      </dgm:t>
    </dgm:pt>
    <dgm:pt modelId="{730E7DAF-1B12-4823-BF31-9A33ECC443A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Hardware</a:t>
          </a:r>
          <a:endParaRPr lang="en-GB" dirty="0"/>
        </a:p>
      </dgm:t>
    </dgm:pt>
    <dgm:pt modelId="{A8E1E603-19AC-41CA-86D3-6D146532BBA2}" type="parTrans" cxnId="{5F42A391-6EC6-434B-BD82-DBA98CC40234}">
      <dgm:prSet/>
      <dgm:spPr/>
      <dgm:t>
        <a:bodyPr/>
        <a:lstStyle/>
        <a:p>
          <a:endParaRPr lang="en-GB"/>
        </a:p>
      </dgm:t>
    </dgm:pt>
    <dgm:pt modelId="{12D7316F-F398-42A4-A654-2E0AF2688577}" type="sibTrans" cxnId="{5F42A391-6EC6-434B-BD82-DBA98CC40234}">
      <dgm:prSet/>
      <dgm:spPr/>
      <dgm:t>
        <a:bodyPr/>
        <a:lstStyle/>
        <a:p>
          <a:endParaRPr lang="en-GB"/>
        </a:p>
      </dgm:t>
    </dgm:pt>
    <dgm:pt modelId="{A86F6B0C-A42B-4CF0-AD75-A6E4EFAB1F1F}">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Software</a:t>
          </a:r>
          <a:endParaRPr lang="en-GB" dirty="0"/>
        </a:p>
      </dgm:t>
    </dgm:pt>
    <dgm:pt modelId="{14CB7730-7A26-47AD-819A-02E3ECB5DC34}" type="parTrans" cxnId="{B181D426-E763-4346-8240-74BCF1B96DB2}">
      <dgm:prSet/>
      <dgm:spPr/>
      <dgm:t>
        <a:bodyPr/>
        <a:lstStyle/>
        <a:p>
          <a:endParaRPr lang="en-GB"/>
        </a:p>
      </dgm:t>
    </dgm:pt>
    <dgm:pt modelId="{6E8BCE66-B522-4730-B61C-ED7A9E5A8279}" type="sibTrans" cxnId="{B181D426-E763-4346-8240-74BCF1B96DB2}">
      <dgm:prSet/>
      <dgm:spPr/>
      <dgm:t>
        <a:bodyPr/>
        <a:lstStyle/>
        <a:p>
          <a:endParaRPr lang="en-GB"/>
        </a:p>
      </dgm:t>
    </dgm:pt>
    <dgm:pt modelId="{09235CCD-56F0-45CE-AFF1-6A4515BF0C4B}">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Interoperability</a:t>
          </a:r>
          <a:endParaRPr lang="en-GB" dirty="0"/>
        </a:p>
      </dgm:t>
    </dgm:pt>
    <dgm:pt modelId="{3E59151E-6902-4252-B4B9-38B581FB7E3A}" type="parTrans" cxnId="{32E29CB8-3C22-4ABB-859F-46E326F50C43}">
      <dgm:prSet/>
      <dgm:spPr/>
      <dgm:t>
        <a:bodyPr/>
        <a:lstStyle/>
        <a:p>
          <a:endParaRPr lang="en-GB"/>
        </a:p>
      </dgm:t>
    </dgm:pt>
    <dgm:pt modelId="{22339132-BC09-42BD-875D-ED8191DE673A}" type="sibTrans" cxnId="{32E29CB8-3C22-4ABB-859F-46E326F50C43}">
      <dgm:prSet/>
      <dgm:spPr/>
      <dgm:t>
        <a:bodyPr/>
        <a:lstStyle/>
        <a:p>
          <a:endParaRPr lang="en-GB"/>
        </a:p>
      </dgm:t>
    </dgm:pt>
    <dgm:pt modelId="{C9CC699F-B351-4F9A-91FB-CA6C2F4E7E94}">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Internet</a:t>
          </a:r>
          <a:endParaRPr lang="en-GB" dirty="0"/>
        </a:p>
      </dgm:t>
    </dgm:pt>
    <dgm:pt modelId="{9B94E763-B290-4F41-BF63-6751E6193E07}" type="parTrans" cxnId="{06EB543E-184D-4524-92A1-B6CA5A84BD66}">
      <dgm:prSet/>
      <dgm:spPr/>
      <dgm:t>
        <a:bodyPr/>
        <a:lstStyle/>
        <a:p>
          <a:endParaRPr lang="en-GB"/>
        </a:p>
      </dgm:t>
    </dgm:pt>
    <dgm:pt modelId="{E67D043C-2FBF-43EB-8D48-F6AB57AA8013}" type="sibTrans" cxnId="{06EB543E-184D-4524-92A1-B6CA5A84BD66}">
      <dgm:prSet/>
      <dgm:spPr/>
      <dgm:t>
        <a:bodyPr/>
        <a:lstStyle/>
        <a:p>
          <a:endParaRPr lang="en-GB"/>
        </a:p>
      </dgm:t>
    </dgm:pt>
    <dgm:pt modelId="{6048978F-B9DA-49B1-A6A4-B60F46088D80}">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IT and other hardware</a:t>
          </a:r>
          <a:endParaRPr lang="en-GB" dirty="0"/>
        </a:p>
      </dgm:t>
    </dgm:pt>
    <dgm:pt modelId="{C4DA6BC6-A9E2-4449-BC7B-EB15341AF430}" type="parTrans" cxnId="{F5483122-0AF0-45D8-866A-CCE1032942E0}">
      <dgm:prSet/>
      <dgm:spPr/>
      <dgm:t>
        <a:bodyPr/>
        <a:lstStyle/>
        <a:p>
          <a:endParaRPr lang="en-GB"/>
        </a:p>
      </dgm:t>
    </dgm:pt>
    <dgm:pt modelId="{C63011AC-2205-4656-89C0-AF78D0F3AAE2}" type="sibTrans" cxnId="{F5483122-0AF0-45D8-866A-CCE1032942E0}">
      <dgm:prSet/>
      <dgm:spPr/>
      <dgm:t>
        <a:bodyPr/>
        <a:lstStyle/>
        <a:p>
          <a:endParaRPr lang="en-GB"/>
        </a:p>
      </dgm:t>
    </dgm:pt>
    <dgm:pt modelId="{747F8584-D3FE-43A5-8F84-1D1D4E2728BF}">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Operating systems, package applications, networking, communications etc.</a:t>
          </a:r>
          <a:endParaRPr lang="en-GB" dirty="0"/>
        </a:p>
      </dgm:t>
    </dgm:pt>
    <dgm:pt modelId="{0D15134F-8A1C-49AA-BA31-4BB4E42831C7}" type="parTrans" cxnId="{87D66FA5-DDB0-4A0A-871C-387C6418FE58}">
      <dgm:prSet/>
      <dgm:spPr/>
      <dgm:t>
        <a:bodyPr/>
        <a:lstStyle/>
        <a:p>
          <a:endParaRPr lang="en-GB"/>
        </a:p>
      </dgm:t>
    </dgm:pt>
    <dgm:pt modelId="{0845B215-8B0C-40D8-86DF-7401830E793F}" type="sibTrans" cxnId="{87D66FA5-DDB0-4A0A-871C-387C6418FE58}">
      <dgm:prSet/>
      <dgm:spPr/>
      <dgm:t>
        <a:bodyPr/>
        <a:lstStyle/>
        <a:p>
          <a:endParaRPr lang="en-GB"/>
        </a:p>
      </dgm:t>
    </dgm:pt>
    <dgm:pt modelId="{6E24F075-4B79-48DE-8FEA-1F70A394BE02}">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Standards for communicating between systems and devices</a:t>
          </a:r>
          <a:endParaRPr lang="en-GB" dirty="0"/>
        </a:p>
      </dgm:t>
    </dgm:pt>
    <dgm:pt modelId="{7F52C12A-F04D-426F-B37A-59EA507738F1}" type="parTrans" cxnId="{34046EFB-7299-4475-90C4-BAF22A224DFE}">
      <dgm:prSet/>
      <dgm:spPr/>
      <dgm:t>
        <a:bodyPr/>
        <a:lstStyle/>
        <a:p>
          <a:endParaRPr lang="en-GB"/>
        </a:p>
      </dgm:t>
    </dgm:pt>
    <dgm:pt modelId="{F0FDDA43-A297-44C2-9D3A-8DE3AE9B36A2}" type="sibTrans" cxnId="{34046EFB-7299-4475-90C4-BAF22A224DFE}">
      <dgm:prSet/>
      <dgm:spPr/>
      <dgm:t>
        <a:bodyPr/>
        <a:lstStyle/>
        <a:p>
          <a:endParaRPr lang="en-GB"/>
        </a:p>
      </dgm:t>
    </dgm:pt>
    <dgm:pt modelId="{28B1736A-BA4C-4403-A061-6DB880B7A74E}">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Policies on Internet use and web services</a:t>
          </a:r>
          <a:endParaRPr lang="en-GB" dirty="0"/>
        </a:p>
      </dgm:t>
    </dgm:pt>
    <dgm:pt modelId="{94DC0A43-C077-4FD7-871C-AE5019842756}" type="parTrans" cxnId="{4ECF2A83-4596-4EDE-B35E-2FD7419B1DFC}">
      <dgm:prSet/>
      <dgm:spPr/>
      <dgm:t>
        <a:bodyPr/>
        <a:lstStyle/>
        <a:p>
          <a:endParaRPr lang="en-GB"/>
        </a:p>
      </dgm:t>
    </dgm:pt>
    <dgm:pt modelId="{1B1AFFE6-4B07-4497-85B0-E09BEDC00619}" type="sibTrans" cxnId="{4ECF2A83-4596-4EDE-B35E-2FD7419B1DFC}">
      <dgm:prSet/>
      <dgm:spPr/>
      <dgm:t>
        <a:bodyPr/>
        <a:lstStyle/>
        <a:p>
          <a:endParaRPr lang="en-GB"/>
        </a:p>
      </dgm:t>
    </dgm:pt>
    <dgm:pt modelId="{07B42FEC-C15E-4CC3-834B-E334E812B453}" type="pres">
      <dgm:prSet presAssocID="{2127A019-F4FC-4CA6-B1C0-109354AA1B61}" presName="diagram" presStyleCnt="0">
        <dgm:presLayoutVars>
          <dgm:dir/>
          <dgm:resizeHandles val="exact"/>
        </dgm:presLayoutVars>
      </dgm:prSet>
      <dgm:spPr/>
      <dgm:t>
        <a:bodyPr/>
        <a:lstStyle/>
        <a:p>
          <a:endParaRPr lang="en-GB"/>
        </a:p>
      </dgm:t>
    </dgm:pt>
    <dgm:pt modelId="{F6487441-B8BB-4EDF-BF2A-068FDCF48C8E}" type="pres">
      <dgm:prSet presAssocID="{730E7DAF-1B12-4823-BF31-9A33ECC443A5}" presName="node" presStyleLbl="node1" presStyleIdx="0" presStyleCnt="4">
        <dgm:presLayoutVars>
          <dgm:bulletEnabled val="1"/>
        </dgm:presLayoutVars>
      </dgm:prSet>
      <dgm:spPr/>
      <dgm:t>
        <a:bodyPr/>
        <a:lstStyle/>
        <a:p>
          <a:endParaRPr lang="en-GB"/>
        </a:p>
      </dgm:t>
    </dgm:pt>
    <dgm:pt modelId="{9491FA10-B5B0-4E76-8598-0B0AA1387823}" type="pres">
      <dgm:prSet presAssocID="{12D7316F-F398-42A4-A654-2E0AF2688577}" presName="sibTrans" presStyleCnt="0"/>
      <dgm:spPr/>
    </dgm:pt>
    <dgm:pt modelId="{ED1BA40D-6257-44EA-A4C0-8CA9667D6DF3}" type="pres">
      <dgm:prSet presAssocID="{A86F6B0C-A42B-4CF0-AD75-A6E4EFAB1F1F}" presName="node" presStyleLbl="node1" presStyleIdx="1" presStyleCnt="4">
        <dgm:presLayoutVars>
          <dgm:bulletEnabled val="1"/>
        </dgm:presLayoutVars>
      </dgm:prSet>
      <dgm:spPr/>
      <dgm:t>
        <a:bodyPr/>
        <a:lstStyle/>
        <a:p>
          <a:endParaRPr lang="en-GB"/>
        </a:p>
      </dgm:t>
    </dgm:pt>
    <dgm:pt modelId="{B6D3F114-48D3-46F3-A14B-550A6E625749}" type="pres">
      <dgm:prSet presAssocID="{6E8BCE66-B522-4730-B61C-ED7A9E5A8279}" presName="sibTrans" presStyleCnt="0"/>
      <dgm:spPr/>
    </dgm:pt>
    <dgm:pt modelId="{011DED7C-5438-4780-A674-3E1B498FB2ED}" type="pres">
      <dgm:prSet presAssocID="{09235CCD-56F0-45CE-AFF1-6A4515BF0C4B}" presName="node" presStyleLbl="node1" presStyleIdx="2" presStyleCnt="4">
        <dgm:presLayoutVars>
          <dgm:bulletEnabled val="1"/>
        </dgm:presLayoutVars>
      </dgm:prSet>
      <dgm:spPr/>
      <dgm:t>
        <a:bodyPr/>
        <a:lstStyle/>
        <a:p>
          <a:endParaRPr lang="en-GB"/>
        </a:p>
      </dgm:t>
    </dgm:pt>
    <dgm:pt modelId="{02F7228F-9DC1-4941-8CD9-A492565DF8C0}" type="pres">
      <dgm:prSet presAssocID="{22339132-BC09-42BD-875D-ED8191DE673A}" presName="sibTrans" presStyleCnt="0"/>
      <dgm:spPr/>
    </dgm:pt>
    <dgm:pt modelId="{A812E781-376D-43AB-A525-1B85764F5AC0}" type="pres">
      <dgm:prSet presAssocID="{C9CC699F-B351-4F9A-91FB-CA6C2F4E7E94}" presName="node" presStyleLbl="node1" presStyleIdx="3" presStyleCnt="4">
        <dgm:presLayoutVars>
          <dgm:bulletEnabled val="1"/>
        </dgm:presLayoutVars>
      </dgm:prSet>
      <dgm:spPr/>
      <dgm:t>
        <a:bodyPr/>
        <a:lstStyle/>
        <a:p>
          <a:endParaRPr lang="en-GB"/>
        </a:p>
      </dgm:t>
    </dgm:pt>
  </dgm:ptLst>
  <dgm:cxnLst>
    <dgm:cxn modelId="{B181D426-E763-4346-8240-74BCF1B96DB2}" srcId="{2127A019-F4FC-4CA6-B1C0-109354AA1B61}" destId="{A86F6B0C-A42B-4CF0-AD75-A6E4EFAB1F1F}" srcOrd="1" destOrd="0" parTransId="{14CB7730-7A26-47AD-819A-02E3ECB5DC34}" sibTransId="{6E8BCE66-B522-4730-B61C-ED7A9E5A8279}"/>
    <dgm:cxn modelId="{F48E3D09-87B0-4C75-8F3A-ADEC07DC24CB}" type="presOf" srcId="{6048978F-B9DA-49B1-A6A4-B60F46088D80}" destId="{F6487441-B8BB-4EDF-BF2A-068FDCF48C8E}" srcOrd="0" destOrd="1" presId="urn:microsoft.com/office/officeart/2005/8/layout/default#7"/>
    <dgm:cxn modelId="{5F42A391-6EC6-434B-BD82-DBA98CC40234}" srcId="{2127A019-F4FC-4CA6-B1C0-109354AA1B61}" destId="{730E7DAF-1B12-4823-BF31-9A33ECC443A5}" srcOrd="0" destOrd="0" parTransId="{A8E1E603-19AC-41CA-86D3-6D146532BBA2}" sibTransId="{12D7316F-F398-42A4-A654-2E0AF2688577}"/>
    <dgm:cxn modelId="{06EB543E-184D-4524-92A1-B6CA5A84BD66}" srcId="{2127A019-F4FC-4CA6-B1C0-109354AA1B61}" destId="{C9CC699F-B351-4F9A-91FB-CA6C2F4E7E94}" srcOrd="3" destOrd="0" parTransId="{9B94E763-B290-4F41-BF63-6751E6193E07}" sibTransId="{E67D043C-2FBF-43EB-8D48-F6AB57AA8013}"/>
    <dgm:cxn modelId="{AC2830A3-F6D7-4CFB-B0ED-3013F504F3DB}" type="presOf" srcId="{2127A019-F4FC-4CA6-B1C0-109354AA1B61}" destId="{07B42FEC-C15E-4CC3-834B-E334E812B453}" srcOrd="0" destOrd="0" presId="urn:microsoft.com/office/officeart/2005/8/layout/default#7"/>
    <dgm:cxn modelId="{2C24453D-2B7A-49F5-B8BC-05A47ED245B4}" type="presOf" srcId="{C9CC699F-B351-4F9A-91FB-CA6C2F4E7E94}" destId="{A812E781-376D-43AB-A525-1B85764F5AC0}" srcOrd="0" destOrd="0" presId="urn:microsoft.com/office/officeart/2005/8/layout/default#7"/>
    <dgm:cxn modelId="{34046EFB-7299-4475-90C4-BAF22A224DFE}" srcId="{09235CCD-56F0-45CE-AFF1-6A4515BF0C4B}" destId="{6E24F075-4B79-48DE-8FEA-1F70A394BE02}" srcOrd="0" destOrd="0" parTransId="{7F52C12A-F04D-426F-B37A-59EA507738F1}" sibTransId="{F0FDDA43-A297-44C2-9D3A-8DE3AE9B36A2}"/>
    <dgm:cxn modelId="{CE7C2452-2DAB-45C8-AA36-EC1CA5205009}" type="presOf" srcId="{730E7DAF-1B12-4823-BF31-9A33ECC443A5}" destId="{F6487441-B8BB-4EDF-BF2A-068FDCF48C8E}" srcOrd="0" destOrd="0" presId="urn:microsoft.com/office/officeart/2005/8/layout/default#7"/>
    <dgm:cxn modelId="{87D66FA5-DDB0-4A0A-871C-387C6418FE58}" srcId="{A86F6B0C-A42B-4CF0-AD75-A6E4EFAB1F1F}" destId="{747F8584-D3FE-43A5-8F84-1D1D4E2728BF}" srcOrd="0" destOrd="0" parTransId="{0D15134F-8A1C-49AA-BA31-4BB4E42831C7}" sibTransId="{0845B215-8B0C-40D8-86DF-7401830E793F}"/>
    <dgm:cxn modelId="{CDA1B1D4-ED2F-4533-BB6F-6BC2AC4F770D}" type="presOf" srcId="{09235CCD-56F0-45CE-AFF1-6A4515BF0C4B}" destId="{011DED7C-5438-4780-A674-3E1B498FB2ED}" srcOrd="0" destOrd="0" presId="urn:microsoft.com/office/officeart/2005/8/layout/default#7"/>
    <dgm:cxn modelId="{F5483122-0AF0-45D8-866A-CCE1032942E0}" srcId="{730E7DAF-1B12-4823-BF31-9A33ECC443A5}" destId="{6048978F-B9DA-49B1-A6A4-B60F46088D80}" srcOrd="0" destOrd="0" parTransId="{C4DA6BC6-A9E2-4449-BC7B-EB15341AF430}" sibTransId="{C63011AC-2205-4656-89C0-AF78D0F3AAE2}"/>
    <dgm:cxn modelId="{12652AC6-717C-44FF-942F-553D2A1683A8}" type="presOf" srcId="{747F8584-D3FE-43A5-8F84-1D1D4E2728BF}" destId="{ED1BA40D-6257-44EA-A4C0-8CA9667D6DF3}" srcOrd="0" destOrd="1" presId="urn:microsoft.com/office/officeart/2005/8/layout/default#7"/>
    <dgm:cxn modelId="{E6F3786C-066E-4E30-AEA3-C47C0D66819E}" type="presOf" srcId="{A86F6B0C-A42B-4CF0-AD75-A6E4EFAB1F1F}" destId="{ED1BA40D-6257-44EA-A4C0-8CA9667D6DF3}" srcOrd="0" destOrd="0" presId="urn:microsoft.com/office/officeart/2005/8/layout/default#7"/>
    <dgm:cxn modelId="{32E29CB8-3C22-4ABB-859F-46E326F50C43}" srcId="{2127A019-F4FC-4CA6-B1C0-109354AA1B61}" destId="{09235CCD-56F0-45CE-AFF1-6A4515BF0C4B}" srcOrd="2" destOrd="0" parTransId="{3E59151E-6902-4252-B4B9-38B581FB7E3A}" sibTransId="{22339132-BC09-42BD-875D-ED8191DE673A}"/>
    <dgm:cxn modelId="{1789BEB3-3813-4413-89BA-CF9DEFFE29EA}" type="presOf" srcId="{6E24F075-4B79-48DE-8FEA-1F70A394BE02}" destId="{011DED7C-5438-4780-A674-3E1B498FB2ED}" srcOrd="0" destOrd="1" presId="urn:microsoft.com/office/officeart/2005/8/layout/default#7"/>
    <dgm:cxn modelId="{4ECF2A83-4596-4EDE-B35E-2FD7419B1DFC}" srcId="{C9CC699F-B351-4F9A-91FB-CA6C2F4E7E94}" destId="{28B1736A-BA4C-4403-A061-6DB880B7A74E}" srcOrd="0" destOrd="0" parTransId="{94DC0A43-C077-4FD7-871C-AE5019842756}" sibTransId="{1B1AFFE6-4B07-4497-85B0-E09BEDC00619}"/>
    <dgm:cxn modelId="{2EF26C00-06E5-4474-B805-E457BCE869F6}" type="presOf" srcId="{28B1736A-BA4C-4403-A061-6DB880B7A74E}" destId="{A812E781-376D-43AB-A525-1B85764F5AC0}" srcOrd="0" destOrd="1" presId="urn:microsoft.com/office/officeart/2005/8/layout/default#7"/>
    <dgm:cxn modelId="{2926D04B-7076-43A2-93F5-4ADB30DE37F6}" type="presParOf" srcId="{07B42FEC-C15E-4CC3-834B-E334E812B453}" destId="{F6487441-B8BB-4EDF-BF2A-068FDCF48C8E}" srcOrd="0" destOrd="0" presId="urn:microsoft.com/office/officeart/2005/8/layout/default#7"/>
    <dgm:cxn modelId="{04A7A4B9-85A6-4129-B9E9-6580F2A19258}" type="presParOf" srcId="{07B42FEC-C15E-4CC3-834B-E334E812B453}" destId="{9491FA10-B5B0-4E76-8598-0B0AA1387823}" srcOrd="1" destOrd="0" presId="urn:microsoft.com/office/officeart/2005/8/layout/default#7"/>
    <dgm:cxn modelId="{3399E6B8-7B7E-417B-BB16-B4066EC3A48D}" type="presParOf" srcId="{07B42FEC-C15E-4CC3-834B-E334E812B453}" destId="{ED1BA40D-6257-44EA-A4C0-8CA9667D6DF3}" srcOrd="2" destOrd="0" presId="urn:microsoft.com/office/officeart/2005/8/layout/default#7"/>
    <dgm:cxn modelId="{A3D397D8-E6DD-4F32-98CA-5D25A53DC845}" type="presParOf" srcId="{07B42FEC-C15E-4CC3-834B-E334E812B453}" destId="{B6D3F114-48D3-46F3-A14B-550A6E625749}" srcOrd="3" destOrd="0" presId="urn:microsoft.com/office/officeart/2005/8/layout/default#7"/>
    <dgm:cxn modelId="{A14739E2-15BD-4FAC-89A1-3912E1AE5B5A}" type="presParOf" srcId="{07B42FEC-C15E-4CC3-834B-E334E812B453}" destId="{011DED7C-5438-4780-A674-3E1B498FB2ED}" srcOrd="4" destOrd="0" presId="urn:microsoft.com/office/officeart/2005/8/layout/default#7"/>
    <dgm:cxn modelId="{F9482431-3E59-4FDF-A08B-6DF0B0867B6B}" type="presParOf" srcId="{07B42FEC-C15E-4CC3-834B-E334E812B453}" destId="{02F7228F-9DC1-4941-8CD9-A492565DF8C0}" srcOrd="5" destOrd="0" presId="urn:microsoft.com/office/officeart/2005/8/layout/default#7"/>
    <dgm:cxn modelId="{D02B8E32-ED8C-4D20-B186-17596CB93262}" type="presParOf" srcId="{07B42FEC-C15E-4CC3-834B-E334E812B453}" destId="{A812E781-376D-43AB-A525-1B85764F5AC0}" srcOrd="6" destOrd="0" presId="urn:microsoft.com/office/officeart/2005/8/layout/defaul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2127A019-F4FC-4CA6-B1C0-109354AA1B61}" type="doc">
      <dgm:prSet loTypeId="urn:microsoft.com/office/officeart/2005/8/layout/default#8" loCatId="list" qsTypeId="urn:microsoft.com/office/officeart/2005/8/quickstyle/simple4" qsCatId="simple" csTypeId="urn:microsoft.com/office/officeart/2005/8/colors/accent1_2" csCatId="accent1" phldr="1"/>
      <dgm:spPr/>
      <dgm:t>
        <a:bodyPr/>
        <a:lstStyle/>
        <a:p>
          <a:endParaRPr lang="en-GB"/>
        </a:p>
      </dgm:t>
    </dgm:pt>
    <dgm:pt modelId="{730E7DAF-1B12-4823-BF31-9A33ECC443A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Data entry</a:t>
          </a:r>
          <a:endParaRPr lang="en-GB" dirty="0"/>
        </a:p>
      </dgm:t>
    </dgm:pt>
    <dgm:pt modelId="{A8E1E603-19AC-41CA-86D3-6D146532BBA2}" type="parTrans" cxnId="{5F42A391-6EC6-434B-BD82-DBA98CC40234}">
      <dgm:prSet/>
      <dgm:spPr/>
      <dgm:t>
        <a:bodyPr/>
        <a:lstStyle/>
        <a:p>
          <a:endParaRPr lang="en-GB"/>
        </a:p>
      </dgm:t>
    </dgm:pt>
    <dgm:pt modelId="{12D7316F-F398-42A4-A654-2E0AF2688577}" type="sibTrans" cxnId="{5F42A391-6EC6-434B-BD82-DBA98CC40234}">
      <dgm:prSet/>
      <dgm:spPr/>
      <dgm:t>
        <a:bodyPr/>
        <a:lstStyle/>
        <a:p>
          <a:endParaRPr lang="en-GB"/>
        </a:p>
      </dgm:t>
    </dgm:pt>
    <dgm:pt modelId="{DE1D933E-CD8E-4AB8-B594-A4CF8DB7BA14}">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Data maintenance</a:t>
          </a:r>
          <a:endParaRPr lang="en-GB" dirty="0"/>
        </a:p>
      </dgm:t>
    </dgm:pt>
    <dgm:pt modelId="{BDCC9973-3174-40EA-961E-735808CC8580}" type="parTrans" cxnId="{96E5F766-0D7D-43B7-920A-50DEC0458197}">
      <dgm:prSet/>
      <dgm:spPr/>
      <dgm:t>
        <a:bodyPr/>
        <a:lstStyle/>
        <a:p>
          <a:endParaRPr lang="en-GB"/>
        </a:p>
      </dgm:t>
    </dgm:pt>
    <dgm:pt modelId="{BF2C6C44-0920-4E88-8DF0-75547F32DEA5}" type="sibTrans" cxnId="{96E5F766-0D7D-43B7-920A-50DEC0458197}">
      <dgm:prSet/>
      <dgm:spPr/>
      <dgm:t>
        <a:bodyPr/>
        <a:lstStyle/>
        <a:p>
          <a:endParaRPr lang="en-GB"/>
        </a:p>
      </dgm:t>
    </dgm:pt>
    <dgm:pt modelId="{9993B6C9-D269-4C21-B3D9-AE82FC24AD8F}">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Procedural</a:t>
          </a:r>
          <a:endParaRPr lang="en-GB" dirty="0"/>
        </a:p>
      </dgm:t>
    </dgm:pt>
    <dgm:pt modelId="{76C1B109-38BD-48F8-AC97-13A94B60DF9D}" type="parTrans" cxnId="{9F88B7A4-C4C3-4478-BFA6-02694C3A4DED}">
      <dgm:prSet/>
      <dgm:spPr/>
      <dgm:t>
        <a:bodyPr/>
        <a:lstStyle/>
        <a:p>
          <a:endParaRPr lang="en-GB"/>
        </a:p>
      </dgm:t>
    </dgm:pt>
    <dgm:pt modelId="{4BEF52CA-516C-483E-A608-3513C232E011}" type="sibTrans" cxnId="{9F88B7A4-C4C3-4478-BFA6-02694C3A4DED}">
      <dgm:prSet/>
      <dgm:spPr/>
      <dgm:t>
        <a:bodyPr/>
        <a:lstStyle/>
        <a:p>
          <a:endParaRPr lang="en-GB"/>
        </a:p>
      </dgm:t>
    </dgm:pt>
    <dgm:pt modelId="{9762520F-4439-4A18-8693-CE691A47E2E2}">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Retrieval requirements</a:t>
          </a:r>
          <a:endParaRPr lang="en-GB" dirty="0"/>
        </a:p>
      </dgm:t>
    </dgm:pt>
    <dgm:pt modelId="{11DB1251-966A-46A0-8585-802A08BD793B}" type="parTrans" cxnId="{3C87E3C9-2254-43FD-8EF0-4C3B5547F6C8}">
      <dgm:prSet/>
      <dgm:spPr/>
      <dgm:t>
        <a:bodyPr/>
        <a:lstStyle/>
        <a:p>
          <a:endParaRPr lang="en-GB"/>
        </a:p>
      </dgm:t>
    </dgm:pt>
    <dgm:pt modelId="{1430FA37-7DA9-4FC4-9BDB-EF9A334A7B2F}" type="sibTrans" cxnId="{3C87E3C9-2254-43FD-8EF0-4C3B5547F6C8}">
      <dgm:prSet/>
      <dgm:spPr/>
      <dgm:t>
        <a:bodyPr/>
        <a:lstStyle/>
        <a:p>
          <a:endParaRPr lang="en-GB"/>
        </a:p>
      </dgm:t>
    </dgm:pt>
    <dgm:pt modelId="{0CBC0EBF-5A16-4BC1-BA19-0967D03B09D5}">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Gathering and recording data (</a:t>
          </a:r>
          <a:r>
            <a:rPr lang="en-GB" b="1" dirty="0" smtClean="0">
              <a:solidFill>
                <a:schemeClr val="tx2"/>
              </a:solidFill>
            </a:rPr>
            <a:t>C</a:t>
          </a:r>
          <a:r>
            <a:rPr lang="en-GB" dirty="0" smtClean="0"/>
            <a:t>REATE)</a:t>
          </a:r>
          <a:endParaRPr lang="en-GB" dirty="0"/>
        </a:p>
      </dgm:t>
    </dgm:pt>
    <dgm:pt modelId="{977198BC-1E78-48D4-BE1C-20EEAF2792DF}" type="parTrans" cxnId="{117728CC-7BEA-4FB1-B0F8-6CD63243F788}">
      <dgm:prSet/>
      <dgm:spPr/>
      <dgm:t>
        <a:bodyPr/>
        <a:lstStyle/>
        <a:p>
          <a:endParaRPr lang="en-GB"/>
        </a:p>
      </dgm:t>
    </dgm:pt>
    <dgm:pt modelId="{F19E875B-2BF9-4886-BB26-C1A6CF87366B}" type="sibTrans" cxnId="{117728CC-7BEA-4FB1-B0F8-6CD63243F788}">
      <dgm:prSet/>
      <dgm:spPr/>
      <dgm:t>
        <a:bodyPr/>
        <a:lstStyle/>
        <a:p>
          <a:endParaRPr lang="en-GB"/>
        </a:p>
      </dgm:t>
    </dgm:pt>
    <dgm:pt modelId="{967C430D-5BF0-45B5-BD56-BCAA4B9A62D0}">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Changes to data, including data deletion (</a:t>
          </a:r>
          <a:r>
            <a:rPr lang="en-GB" b="1" dirty="0" smtClean="0">
              <a:solidFill>
                <a:schemeClr val="tx2"/>
              </a:solidFill>
            </a:rPr>
            <a:t>U</a:t>
          </a:r>
          <a:r>
            <a:rPr lang="en-GB" dirty="0" smtClean="0"/>
            <a:t>PDATE and </a:t>
          </a:r>
          <a:r>
            <a:rPr lang="en-GB" b="1" dirty="0" smtClean="0">
              <a:solidFill>
                <a:schemeClr val="tx2"/>
              </a:solidFill>
            </a:rPr>
            <a:t>D</a:t>
          </a:r>
          <a:r>
            <a:rPr lang="en-GB" dirty="0" smtClean="0"/>
            <a:t>ELETE)</a:t>
          </a:r>
          <a:endParaRPr lang="en-GB" dirty="0"/>
        </a:p>
      </dgm:t>
    </dgm:pt>
    <dgm:pt modelId="{0E0F1241-6ABC-4B5A-8F49-317C30525D10}" type="parTrans" cxnId="{E6239A25-9CEA-483F-A624-C24B1E3CD4D5}">
      <dgm:prSet/>
      <dgm:spPr/>
      <dgm:t>
        <a:bodyPr/>
        <a:lstStyle/>
        <a:p>
          <a:endParaRPr lang="en-GB"/>
        </a:p>
      </dgm:t>
    </dgm:pt>
    <dgm:pt modelId="{F1207DB5-C601-4132-A9DF-C569E9BF4AAD}" type="sibTrans" cxnId="{E6239A25-9CEA-483F-A624-C24B1E3CD4D5}">
      <dgm:prSet/>
      <dgm:spPr/>
      <dgm:t>
        <a:bodyPr/>
        <a:lstStyle/>
        <a:p>
          <a:endParaRPr lang="en-GB"/>
        </a:p>
      </dgm:t>
    </dgm:pt>
    <dgm:pt modelId="{522076EF-31B6-4D09-8AF4-BBAD2FEA697B}">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Implementation of business rules</a:t>
          </a:r>
          <a:endParaRPr lang="en-GB" dirty="0"/>
        </a:p>
      </dgm:t>
    </dgm:pt>
    <dgm:pt modelId="{BCAF7CFC-61B8-4E75-82BC-96B5B51A24E2}" type="parTrans" cxnId="{F7C00A95-5B4B-46D1-9800-EA03B8494614}">
      <dgm:prSet/>
      <dgm:spPr/>
      <dgm:t>
        <a:bodyPr/>
        <a:lstStyle/>
        <a:p>
          <a:endParaRPr lang="en-GB"/>
        </a:p>
      </dgm:t>
    </dgm:pt>
    <dgm:pt modelId="{07DCEA67-4B41-4F6E-ACD6-E946A8A3E4DA}" type="sibTrans" cxnId="{F7C00A95-5B4B-46D1-9800-EA03B8494614}">
      <dgm:prSet/>
      <dgm:spPr/>
      <dgm:t>
        <a:bodyPr/>
        <a:lstStyle/>
        <a:p>
          <a:endParaRPr lang="en-GB"/>
        </a:p>
      </dgm:t>
    </dgm:pt>
    <dgm:pt modelId="{A5305C41-77F8-4EFF-B1B5-3373EABBB710}">
      <dgm:prSet>
        <dgm:style>
          <a:lnRef idx="2">
            <a:schemeClr val="accent1"/>
          </a:lnRef>
          <a:fillRef idx="1">
            <a:schemeClr val="lt1"/>
          </a:fillRef>
          <a:effectRef idx="0">
            <a:schemeClr val="accent1"/>
          </a:effectRef>
          <a:fontRef idx="minor">
            <a:schemeClr val="dk1"/>
          </a:fontRef>
        </dgm:style>
      </dgm:prSet>
      <dgm:spPr/>
      <dgm:t>
        <a:bodyPr/>
        <a:lstStyle/>
        <a:p>
          <a:pPr rtl="0"/>
          <a:r>
            <a:rPr lang="en-GB" dirty="0" smtClean="0"/>
            <a:t>Reporting, responding to enquiries (</a:t>
          </a:r>
          <a:r>
            <a:rPr lang="en-GB" b="1" dirty="0" smtClean="0">
              <a:solidFill>
                <a:schemeClr val="tx2"/>
              </a:solidFill>
            </a:rPr>
            <a:t>R</a:t>
          </a:r>
          <a:r>
            <a:rPr lang="en-GB" dirty="0" smtClean="0"/>
            <a:t>EAD)</a:t>
          </a:r>
          <a:endParaRPr lang="en-GB" dirty="0"/>
        </a:p>
      </dgm:t>
    </dgm:pt>
    <dgm:pt modelId="{58A3583B-5AEB-4FFF-9560-D54F04DBF35B}" type="parTrans" cxnId="{14412211-85A6-4529-92D6-5B7985D241E2}">
      <dgm:prSet/>
      <dgm:spPr/>
      <dgm:t>
        <a:bodyPr/>
        <a:lstStyle/>
        <a:p>
          <a:endParaRPr lang="en-GB"/>
        </a:p>
      </dgm:t>
    </dgm:pt>
    <dgm:pt modelId="{57881ED9-6C85-465E-AAEE-767663B2D8B0}" type="sibTrans" cxnId="{14412211-85A6-4529-92D6-5B7985D241E2}">
      <dgm:prSet/>
      <dgm:spPr/>
      <dgm:t>
        <a:bodyPr/>
        <a:lstStyle/>
        <a:p>
          <a:endParaRPr lang="en-GB"/>
        </a:p>
      </dgm:t>
    </dgm:pt>
    <dgm:pt modelId="{07B42FEC-C15E-4CC3-834B-E334E812B453}" type="pres">
      <dgm:prSet presAssocID="{2127A019-F4FC-4CA6-B1C0-109354AA1B61}" presName="diagram" presStyleCnt="0">
        <dgm:presLayoutVars>
          <dgm:dir/>
          <dgm:resizeHandles val="exact"/>
        </dgm:presLayoutVars>
      </dgm:prSet>
      <dgm:spPr/>
      <dgm:t>
        <a:bodyPr/>
        <a:lstStyle/>
        <a:p>
          <a:endParaRPr lang="en-GB"/>
        </a:p>
      </dgm:t>
    </dgm:pt>
    <dgm:pt modelId="{F6487441-B8BB-4EDF-BF2A-068FDCF48C8E}" type="pres">
      <dgm:prSet presAssocID="{730E7DAF-1B12-4823-BF31-9A33ECC443A5}" presName="node" presStyleLbl="node1" presStyleIdx="0" presStyleCnt="4">
        <dgm:presLayoutVars>
          <dgm:bulletEnabled val="1"/>
        </dgm:presLayoutVars>
      </dgm:prSet>
      <dgm:spPr/>
      <dgm:t>
        <a:bodyPr/>
        <a:lstStyle/>
        <a:p>
          <a:endParaRPr lang="en-GB"/>
        </a:p>
      </dgm:t>
    </dgm:pt>
    <dgm:pt modelId="{9491FA10-B5B0-4E76-8598-0B0AA1387823}" type="pres">
      <dgm:prSet presAssocID="{12D7316F-F398-42A4-A654-2E0AF2688577}" presName="sibTrans" presStyleCnt="0"/>
      <dgm:spPr/>
    </dgm:pt>
    <dgm:pt modelId="{873207FF-FE6C-422E-B15E-748F69E81F10}" type="pres">
      <dgm:prSet presAssocID="{DE1D933E-CD8E-4AB8-B594-A4CF8DB7BA14}" presName="node" presStyleLbl="node1" presStyleIdx="1" presStyleCnt="4">
        <dgm:presLayoutVars>
          <dgm:bulletEnabled val="1"/>
        </dgm:presLayoutVars>
      </dgm:prSet>
      <dgm:spPr/>
      <dgm:t>
        <a:bodyPr/>
        <a:lstStyle/>
        <a:p>
          <a:endParaRPr lang="en-GB"/>
        </a:p>
      </dgm:t>
    </dgm:pt>
    <dgm:pt modelId="{3C8A4EB7-FAE4-4899-80B3-A6BBD10914D3}" type="pres">
      <dgm:prSet presAssocID="{BF2C6C44-0920-4E88-8DF0-75547F32DEA5}" presName="sibTrans" presStyleCnt="0"/>
      <dgm:spPr/>
    </dgm:pt>
    <dgm:pt modelId="{06D1BC7D-E985-4A38-B3C8-9C02C038AC50}" type="pres">
      <dgm:prSet presAssocID="{9993B6C9-D269-4C21-B3D9-AE82FC24AD8F}" presName="node" presStyleLbl="node1" presStyleIdx="2" presStyleCnt="4">
        <dgm:presLayoutVars>
          <dgm:bulletEnabled val="1"/>
        </dgm:presLayoutVars>
      </dgm:prSet>
      <dgm:spPr/>
      <dgm:t>
        <a:bodyPr/>
        <a:lstStyle/>
        <a:p>
          <a:endParaRPr lang="en-GB"/>
        </a:p>
      </dgm:t>
    </dgm:pt>
    <dgm:pt modelId="{D919C40A-F698-4B3F-8D1A-76EEDC2DB440}" type="pres">
      <dgm:prSet presAssocID="{4BEF52CA-516C-483E-A608-3513C232E011}" presName="sibTrans" presStyleCnt="0"/>
      <dgm:spPr/>
    </dgm:pt>
    <dgm:pt modelId="{98ED21CB-2E93-453D-983D-F282894082CB}" type="pres">
      <dgm:prSet presAssocID="{9762520F-4439-4A18-8693-CE691A47E2E2}" presName="node" presStyleLbl="node1" presStyleIdx="3" presStyleCnt="4">
        <dgm:presLayoutVars>
          <dgm:bulletEnabled val="1"/>
        </dgm:presLayoutVars>
      </dgm:prSet>
      <dgm:spPr/>
      <dgm:t>
        <a:bodyPr/>
        <a:lstStyle/>
        <a:p>
          <a:endParaRPr lang="en-GB"/>
        </a:p>
      </dgm:t>
    </dgm:pt>
  </dgm:ptLst>
  <dgm:cxnLst>
    <dgm:cxn modelId="{14412211-85A6-4529-92D6-5B7985D241E2}" srcId="{9762520F-4439-4A18-8693-CE691A47E2E2}" destId="{A5305C41-77F8-4EFF-B1B5-3373EABBB710}" srcOrd="0" destOrd="0" parTransId="{58A3583B-5AEB-4FFF-9560-D54F04DBF35B}" sibTransId="{57881ED9-6C85-465E-AAEE-767663B2D8B0}"/>
    <dgm:cxn modelId="{A9DEAE02-9D8A-4BC8-8951-52775BAF6A14}" type="presOf" srcId="{730E7DAF-1B12-4823-BF31-9A33ECC443A5}" destId="{F6487441-B8BB-4EDF-BF2A-068FDCF48C8E}" srcOrd="0" destOrd="0" presId="urn:microsoft.com/office/officeart/2005/8/layout/default#8"/>
    <dgm:cxn modelId="{E6239A25-9CEA-483F-A624-C24B1E3CD4D5}" srcId="{DE1D933E-CD8E-4AB8-B594-A4CF8DB7BA14}" destId="{967C430D-5BF0-45B5-BD56-BCAA4B9A62D0}" srcOrd="0" destOrd="0" parTransId="{0E0F1241-6ABC-4B5A-8F49-317C30525D10}" sibTransId="{F1207DB5-C601-4132-A9DF-C569E9BF4AAD}"/>
    <dgm:cxn modelId="{3BE26D34-C245-48D3-8507-9A34DF47F74D}" type="presOf" srcId="{9762520F-4439-4A18-8693-CE691A47E2E2}" destId="{98ED21CB-2E93-453D-983D-F282894082CB}" srcOrd="0" destOrd="0" presId="urn:microsoft.com/office/officeart/2005/8/layout/default#8"/>
    <dgm:cxn modelId="{5F42A391-6EC6-434B-BD82-DBA98CC40234}" srcId="{2127A019-F4FC-4CA6-B1C0-109354AA1B61}" destId="{730E7DAF-1B12-4823-BF31-9A33ECC443A5}" srcOrd="0" destOrd="0" parTransId="{A8E1E603-19AC-41CA-86D3-6D146532BBA2}" sibTransId="{12D7316F-F398-42A4-A654-2E0AF2688577}"/>
    <dgm:cxn modelId="{96E5F766-0D7D-43B7-920A-50DEC0458197}" srcId="{2127A019-F4FC-4CA6-B1C0-109354AA1B61}" destId="{DE1D933E-CD8E-4AB8-B594-A4CF8DB7BA14}" srcOrd="1" destOrd="0" parTransId="{BDCC9973-3174-40EA-961E-735808CC8580}" sibTransId="{BF2C6C44-0920-4E88-8DF0-75547F32DEA5}"/>
    <dgm:cxn modelId="{9116F36D-4C8D-4808-968D-8ABA8EAE0609}" type="presOf" srcId="{A5305C41-77F8-4EFF-B1B5-3373EABBB710}" destId="{98ED21CB-2E93-453D-983D-F282894082CB}" srcOrd="0" destOrd="1" presId="urn:microsoft.com/office/officeart/2005/8/layout/default#8"/>
    <dgm:cxn modelId="{9F88B7A4-C4C3-4478-BFA6-02694C3A4DED}" srcId="{2127A019-F4FC-4CA6-B1C0-109354AA1B61}" destId="{9993B6C9-D269-4C21-B3D9-AE82FC24AD8F}" srcOrd="2" destOrd="0" parTransId="{76C1B109-38BD-48F8-AC97-13A94B60DF9D}" sibTransId="{4BEF52CA-516C-483E-A608-3513C232E011}"/>
    <dgm:cxn modelId="{3C87E3C9-2254-43FD-8EF0-4C3B5547F6C8}" srcId="{2127A019-F4FC-4CA6-B1C0-109354AA1B61}" destId="{9762520F-4439-4A18-8693-CE691A47E2E2}" srcOrd="3" destOrd="0" parTransId="{11DB1251-966A-46A0-8585-802A08BD793B}" sibTransId="{1430FA37-7DA9-4FC4-9BDB-EF9A334A7B2F}"/>
    <dgm:cxn modelId="{CFBE48A3-2855-4192-B949-FA8564F9ED17}" type="presOf" srcId="{967C430D-5BF0-45B5-BD56-BCAA4B9A62D0}" destId="{873207FF-FE6C-422E-B15E-748F69E81F10}" srcOrd="0" destOrd="1" presId="urn:microsoft.com/office/officeart/2005/8/layout/default#8"/>
    <dgm:cxn modelId="{0F15C26C-A80A-4363-BF73-F2C9F6C6BC52}" type="presOf" srcId="{522076EF-31B6-4D09-8AF4-BBAD2FEA697B}" destId="{06D1BC7D-E985-4A38-B3C8-9C02C038AC50}" srcOrd="0" destOrd="1" presId="urn:microsoft.com/office/officeart/2005/8/layout/default#8"/>
    <dgm:cxn modelId="{51CF762A-CE7B-4E32-AFE1-510AD98DA355}" type="presOf" srcId="{DE1D933E-CD8E-4AB8-B594-A4CF8DB7BA14}" destId="{873207FF-FE6C-422E-B15E-748F69E81F10}" srcOrd="0" destOrd="0" presId="urn:microsoft.com/office/officeart/2005/8/layout/default#8"/>
    <dgm:cxn modelId="{B949298E-12ED-4FF9-A650-A5255AF2DF37}" type="presOf" srcId="{0CBC0EBF-5A16-4BC1-BA19-0967D03B09D5}" destId="{F6487441-B8BB-4EDF-BF2A-068FDCF48C8E}" srcOrd="0" destOrd="1" presId="urn:microsoft.com/office/officeart/2005/8/layout/default#8"/>
    <dgm:cxn modelId="{117728CC-7BEA-4FB1-B0F8-6CD63243F788}" srcId="{730E7DAF-1B12-4823-BF31-9A33ECC443A5}" destId="{0CBC0EBF-5A16-4BC1-BA19-0967D03B09D5}" srcOrd="0" destOrd="0" parTransId="{977198BC-1E78-48D4-BE1C-20EEAF2792DF}" sibTransId="{F19E875B-2BF9-4886-BB26-C1A6CF87366B}"/>
    <dgm:cxn modelId="{BDA18B14-87C6-456E-B77B-861127F4D0C3}" type="presOf" srcId="{2127A019-F4FC-4CA6-B1C0-109354AA1B61}" destId="{07B42FEC-C15E-4CC3-834B-E334E812B453}" srcOrd="0" destOrd="0" presId="urn:microsoft.com/office/officeart/2005/8/layout/default#8"/>
    <dgm:cxn modelId="{F7C00A95-5B4B-46D1-9800-EA03B8494614}" srcId="{9993B6C9-D269-4C21-B3D9-AE82FC24AD8F}" destId="{522076EF-31B6-4D09-8AF4-BBAD2FEA697B}" srcOrd="0" destOrd="0" parTransId="{BCAF7CFC-61B8-4E75-82BC-96B5B51A24E2}" sibTransId="{07DCEA67-4B41-4F6E-ACD6-E946A8A3E4DA}"/>
    <dgm:cxn modelId="{93309372-3787-42A5-A807-C93FBFC9B2B1}" type="presOf" srcId="{9993B6C9-D269-4C21-B3D9-AE82FC24AD8F}" destId="{06D1BC7D-E985-4A38-B3C8-9C02C038AC50}" srcOrd="0" destOrd="0" presId="urn:microsoft.com/office/officeart/2005/8/layout/default#8"/>
    <dgm:cxn modelId="{239BE2E9-5293-4931-A756-497D7317BF01}" type="presParOf" srcId="{07B42FEC-C15E-4CC3-834B-E334E812B453}" destId="{F6487441-B8BB-4EDF-BF2A-068FDCF48C8E}" srcOrd="0" destOrd="0" presId="urn:microsoft.com/office/officeart/2005/8/layout/default#8"/>
    <dgm:cxn modelId="{C6D2000B-42D5-4E1C-A189-00212C6EAC0B}" type="presParOf" srcId="{07B42FEC-C15E-4CC3-834B-E334E812B453}" destId="{9491FA10-B5B0-4E76-8598-0B0AA1387823}" srcOrd="1" destOrd="0" presId="urn:microsoft.com/office/officeart/2005/8/layout/default#8"/>
    <dgm:cxn modelId="{79FAC548-BFE5-4615-A1BB-5D9740FD6614}" type="presParOf" srcId="{07B42FEC-C15E-4CC3-834B-E334E812B453}" destId="{873207FF-FE6C-422E-B15E-748F69E81F10}" srcOrd="2" destOrd="0" presId="urn:microsoft.com/office/officeart/2005/8/layout/default#8"/>
    <dgm:cxn modelId="{A85E3B18-457B-4B8A-B971-A10F5A772B71}" type="presParOf" srcId="{07B42FEC-C15E-4CC3-834B-E334E812B453}" destId="{3C8A4EB7-FAE4-4899-80B3-A6BBD10914D3}" srcOrd="3" destOrd="0" presId="urn:microsoft.com/office/officeart/2005/8/layout/default#8"/>
    <dgm:cxn modelId="{23C648AC-CAC6-43C6-AEF3-E48D42FD948A}" type="presParOf" srcId="{07B42FEC-C15E-4CC3-834B-E334E812B453}" destId="{06D1BC7D-E985-4A38-B3C8-9C02C038AC50}" srcOrd="4" destOrd="0" presId="urn:microsoft.com/office/officeart/2005/8/layout/default#8"/>
    <dgm:cxn modelId="{4642706F-98C0-4F7C-92FF-7E0FFB73AF2C}" type="presParOf" srcId="{07B42FEC-C15E-4CC3-834B-E334E812B453}" destId="{D919C40A-F698-4B3F-8D1A-76EEDC2DB440}" srcOrd="5" destOrd="0" presId="urn:microsoft.com/office/officeart/2005/8/layout/default#8"/>
    <dgm:cxn modelId="{8AC1D736-F6B8-4FD0-950A-CDF69375674C}" type="presParOf" srcId="{07B42FEC-C15E-4CC3-834B-E334E812B453}" destId="{98ED21CB-2E93-453D-983D-F282894082CB}" srcOrd="6" destOrd="0" presId="urn:microsoft.com/office/officeart/2005/8/layout/default#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2127A019-F4FC-4CA6-B1C0-109354AA1B61}" type="doc">
      <dgm:prSet loTypeId="urn:microsoft.com/office/officeart/2005/8/layout/default#9" loCatId="list" qsTypeId="urn:microsoft.com/office/officeart/2005/8/quickstyle/simple4" qsCatId="simple" csTypeId="urn:microsoft.com/office/officeart/2005/8/colors/accent1_2" csCatId="accent1" phldr="1"/>
      <dgm:spPr/>
      <dgm:t>
        <a:bodyPr/>
        <a:lstStyle/>
        <a:p>
          <a:endParaRPr lang="en-GB"/>
        </a:p>
      </dgm:t>
    </dgm:pt>
    <dgm:pt modelId="{730E7DAF-1B12-4823-BF31-9A33ECC443A5}">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Performance</a:t>
          </a:r>
          <a:endParaRPr lang="en-GB" sz="2000" dirty="0"/>
        </a:p>
      </dgm:t>
    </dgm:pt>
    <dgm:pt modelId="{A8E1E603-19AC-41CA-86D3-6D146532BBA2}" type="parTrans" cxnId="{5F42A391-6EC6-434B-BD82-DBA98CC40234}">
      <dgm:prSet/>
      <dgm:spPr/>
      <dgm:t>
        <a:bodyPr/>
        <a:lstStyle/>
        <a:p>
          <a:endParaRPr lang="en-GB" sz="2000"/>
        </a:p>
      </dgm:t>
    </dgm:pt>
    <dgm:pt modelId="{12D7316F-F398-42A4-A654-2E0AF2688577}" type="sibTrans" cxnId="{5F42A391-6EC6-434B-BD82-DBA98CC40234}">
      <dgm:prSet/>
      <dgm:spPr/>
      <dgm:t>
        <a:bodyPr/>
        <a:lstStyle/>
        <a:p>
          <a:endParaRPr lang="en-GB" sz="2000"/>
        </a:p>
      </dgm:t>
    </dgm:pt>
    <dgm:pt modelId="{020C2DA5-29A3-4C78-9747-4F0861EE63F1}">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Security</a:t>
          </a:r>
          <a:endParaRPr lang="en-GB" sz="2000" dirty="0"/>
        </a:p>
      </dgm:t>
    </dgm:pt>
    <dgm:pt modelId="{BB315270-8D14-450B-8987-B13D296E6583}" type="parTrans" cxnId="{82FA2EEA-E577-40FF-B6BC-EF9C796309CA}">
      <dgm:prSet/>
      <dgm:spPr/>
      <dgm:t>
        <a:bodyPr/>
        <a:lstStyle/>
        <a:p>
          <a:endParaRPr lang="en-GB" sz="2000"/>
        </a:p>
      </dgm:t>
    </dgm:pt>
    <dgm:pt modelId="{DB9D9F53-A3B2-4677-B87F-204869DE2881}" type="sibTrans" cxnId="{82FA2EEA-E577-40FF-B6BC-EF9C796309CA}">
      <dgm:prSet/>
      <dgm:spPr/>
      <dgm:t>
        <a:bodyPr/>
        <a:lstStyle/>
        <a:p>
          <a:endParaRPr lang="en-GB" sz="2000"/>
        </a:p>
      </dgm:t>
    </dgm:pt>
    <dgm:pt modelId="{AB703151-01E8-46DB-9243-F0FDA81C5A9C}">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Access</a:t>
          </a:r>
          <a:endParaRPr lang="en-GB" sz="2000" dirty="0"/>
        </a:p>
      </dgm:t>
    </dgm:pt>
    <dgm:pt modelId="{AD82884A-1551-4344-AA72-54FF44105521}" type="parTrans" cxnId="{563C09E0-A7CC-41D5-A87C-362ADAC7D614}">
      <dgm:prSet/>
      <dgm:spPr/>
      <dgm:t>
        <a:bodyPr/>
        <a:lstStyle/>
        <a:p>
          <a:endParaRPr lang="en-GB" sz="2000"/>
        </a:p>
      </dgm:t>
    </dgm:pt>
    <dgm:pt modelId="{42735C69-A611-48CF-8D67-44C863A5B662}" type="sibTrans" cxnId="{563C09E0-A7CC-41D5-A87C-362ADAC7D614}">
      <dgm:prSet/>
      <dgm:spPr/>
      <dgm:t>
        <a:bodyPr/>
        <a:lstStyle/>
        <a:p>
          <a:endParaRPr lang="en-GB" sz="2000"/>
        </a:p>
      </dgm:t>
    </dgm:pt>
    <dgm:pt modelId="{529A6870-3FC2-4C15-B42F-E28DAC5CD4FD}">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Backup &amp; recovery</a:t>
          </a:r>
          <a:endParaRPr lang="en-GB" sz="2000" dirty="0"/>
        </a:p>
      </dgm:t>
    </dgm:pt>
    <dgm:pt modelId="{CDF670FE-2881-431F-A781-32CBA77DBC4D}" type="parTrans" cxnId="{D0035BDD-C293-4EF3-A883-17E8D8165C7A}">
      <dgm:prSet/>
      <dgm:spPr/>
      <dgm:t>
        <a:bodyPr/>
        <a:lstStyle/>
        <a:p>
          <a:endParaRPr lang="en-GB" sz="2000"/>
        </a:p>
      </dgm:t>
    </dgm:pt>
    <dgm:pt modelId="{EDE14D86-667D-4C89-A4C3-EFD6A0292622}" type="sibTrans" cxnId="{D0035BDD-C293-4EF3-A883-17E8D8165C7A}">
      <dgm:prSet/>
      <dgm:spPr/>
      <dgm:t>
        <a:bodyPr/>
        <a:lstStyle/>
        <a:p>
          <a:endParaRPr lang="en-GB" sz="2000"/>
        </a:p>
      </dgm:t>
    </dgm:pt>
    <dgm:pt modelId="{2DE41C79-508F-4A1E-BD85-ABEEB0F984C3}">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Archiving &amp; retention</a:t>
          </a:r>
          <a:endParaRPr lang="en-GB" sz="2000" dirty="0"/>
        </a:p>
      </dgm:t>
    </dgm:pt>
    <dgm:pt modelId="{65A3DE8C-8CF9-47F1-94D9-4090195D0CF4}" type="parTrans" cxnId="{DC53FC1D-D43D-4D05-8E58-659386FC7A26}">
      <dgm:prSet/>
      <dgm:spPr/>
      <dgm:t>
        <a:bodyPr/>
        <a:lstStyle/>
        <a:p>
          <a:endParaRPr lang="en-GB" sz="2000"/>
        </a:p>
      </dgm:t>
    </dgm:pt>
    <dgm:pt modelId="{D2D7E842-9984-4D17-A61C-BA3462815E56}" type="sibTrans" cxnId="{DC53FC1D-D43D-4D05-8E58-659386FC7A26}">
      <dgm:prSet/>
      <dgm:spPr/>
      <dgm:t>
        <a:bodyPr/>
        <a:lstStyle/>
        <a:p>
          <a:endParaRPr lang="en-GB" sz="2000"/>
        </a:p>
      </dgm:t>
    </dgm:pt>
    <dgm:pt modelId="{E8229A35-F926-42DB-B923-EB7348AFA632}">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Maintainability</a:t>
          </a:r>
          <a:endParaRPr lang="en-GB" sz="2000" dirty="0"/>
        </a:p>
      </dgm:t>
    </dgm:pt>
    <dgm:pt modelId="{25E8E5BC-CB95-49DC-929A-AFA0247019B1}" type="parTrans" cxnId="{A1EEDDF4-1CE9-47AC-9385-B851DC1C29F1}">
      <dgm:prSet/>
      <dgm:spPr/>
      <dgm:t>
        <a:bodyPr/>
        <a:lstStyle/>
        <a:p>
          <a:endParaRPr lang="en-GB" sz="2000"/>
        </a:p>
      </dgm:t>
    </dgm:pt>
    <dgm:pt modelId="{8E2C6A88-D590-4F30-8ADB-F398980DC77D}" type="sibTrans" cxnId="{A1EEDDF4-1CE9-47AC-9385-B851DC1C29F1}">
      <dgm:prSet/>
      <dgm:spPr/>
      <dgm:t>
        <a:bodyPr/>
        <a:lstStyle/>
        <a:p>
          <a:endParaRPr lang="en-GB" sz="2000"/>
        </a:p>
      </dgm:t>
    </dgm:pt>
    <dgm:pt modelId="{47CFA163-76F0-48E8-8A84-AE67E2E56451}">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Availability</a:t>
          </a:r>
          <a:endParaRPr lang="en-GB" sz="2000" dirty="0"/>
        </a:p>
      </dgm:t>
    </dgm:pt>
    <dgm:pt modelId="{11A50C10-3947-4F80-BDB2-9624F063C1E0}" type="parTrans" cxnId="{88A107EF-FC45-4D64-84C8-22D1097E954E}">
      <dgm:prSet/>
      <dgm:spPr/>
      <dgm:t>
        <a:bodyPr/>
        <a:lstStyle/>
        <a:p>
          <a:endParaRPr lang="en-GB" sz="2000"/>
        </a:p>
      </dgm:t>
    </dgm:pt>
    <dgm:pt modelId="{EAEE4FA8-4AE1-42C7-BB7D-18AA6AA60B7B}" type="sibTrans" cxnId="{88A107EF-FC45-4D64-84C8-22D1097E954E}">
      <dgm:prSet/>
      <dgm:spPr/>
      <dgm:t>
        <a:bodyPr/>
        <a:lstStyle/>
        <a:p>
          <a:endParaRPr lang="en-GB" sz="2000"/>
        </a:p>
      </dgm:t>
    </dgm:pt>
    <dgm:pt modelId="{1DFD678C-8105-4DF3-A259-F65455198BC9}">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Usability</a:t>
          </a:r>
          <a:endParaRPr lang="en-GB" sz="2000" dirty="0"/>
        </a:p>
      </dgm:t>
    </dgm:pt>
    <dgm:pt modelId="{7D8CF990-73AB-4866-9379-FE50244AA49D}" type="parTrans" cxnId="{54666E33-3A1D-4ACA-816F-B3FA3776E364}">
      <dgm:prSet/>
      <dgm:spPr/>
      <dgm:t>
        <a:bodyPr/>
        <a:lstStyle/>
        <a:p>
          <a:endParaRPr lang="en-GB" sz="2000"/>
        </a:p>
      </dgm:t>
    </dgm:pt>
    <dgm:pt modelId="{305E72DD-EE2F-4E2F-99BE-40C276CF7BAE}" type="sibTrans" cxnId="{54666E33-3A1D-4ACA-816F-B3FA3776E364}">
      <dgm:prSet/>
      <dgm:spPr/>
      <dgm:t>
        <a:bodyPr/>
        <a:lstStyle/>
        <a:p>
          <a:endParaRPr lang="en-GB" sz="2000"/>
        </a:p>
      </dgm:t>
    </dgm:pt>
    <dgm:pt modelId="{52414EE8-146B-4ED9-AA1E-06596AC6CA06}">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Capacity</a:t>
          </a:r>
          <a:endParaRPr lang="en-GB" sz="2000" dirty="0"/>
        </a:p>
      </dgm:t>
    </dgm:pt>
    <dgm:pt modelId="{1237548A-FD60-4026-B2D1-BD054DE6EB6C}" type="parTrans" cxnId="{F5035411-23E6-43D5-BC7E-145EC5AF2C35}">
      <dgm:prSet/>
      <dgm:spPr/>
      <dgm:t>
        <a:bodyPr/>
        <a:lstStyle/>
        <a:p>
          <a:endParaRPr lang="en-GB" sz="2000"/>
        </a:p>
      </dgm:t>
    </dgm:pt>
    <dgm:pt modelId="{04A05B4F-09E2-4755-B986-7DADAA9F630C}" type="sibTrans" cxnId="{F5035411-23E6-43D5-BC7E-145EC5AF2C35}">
      <dgm:prSet/>
      <dgm:spPr/>
      <dgm:t>
        <a:bodyPr/>
        <a:lstStyle/>
        <a:p>
          <a:endParaRPr lang="en-GB" sz="2000"/>
        </a:p>
      </dgm:t>
    </dgm:pt>
    <dgm:pt modelId="{CA6E8FF5-8CA8-4BB7-9FE0-CC8B588C1ACF}">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Speed of processing transactions</a:t>
          </a:r>
          <a:endParaRPr lang="en-GB" sz="1600" dirty="0"/>
        </a:p>
      </dgm:t>
    </dgm:pt>
    <dgm:pt modelId="{BA174D46-6FA5-4223-B2D1-74EFEFBFABDE}" type="parTrans" cxnId="{22AEF566-99F2-48BF-88A6-37BE9DF21CD5}">
      <dgm:prSet/>
      <dgm:spPr/>
      <dgm:t>
        <a:bodyPr/>
        <a:lstStyle/>
        <a:p>
          <a:endParaRPr lang="en-GB" sz="2000"/>
        </a:p>
      </dgm:t>
    </dgm:pt>
    <dgm:pt modelId="{4C2A187F-7507-445F-9EE5-52D1CB83C314}" type="sibTrans" cxnId="{22AEF566-99F2-48BF-88A6-37BE9DF21CD5}">
      <dgm:prSet/>
      <dgm:spPr/>
      <dgm:t>
        <a:bodyPr/>
        <a:lstStyle/>
        <a:p>
          <a:endParaRPr lang="en-GB" sz="2000"/>
        </a:p>
      </dgm:t>
    </dgm:pt>
    <dgm:pt modelId="{321C3507-AA93-45E1-A06F-749B55B68295}">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Security levels for protection of data</a:t>
          </a:r>
          <a:endParaRPr lang="en-GB" sz="1600" dirty="0"/>
        </a:p>
      </dgm:t>
    </dgm:pt>
    <dgm:pt modelId="{16DEC1BA-E1DD-43CC-A0D1-417CEC965C58}" type="parTrans" cxnId="{4FFF6684-CE4B-4CE4-8248-852C26767DD9}">
      <dgm:prSet/>
      <dgm:spPr/>
      <dgm:t>
        <a:bodyPr/>
        <a:lstStyle/>
        <a:p>
          <a:endParaRPr lang="en-GB" sz="2000"/>
        </a:p>
      </dgm:t>
    </dgm:pt>
    <dgm:pt modelId="{599CC59E-4233-46B1-A410-7B74D3572D32}" type="sibTrans" cxnId="{4FFF6684-CE4B-4CE4-8248-852C26767DD9}">
      <dgm:prSet/>
      <dgm:spPr/>
      <dgm:t>
        <a:bodyPr/>
        <a:lstStyle/>
        <a:p>
          <a:endParaRPr lang="en-GB" sz="2000"/>
        </a:p>
      </dgm:t>
    </dgm:pt>
    <dgm:pt modelId="{394A757B-A3A4-4220-B36C-3C3048580302}">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Permissions, who has access to which functionality and how</a:t>
          </a:r>
          <a:endParaRPr lang="en-GB" sz="1600" dirty="0"/>
        </a:p>
      </dgm:t>
    </dgm:pt>
    <dgm:pt modelId="{9AA3E29C-018B-462C-95A2-5466770784E1}" type="parTrans" cxnId="{8916D8B8-03D3-4DC8-883F-1296D3124A29}">
      <dgm:prSet/>
      <dgm:spPr/>
      <dgm:t>
        <a:bodyPr/>
        <a:lstStyle/>
        <a:p>
          <a:endParaRPr lang="en-GB" sz="2000"/>
        </a:p>
      </dgm:t>
    </dgm:pt>
    <dgm:pt modelId="{97EA8F3D-5D94-4077-BECC-B9771FE02E3E}" type="sibTrans" cxnId="{8916D8B8-03D3-4DC8-883F-1296D3124A29}">
      <dgm:prSet/>
      <dgm:spPr/>
      <dgm:t>
        <a:bodyPr/>
        <a:lstStyle/>
        <a:p>
          <a:endParaRPr lang="en-GB" sz="2000"/>
        </a:p>
      </dgm:t>
    </dgm:pt>
    <dgm:pt modelId="{E951D79C-9D3C-4FC3-9149-13C1130001DF}">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Protection against loss of data</a:t>
          </a:r>
          <a:endParaRPr lang="en-GB" sz="1600" dirty="0"/>
        </a:p>
      </dgm:t>
    </dgm:pt>
    <dgm:pt modelId="{7D78C409-188F-4DEE-BCFA-1485FC14611C}" type="parTrans" cxnId="{CDFF1E04-00D8-4533-8F68-E5EE387EFEAD}">
      <dgm:prSet/>
      <dgm:spPr/>
      <dgm:t>
        <a:bodyPr/>
        <a:lstStyle/>
        <a:p>
          <a:endParaRPr lang="en-GB" sz="2000"/>
        </a:p>
      </dgm:t>
    </dgm:pt>
    <dgm:pt modelId="{C07F0461-AB49-4815-8E6B-1068D256C7F2}" type="sibTrans" cxnId="{CDFF1E04-00D8-4533-8F68-E5EE387EFEAD}">
      <dgm:prSet/>
      <dgm:spPr/>
      <dgm:t>
        <a:bodyPr/>
        <a:lstStyle/>
        <a:p>
          <a:endParaRPr lang="en-GB" sz="2000"/>
        </a:p>
      </dgm:t>
    </dgm:pt>
    <dgm:pt modelId="{FF896CB9-CC84-4886-9865-A29181A576E9}">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Duration, methods, eventual deletion</a:t>
          </a:r>
          <a:endParaRPr lang="en-GB" sz="1600" dirty="0"/>
        </a:p>
      </dgm:t>
    </dgm:pt>
    <dgm:pt modelId="{0716D451-85BB-421F-8CF8-D1DB81AC19EE}" type="parTrans" cxnId="{80A2D52A-20A9-4D1A-BEF2-201F1BFC7A17}">
      <dgm:prSet/>
      <dgm:spPr/>
      <dgm:t>
        <a:bodyPr/>
        <a:lstStyle/>
        <a:p>
          <a:endParaRPr lang="en-GB" sz="2000"/>
        </a:p>
      </dgm:t>
    </dgm:pt>
    <dgm:pt modelId="{A55652DC-4AA9-4733-9BFA-C43B7F4AF962}" type="sibTrans" cxnId="{80A2D52A-20A9-4D1A-BEF2-201F1BFC7A17}">
      <dgm:prSet/>
      <dgm:spPr/>
      <dgm:t>
        <a:bodyPr/>
        <a:lstStyle/>
        <a:p>
          <a:endParaRPr lang="en-GB" sz="2000"/>
        </a:p>
      </dgm:t>
    </dgm:pt>
    <dgm:pt modelId="{8C2552B5-12FE-44DC-8069-4911E22035A3}">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Timeframe for availability of functionality</a:t>
          </a:r>
          <a:endParaRPr lang="en-GB" sz="1600" dirty="0"/>
        </a:p>
      </dgm:t>
    </dgm:pt>
    <dgm:pt modelId="{799399D4-13DA-402B-A8EB-F032C780BEF7}" type="parTrans" cxnId="{C186B08C-755C-42F3-8929-640FA62774F2}">
      <dgm:prSet/>
      <dgm:spPr/>
      <dgm:t>
        <a:bodyPr/>
        <a:lstStyle/>
        <a:p>
          <a:endParaRPr lang="en-GB" sz="2000"/>
        </a:p>
      </dgm:t>
    </dgm:pt>
    <dgm:pt modelId="{6CB62692-D0DC-4551-8368-92BE4B85C549}" type="sibTrans" cxnId="{C186B08C-755C-42F3-8929-640FA62774F2}">
      <dgm:prSet/>
      <dgm:spPr/>
      <dgm:t>
        <a:bodyPr/>
        <a:lstStyle/>
        <a:p>
          <a:endParaRPr lang="en-GB" sz="2000"/>
        </a:p>
      </dgm:t>
    </dgm:pt>
    <dgm:pt modelId="{F05D5BD9-1419-45F1-96E2-43E85BB88D5B}">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Ease of learning, ease of use</a:t>
          </a:r>
          <a:endParaRPr lang="en-GB" sz="1600" dirty="0"/>
        </a:p>
      </dgm:t>
    </dgm:pt>
    <dgm:pt modelId="{E81B9AE1-018D-4F80-BA11-570F9726F380}" type="parTrans" cxnId="{63380F2D-2853-439B-B7FD-86176478711C}">
      <dgm:prSet/>
      <dgm:spPr/>
      <dgm:t>
        <a:bodyPr/>
        <a:lstStyle/>
        <a:p>
          <a:endParaRPr lang="en-GB" sz="2000"/>
        </a:p>
      </dgm:t>
    </dgm:pt>
    <dgm:pt modelId="{01170FFC-EA2E-4699-9FA4-20525ADE2C9B}" type="sibTrans" cxnId="{63380F2D-2853-439B-B7FD-86176478711C}">
      <dgm:prSet/>
      <dgm:spPr/>
      <dgm:t>
        <a:bodyPr/>
        <a:lstStyle/>
        <a:p>
          <a:endParaRPr lang="en-GB" sz="2000"/>
        </a:p>
      </dgm:t>
    </dgm:pt>
    <dgm:pt modelId="{FFA29799-5B23-49C4-9DE6-5D07131DC4B9}">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Data volumes, transaction volumes, user volumes</a:t>
          </a:r>
          <a:endParaRPr lang="en-GB" sz="1600" dirty="0"/>
        </a:p>
      </dgm:t>
    </dgm:pt>
    <dgm:pt modelId="{9DAF89F4-2A37-4BCD-8E96-A01791D38AA2}" type="parTrans" cxnId="{6755EA3B-0C0E-4481-BD09-00473AFDB7F4}">
      <dgm:prSet/>
      <dgm:spPr/>
      <dgm:t>
        <a:bodyPr/>
        <a:lstStyle/>
        <a:p>
          <a:endParaRPr lang="en-GB" sz="2000"/>
        </a:p>
      </dgm:t>
    </dgm:pt>
    <dgm:pt modelId="{95398AC2-61D7-40A9-9ACF-2E20CB70ADAA}" type="sibTrans" cxnId="{6755EA3B-0C0E-4481-BD09-00473AFDB7F4}">
      <dgm:prSet/>
      <dgm:spPr/>
      <dgm:t>
        <a:bodyPr/>
        <a:lstStyle/>
        <a:p>
          <a:endParaRPr lang="en-GB" sz="2000"/>
        </a:p>
      </dgm:t>
    </dgm:pt>
    <dgm:pt modelId="{D3D274B1-309C-4BC7-BC97-E3F84CACB8A3}">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Includes servicing, problem detection and correction</a:t>
          </a:r>
          <a:endParaRPr lang="en-GB" sz="1600" dirty="0"/>
        </a:p>
      </dgm:t>
    </dgm:pt>
    <dgm:pt modelId="{E51242FF-07B7-4AE4-96BB-0C15F7540027}" type="sibTrans" cxnId="{68D33477-5044-4617-B294-9C00AA9F38F2}">
      <dgm:prSet/>
      <dgm:spPr/>
      <dgm:t>
        <a:bodyPr/>
        <a:lstStyle/>
        <a:p>
          <a:endParaRPr lang="en-GB" sz="2000"/>
        </a:p>
      </dgm:t>
    </dgm:pt>
    <dgm:pt modelId="{55405CE8-FD00-4DF3-AE7D-70A535182727}" type="parTrans" cxnId="{68D33477-5044-4617-B294-9C00AA9F38F2}">
      <dgm:prSet/>
      <dgm:spPr/>
      <dgm:t>
        <a:bodyPr/>
        <a:lstStyle/>
        <a:p>
          <a:endParaRPr lang="en-GB" sz="2000"/>
        </a:p>
      </dgm:t>
    </dgm:pt>
    <dgm:pt modelId="{664B23F4-24D7-4B4E-9360-40932CDED985}">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dirty="0" smtClean="0"/>
            <a:t>Accessibility</a:t>
          </a:r>
          <a:endParaRPr lang="en-GB" sz="2000" dirty="0"/>
        </a:p>
      </dgm:t>
    </dgm:pt>
    <dgm:pt modelId="{F306018A-4E19-479E-9367-1AAFA40E07ED}" type="parTrans" cxnId="{04378099-7BD2-4AC1-A8BC-265141578E49}">
      <dgm:prSet/>
      <dgm:spPr/>
      <dgm:t>
        <a:bodyPr/>
        <a:lstStyle/>
        <a:p>
          <a:endParaRPr lang="en-GB" sz="2000"/>
        </a:p>
      </dgm:t>
    </dgm:pt>
    <dgm:pt modelId="{C57420C6-8A61-4A35-80C1-F1BE6BFEEB16}" type="sibTrans" cxnId="{04378099-7BD2-4AC1-A8BC-265141578E49}">
      <dgm:prSet/>
      <dgm:spPr/>
      <dgm:t>
        <a:bodyPr/>
        <a:lstStyle/>
        <a:p>
          <a:endParaRPr lang="en-GB" sz="2000"/>
        </a:p>
      </dgm:t>
    </dgm:pt>
    <dgm:pt modelId="{50828E17-47C0-454B-9E8E-9C4B41FCE8F8}">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Usability: enabling access for all</a:t>
          </a:r>
          <a:endParaRPr lang="en-GB" sz="1600" dirty="0"/>
        </a:p>
      </dgm:t>
    </dgm:pt>
    <dgm:pt modelId="{53213AE2-F604-4C41-ACD4-F05FB458772D}" type="parTrans" cxnId="{EBCDFA5A-EEEA-4B2E-9ABA-E3287B48D066}">
      <dgm:prSet/>
      <dgm:spPr/>
      <dgm:t>
        <a:bodyPr/>
        <a:lstStyle/>
        <a:p>
          <a:endParaRPr lang="en-GB" sz="2000"/>
        </a:p>
      </dgm:t>
    </dgm:pt>
    <dgm:pt modelId="{26E639A3-DAA0-4160-8021-CF0A561FA879}" type="sibTrans" cxnId="{EBCDFA5A-EEEA-4B2E-9ABA-E3287B48D066}">
      <dgm:prSet/>
      <dgm:spPr/>
      <dgm:t>
        <a:bodyPr/>
        <a:lstStyle/>
        <a:p>
          <a:endParaRPr lang="en-GB" sz="2000"/>
        </a:p>
      </dgm:t>
    </dgm:pt>
    <dgm:pt modelId="{37D504BD-056A-4857-9097-6D2A803042A1}">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2000" b="0" dirty="0" smtClean="0"/>
            <a:t>Business Continuity</a:t>
          </a:r>
          <a:endParaRPr lang="en-GB" sz="2000" b="0" dirty="0"/>
        </a:p>
      </dgm:t>
    </dgm:pt>
    <dgm:pt modelId="{B8B57BD6-1AB9-4B7E-99B1-CA661D8E6257}" type="parTrans" cxnId="{11AE112A-FB57-4C46-B899-A5AAC231DA9B}">
      <dgm:prSet/>
      <dgm:spPr/>
      <dgm:t>
        <a:bodyPr/>
        <a:lstStyle/>
        <a:p>
          <a:endParaRPr lang="en-GB"/>
        </a:p>
      </dgm:t>
    </dgm:pt>
    <dgm:pt modelId="{4D8B5EB1-6BAF-4E9C-911F-BF5AA60EA7C0}" type="sibTrans" cxnId="{11AE112A-FB57-4C46-B899-A5AAC231DA9B}">
      <dgm:prSet/>
      <dgm:spPr/>
      <dgm:t>
        <a:bodyPr/>
        <a:lstStyle/>
        <a:p>
          <a:endParaRPr lang="en-GB"/>
        </a:p>
      </dgm:t>
    </dgm:pt>
    <dgm:pt modelId="{9ABC96F2-A81C-4D44-BE59-B2C6B7C0BBD4}">
      <dgm:prSet custT="1">
        <dgm:style>
          <a:lnRef idx="2">
            <a:schemeClr val="accent1"/>
          </a:lnRef>
          <a:fillRef idx="1">
            <a:schemeClr val="lt1"/>
          </a:fillRef>
          <a:effectRef idx="0">
            <a:schemeClr val="accent1"/>
          </a:effectRef>
          <a:fontRef idx="minor">
            <a:schemeClr val="dk1"/>
          </a:fontRef>
        </dgm:style>
      </dgm:prSet>
      <dgm:spPr/>
      <dgm:t>
        <a:bodyPr/>
        <a:lstStyle/>
        <a:p>
          <a:pPr rtl="0"/>
          <a:r>
            <a:rPr lang="en-GB" sz="1600" dirty="0" smtClean="0"/>
            <a:t>Disaster recovery</a:t>
          </a:r>
          <a:endParaRPr lang="en-GB" sz="1600" dirty="0"/>
        </a:p>
      </dgm:t>
    </dgm:pt>
    <dgm:pt modelId="{0A5247D2-67CA-49FE-B801-912C9F37B892}" type="parTrans" cxnId="{365F9012-41ED-4BD8-9B42-1C7814ECE28A}">
      <dgm:prSet/>
      <dgm:spPr/>
      <dgm:t>
        <a:bodyPr/>
        <a:lstStyle/>
        <a:p>
          <a:endParaRPr lang="en-GB"/>
        </a:p>
      </dgm:t>
    </dgm:pt>
    <dgm:pt modelId="{03B145FB-6A3E-490E-BD07-5DE6CCB4199D}" type="sibTrans" cxnId="{365F9012-41ED-4BD8-9B42-1C7814ECE28A}">
      <dgm:prSet/>
      <dgm:spPr/>
      <dgm:t>
        <a:bodyPr/>
        <a:lstStyle/>
        <a:p>
          <a:endParaRPr lang="en-GB"/>
        </a:p>
      </dgm:t>
    </dgm:pt>
    <dgm:pt modelId="{07B42FEC-C15E-4CC3-834B-E334E812B453}" type="pres">
      <dgm:prSet presAssocID="{2127A019-F4FC-4CA6-B1C0-109354AA1B61}" presName="diagram" presStyleCnt="0">
        <dgm:presLayoutVars>
          <dgm:dir/>
          <dgm:resizeHandles val="exact"/>
        </dgm:presLayoutVars>
      </dgm:prSet>
      <dgm:spPr/>
      <dgm:t>
        <a:bodyPr/>
        <a:lstStyle/>
        <a:p>
          <a:endParaRPr lang="en-GB"/>
        </a:p>
      </dgm:t>
    </dgm:pt>
    <dgm:pt modelId="{F6487441-B8BB-4EDF-BF2A-068FDCF48C8E}" type="pres">
      <dgm:prSet presAssocID="{730E7DAF-1B12-4823-BF31-9A33ECC443A5}" presName="node" presStyleLbl="node1" presStyleIdx="0" presStyleCnt="11">
        <dgm:presLayoutVars>
          <dgm:bulletEnabled val="1"/>
        </dgm:presLayoutVars>
      </dgm:prSet>
      <dgm:spPr/>
      <dgm:t>
        <a:bodyPr/>
        <a:lstStyle/>
        <a:p>
          <a:endParaRPr lang="en-GB"/>
        </a:p>
      </dgm:t>
    </dgm:pt>
    <dgm:pt modelId="{9491FA10-B5B0-4E76-8598-0B0AA1387823}" type="pres">
      <dgm:prSet presAssocID="{12D7316F-F398-42A4-A654-2E0AF2688577}" presName="sibTrans" presStyleCnt="0"/>
      <dgm:spPr/>
    </dgm:pt>
    <dgm:pt modelId="{5A44A2F4-181C-4E88-871D-C46B362D5A80}" type="pres">
      <dgm:prSet presAssocID="{020C2DA5-29A3-4C78-9747-4F0861EE63F1}" presName="node" presStyleLbl="node1" presStyleIdx="1" presStyleCnt="11">
        <dgm:presLayoutVars>
          <dgm:bulletEnabled val="1"/>
        </dgm:presLayoutVars>
      </dgm:prSet>
      <dgm:spPr/>
      <dgm:t>
        <a:bodyPr/>
        <a:lstStyle/>
        <a:p>
          <a:endParaRPr lang="en-GB"/>
        </a:p>
      </dgm:t>
    </dgm:pt>
    <dgm:pt modelId="{93E36883-1740-4F11-8593-8D1913FCD5EC}" type="pres">
      <dgm:prSet presAssocID="{DB9D9F53-A3B2-4677-B87F-204869DE2881}" presName="sibTrans" presStyleCnt="0"/>
      <dgm:spPr/>
    </dgm:pt>
    <dgm:pt modelId="{8B4F76ED-BBB2-4023-B114-1634B3CBACC0}" type="pres">
      <dgm:prSet presAssocID="{AB703151-01E8-46DB-9243-F0FDA81C5A9C}" presName="node" presStyleLbl="node1" presStyleIdx="2" presStyleCnt="11">
        <dgm:presLayoutVars>
          <dgm:bulletEnabled val="1"/>
        </dgm:presLayoutVars>
      </dgm:prSet>
      <dgm:spPr/>
      <dgm:t>
        <a:bodyPr/>
        <a:lstStyle/>
        <a:p>
          <a:endParaRPr lang="en-GB"/>
        </a:p>
      </dgm:t>
    </dgm:pt>
    <dgm:pt modelId="{72D95F86-A98A-44AF-A95D-E3FD3C6CA182}" type="pres">
      <dgm:prSet presAssocID="{42735C69-A611-48CF-8D67-44C863A5B662}" presName="sibTrans" presStyleCnt="0"/>
      <dgm:spPr/>
    </dgm:pt>
    <dgm:pt modelId="{ABDC1C1F-B54A-4DB2-AF7F-6B7F696A4CC7}" type="pres">
      <dgm:prSet presAssocID="{529A6870-3FC2-4C15-B42F-E28DAC5CD4FD}" presName="node" presStyleLbl="node1" presStyleIdx="3" presStyleCnt="11">
        <dgm:presLayoutVars>
          <dgm:bulletEnabled val="1"/>
        </dgm:presLayoutVars>
      </dgm:prSet>
      <dgm:spPr/>
      <dgm:t>
        <a:bodyPr/>
        <a:lstStyle/>
        <a:p>
          <a:endParaRPr lang="en-GB"/>
        </a:p>
      </dgm:t>
    </dgm:pt>
    <dgm:pt modelId="{35829E14-A4C1-475E-9110-96A525605548}" type="pres">
      <dgm:prSet presAssocID="{EDE14D86-667D-4C89-A4C3-EFD6A0292622}" presName="sibTrans" presStyleCnt="0"/>
      <dgm:spPr/>
    </dgm:pt>
    <dgm:pt modelId="{F7EA5C2A-49F0-4D5C-8DC3-649E2C01994E}" type="pres">
      <dgm:prSet presAssocID="{2DE41C79-508F-4A1E-BD85-ABEEB0F984C3}" presName="node" presStyleLbl="node1" presStyleIdx="4" presStyleCnt="11">
        <dgm:presLayoutVars>
          <dgm:bulletEnabled val="1"/>
        </dgm:presLayoutVars>
      </dgm:prSet>
      <dgm:spPr/>
      <dgm:t>
        <a:bodyPr/>
        <a:lstStyle/>
        <a:p>
          <a:endParaRPr lang="en-GB"/>
        </a:p>
      </dgm:t>
    </dgm:pt>
    <dgm:pt modelId="{89D5CA83-7F93-403B-91C5-80C5C0F4C48F}" type="pres">
      <dgm:prSet presAssocID="{D2D7E842-9984-4D17-A61C-BA3462815E56}" presName="sibTrans" presStyleCnt="0"/>
      <dgm:spPr/>
    </dgm:pt>
    <dgm:pt modelId="{18B6926B-2B2F-47B1-818C-3CBEC0B59ED7}" type="pres">
      <dgm:prSet presAssocID="{E8229A35-F926-42DB-B923-EB7348AFA632}" presName="node" presStyleLbl="node1" presStyleIdx="5" presStyleCnt="11">
        <dgm:presLayoutVars>
          <dgm:bulletEnabled val="1"/>
        </dgm:presLayoutVars>
      </dgm:prSet>
      <dgm:spPr/>
      <dgm:t>
        <a:bodyPr/>
        <a:lstStyle/>
        <a:p>
          <a:endParaRPr lang="en-GB"/>
        </a:p>
      </dgm:t>
    </dgm:pt>
    <dgm:pt modelId="{796E77DE-A835-43D7-8C0B-A1DACF3A9BEF}" type="pres">
      <dgm:prSet presAssocID="{8E2C6A88-D590-4F30-8ADB-F398980DC77D}" presName="sibTrans" presStyleCnt="0"/>
      <dgm:spPr/>
    </dgm:pt>
    <dgm:pt modelId="{A1ABAD69-65EF-4C36-9B42-C01A2B6807BF}" type="pres">
      <dgm:prSet presAssocID="{37D504BD-056A-4857-9097-6D2A803042A1}" presName="node" presStyleLbl="node1" presStyleIdx="6" presStyleCnt="11">
        <dgm:presLayoutVars>
          <dgm:bulletEnabled val="1"/>
        </dgm:presLayoutVars>
      </dgm:prSet>
      <dgm:spPr/>
      <dgm:t>
        <a:bodyPr/>
        <a:lstStyle/>
        <a:p>
          <a:endParaRPr lang="en-GB"/>
        </a:p>
      </dgm:t>
    </dgm:pt>
    <dgm:pt modelId="{D99F4BED-4229-4487-8700-31AF87F98820}" type="pres">
      <dgm:prSet presAssocID="{4D8B5EB1-6BAF-4E9C-911F-BF5AA60EA7C0}" presName="sibTrans" presStyleCnt="0"/>
      <dgm:spPr/>
    </dgm:pt>
    <dgm:pt modelId="{20656A62-2B39-41A9-88AF-DE44DE0629CC}" type="pres">
      <dgm:prSet presAssocID="{47CFA163-76F0-48E8-8A84-AE67E2E56451}" presName="node" presStyleLbl="node1" presStyleIdx="7" presStyleCnt="11">
        <dgm:presLayoutVars>
          <dgm:bulletEnabled val="1"/>
        </dgm:presLayoutVars>
      </dgm:prSet>
      <dgm:spPr/>
      <dgm:t>
        <a:bodyPr/>
        <a:lstStyle/>
        <a:p>
          <a:endParaRPr lang="en-GB"/>
        </a:p>
      </dgm:t>
    </dgm:pt>
    <dgm:pt modelId="{761AAD85-1631-4CE3-9DDF-AA4AE0949A98}" type="pres">
      <dgm:prSet presAssocID="{EAEE4FA8-4AE1-42C7-BB7D-18AA6AA60B7B}" presName="sibTrans" presStyleCnt="0"/>
      <dgm:spPr/>
    </dgm:pt>
    <dgm:pt modelId="{88DFBEFB-9EAD-4A4B-9356-F96AB3EC6613}" type="pres">
      <dgm:prSet presAssocID="{1DFD678C-8105-4DF3-A259-F65455198BC9}" presName="node" presStyleLbl="node1" presStyleIdx="8" presStyleCnt="11">
        <dgm:presLayoutVars>
          <dgm:bulletEnabled val="1"/>
        </dgm:presLayoutVars>
      </dgm:prSet>
      <dgm:spPr/>
      <dgm:t>
        <a:bodyPr/>
        <a:lstStyle/>
        <a:p>
          <a:endParaRPr lang="en-GB"/>
        </a:p>
      </dgm:t>
    </dgm:pt>
    <dgm:pt modelId="{48A28B94-E230-46CF-8117-5A6DCB172B6D}" type="pres">
      <dgm:prSet presAssocID="{305E72DD-EE2F-4E2F-99BE-40C276CF7BAE}" presName="sibTrans" presStyleCnt="0"/>
      <dgm:spPr/>
    </dgm:pt>
    <dgm:pt modelId="{B3BD6FCC-B435-4D67-8A6A-112DFE3B5AC2}" type="pres">
      <dgm:prSet presAssocID="{52414EE8-146B-4ED9-AA1E-06596AC6CA06}" presName="node" presStyleLbl="node1" presStyleIdx="9" presStyleCnt="11">
        <dgm:presLayoutVars>
          <dgm:bulletEnabled val="1"/>
        </dgm:presLayoutVars>
      </dgm:prSet>
      <dgm:spPr/>
      <dgm:t>
        <a:bodyPr/>
        <a:lstStyle/>
        <a:p>
          <a:endParaRPr lang="en-GB"/>
        </a:p>
      </dgm:t>
    </dgm:pt>
    <dgm:pt modelId="{2DF34231-8044-4F11-ABE7-DC23654BFF23}" type="pres">
      <dgm:prSet presAssocID="{04A05B4F-09E2-4755-B986-7DADAA9F630C}" presName="sibTrans" presStyleCnt="0"/>
      <dgm:spPr/>
    </dgm:pt>
    <dgm:pt modelId="{A100049C-C18A-4AD7-BC41-A3E7CC6A5E97}" type="pres">
      <dgm:prSet presAssocID="{664B23F4-24D7-4B4E-9360-40932CDED985}" presName="node" presStyleLbl="node1" presStyleIdx="10" presStyleCnt="11">
        <dgm:presLayoutVars>
          <dgm:bulletEnabled val="1"/>
        </dgm:presLayoutVars>
      </dgm:prSet>
      <dgm:spPr/>
      <dgm:t>
        <a:bodyPr/>
        <a:lstStyle/>
        <a:p>
          <a:endParaRPr lang="en-GB"/>
        </a:p>
      </dgm:t>
    </dgm:pt>
  </dgm:ptLst>
  <dgm:cxnLst>
    <dgm:cxn modelId="{CDFF1E04-00D8-4533-8F68-E5EE387EFEAD}" srcId="{529A6870-3FC2-4C15-B42F-E28DAC5CD4FD}" destId="{E951D79C-9D3C-4FC3-9149-13C1130001DF}" srcOrd="0" destOrd="0" parTransId="{7D78C409-188F-4DEE-BCFA-1485FC14611C}" sibTransId="{C07F0461-AB49-4815-8E6B-1068D256C7F2}"/>
    <dgm:cxn modelId="{04378099-7BD2-4AC1-A8BC-265141578E49}" srcId="{2127A019-F4FC-4CA6-B1C0-109354AA1B61}" destId="{664B23F4-24D7-4B4E-9360-40932CDED985}" srcOrd="10" destOrd="0" parTransId="{F306018A-4E19-479E-9367-1AAFA40E07ED}" sibTransId="{C57420C6-8A61-4A35-80C1-F1BE6BFEEB16}"/>
    <dgm:cxn modelId="{6755EA3B-0C0E-4481-BD09-00473AFDB7F4}" srcId="{52414EE8-146B-4ED9-AA1E-06596AC6CA06}" destId="{FFA29799-5B23-49C4-9DE6-5D07131DC4B9}" srcOrd="0" destOrd="0" parTransId="{9DAF89F4-2A37-4BCD-8E96-A01791D38AA2}" sibTransId="{95398AC2-61D7-40A9-9ACF-2E20CB70ADAA}"/>
    <dgm:cxn modelId="{365F9012-41ED-4BD8-9B42-1C7814ECE28A}" srcId="{37D504BD-056A-4857-9097-6D2A803042A1}" destId="{9ABC96F2-A81C-4D44-BE59-B2C6B7C0BBD4}" srcOrd="0" destOrd="0" parTransId="{0A5247D2-67CA-49FE-B801-912C9F37B892}" sibTransId="{03B145FB-6A3E-490E-BD07-5DE6CCB4199D}"/>
    <dgm:cxn modelId="{90442665-61C9-4D88-A31A-3A8D8C49BC0A}" type="presOf" srcId="{D3D274B1-309C-4BC7-BC97-E3F84CACB8A3}" destId="{18B6926B-2B2F-47B1-818C-3CBEC0B59ED7}" srcOrd="0" destOrd="1" presId="urn:microsoft.com/office/officeart/2005/8/layout/default#9"/>
    <dgm:cxn modelId="{563C09E0-A7CC-41D5-A87C-362ADAC7D614}" srcId="{2127A019-F4FC-4CA6-B1C0-109354AA1B61}" destId="{AB703151-01E8-46DB-9243-F0FDA81C5A9C}" srcOrd="2" destOrd="0" parTransId="{AD82884A-1551-4344-AA72-54FF44105521}" sibTransId="{42735C69-A611-48CF-8D67-44C863A5B662}"/>
    <dgm:cxn modelId="{88A107EF-FC45-4D64-84C8-22D1097E954E}" srcId="{2127A019-F4FC-4CA6-B1C0-109354AA1B61}" destId="{47CFA163-76F0-48E8-8A84-AE67E2E56451}" srcOrd="7" destOrd="0" parTransId="{11A50C10-3947-4F80-BDB2-9624F063C1E0}" sibTransId="{EAEE4FA8-4AE1-42C7-BB7D-18AA6AA60B7B}"/>
    <dgm:cxn modelId="{4883D372-0C0B-4A93-82BD-EF2C85BB0EBC}" type="presOf" srcId="{37D504BD-056A-4857-9097-6D2A803042A1}" destId="{A1ABAD69-65EF-4C36-9B42-C01A2B6807BF}" srcOrd="0" destOrd="0" presId="urn:microsoft.com/office/officeart/2005/8/layout/default#9"/>
    <dgm:cxn modelId="{ADC68541-08DD-451D-B1C6-06A21D2B04A5}" type="presOf" srcId="{FF896CB9-CC84-4886-9865-A29181A576E9}" destId="{F7EA5C2A-49F0-4D5C-8DC3-649E2C01994E}" srcOrd="0" destOrd="1" presId="urn:microsoft.com/office/officeart/2005/8/layout/default#9"/>
    <dgm:cxn modelId="{82FA2EEA-E577-40FF-B6BC-EF9C796309CA}" srcId="{2127A019-F4FC-4CA6-B1C0-109354AA1B61}" destId="{020C2DA5-29A3-4C78-9747-4F0861EE63F1}" srcOrd="1" destOrd="0" parTransId="{BB315270-8D14-450B-8987-B13D296E6583}" sibTransId="{DB9D9F53-A3B2-4677-B87F-204869DE2881}"/>
    <dgm:cxn modelId="{EBCDFA5A-EEEA-4B2E-9ABA-E3287B48D066}" srcId="{664B23F4-24D7-4B4E-9360-40932CDED985}" destId="{50828E17-47C0-454B-9E8E-9C4B41FCE8F8}" srcOrd="0" destOrd="0" parTransId="{53213AE2-F604-4C41-ACD4-F05FB458772D}" sibTransId="{26E639A3-DAA0-4160-8021-CF0A561FA879}"/>
    <dgm:cxn modelId="{63380F2D-2853-439B-B7FD-86176478711C}" srcId="{1DFD678C-8105-4DF3-A259-F65455198BC9}" destId="{F05D5BD9-1419-45F1-96E2-43E85BB88D5B}" srcOrd="0" destOrd="0" parTransId="{E81B9AE1-018D-4F80-BA11-570F9726F380}" sibTransId="{01170FFC-EA2E-4699-9FA4-20525ADE2C9B}"/>
    <dgm:cxn modelId="{F6494537-F4CC-44AB-A34B-0BF4E63C2154}" type="presOf" srcId="{2DE41C79-508F-4A1E-BD85-ABEEB0F984C3}" destId="{F7EA5C2A-49F0-4D5C-8DC3-649E2C01994E}" srcOrd="0" destOrd="0" presId="urn:microsoft.com/office/officeart/2005/8/layout/default#9"/>
    <dgm:cxn modelId="{E3B52BDC-72CF-48BD-8994-0668DC52AC74}" type="presOf" srcId="{1DFD678C-8105-4DF3-A259-F65455198BC9}" destId="{88DFBEFB-9EAD-4A4B-9356-F96AB3EC6613}" srcOrd="0" destOrd="0" presId="urn:microsoft.com/office/officeart/2005/8/layout/default#9"/>
    <dgm:cxn modelId="{F5035411-23E6-43D5-BC7E-145EC5AF2C35}" srcId="{2127A019-F4FC-4CA6-B1C0-109354AA1B61}" destId="{52414EE8-146B-4ED9-AA1E-06596AC6CA06}" srcOrd="9" destOrd="0" parTransId="{1237548A-FD60-4026-B2D1-BD054DE6EB6C}" sibTransId="{04A05B4F-09E2-4755-B986-7DADAA9F630C}"/>
    <dgm:cxn modelId="{6FCACF88-0B77-4FBC-A59C-9EBCC45A941B}" type="presOf" srcId="{E951D79C-9D3C-4FC3-9149-13C1130001DF}" destId="{ABDC1C1F-B54A-4DB2-AF7F-6B7F696A4CC7}" srcOrd="0" destOrd="1" presId="urn:microsoft.com/office/officeart/2005/8/layout/default#9"/>
    <dgm:cxn modelId="{80A2D52A-20A9-4D1A-BEF2-201F1BFC7A17}" srcId="{2DE41C79-508F-4A1E-BD85-ABEEB0F984C3}" destId="{FF896CB9-CC84-4886-9865-A29181A576E9}" srcOrd="0" destOrd="0" parTransId="{0716D451-85BB-421F-8CF8-D1DB81AC19EE}" sibTransId="{A55652DC-4AA9-4733-9BFA-C43B7F4AF962}"/>
    <dgm:cxn modelId="{07487FB7-6FA1-424D-BD36-FFEC028392D7}" type="presOf" srcId="{50828E17-47C0-454B-9E8E-9C4B41FCE8F8}" destId="{A100049C-C18A-4AD7-BC41-A3E7CC6A5E97}" srcOrd="0" destOrd="1" presId="urn:microsoft.com/office/officeart/2005/8/layout/default#9"/>
    <dgm:cxn modelId="{2C45A788-3535-4DEA-A329-47CE531315D5}" type="presOf" srcId="{394A757B-A3A4-4220-B36C-3C3048580302}" destId="{8B4F76ED-BBB2-4023-B114-1634B3CBACC0}" srcOrd="0" destOrd="1" presId="urn:microsoft.com/office/officeart/2005/8/layout/default#9"/>
    <dgm:cxn modelId="{5F42A391-6EC6-434B-BD82-DBA98CC40234}" srcId="{2127A019-F4FC-4CA6-B1C0-109354AA1B61}" destId="{730E7DAF-1B12-4823-BF31-9A33ECC443A5}" srcOrd="0" destOrd="0" parTransId="{A8E1E603-19AC-41CA-86D3-6D146532BBA2}" sibTransId="{12D7316F-F398-42A4-A654-2E0AF2688577}"/>
    <dgm:cxn modelId="{C9DD4E5A-0FCD-44C0-9BC8-5FD298D868EC}" type="presOf" srcId="{E8229A35-F926-42DB-B923-EB7348AFA632}" destId="{18B6926B-2B2F-47B1-818C-3CBEC0B59ED7}" srcOrd="0" destOrd="0" presId="urn:microsoft.com/office/officeart/2005/8/layout/default#9"/>
    <dgm:cxn modelId="{8916D8B8-03D3-4DC8-883F-1296D3124A29}" srcId="{AB703151-01E8-46DB-9243-F0FDA81C5A9C}" destId="{394A757B-A3A4-4220-B36C-3C3048580302}" srcOrd="0" destOrd="0" parTransId="{9AA3E29C-018B-462C-95A2-5466770784E1}" sibTransId="{97EA8F3D-5D94-4077-BECC-B9771FE02E3E}"/>
    <dgm:cxn modelId="{31382E0C-2091-48E6-A13E-205057265046}" type="presOf" srcId="{664B23F4-24D7-4B4E-9360-40932CDED985}" destId="{A100049C-C18A-4AD7-BC41-A3E7CC6A5E97}" srcOrd="0" destOrd="0" presId="urn:microsoft.com/office/officeart/2005/8/layout/default#9"/>
    <dgm:cxn modelId="{E4F6FF0E-73F3-4AC4-95DD-6753B08A9833}" type="presOf" srcId="{2127A019-F4FC-4CA6-B1C0-109354AA1B61}" destId="{07B42FEC-C15E-4CC3-834B-E334E812B453}" srcOrd="0" destOrd="0" presId="urn:microsoft.com/office/officeart/2005/8/layout/default#9"/>
    <dgm:cxn modelId="{AD341F03-6B54-49F7-B762-0FDA96EA5ED9}" type="presOf" srcId="{529A6870-3FC2-4C15-B42F-E28DAC5CD4FD}" destId="{ABDC1C1F-B54A-4DB2-AF7F-6B7F696A4CC7}" srcOrd="0" destOrd="0" presId="urn:microsoft.com/office/officeart/2005/8/layout/default#9"/>
    <dgm:cxn modelId="{11AE112A-FB57-4C46-B899-A5AAC231DA9B}" srcId="{2127A019-F4FC-4CA6-B1C0-109354AA1B61}" destId="{37D504BD-056A-4857-9097-6D2A803042A1}" srcOrd="6" destOrd="0" parTransId="{B8B57BD6-1AB9-4B7E-99B1-CA661D8E6257}" sibTransId="{4D8B5EB1-6BAF-4E9C-911F-BF5AA60EA7C0}"/>
    <dgm:cxn modelId="{D31AD541-35A8-4B8D-9943-1515B2455CEF}" type="presOf" srcId="{AB703151-01E8-46DB-9243-F0FDA81C5A9C}" destId="{8B4F76ED-BBB2-4023-B114-1634B3CBACC0}" srcOrd="0" destOrd="0" presId="urn:microsoft.com/office/officeart/2005/8/layout/default#9"/>
    <dgm:cxn modelId="{833DF48E-73D6-440C-89C9-6FF777F16CF0}" type="presOf" srcId="{321C3507-AA93-45E1-A06F-749B55B68295}" destId="{5A44A2F4-181C-4E88-871D-C46B362D5A80}" srcOrd="0" destOrd="1" presId="urn:microsoft.com/office/officeart/2005/8/layout/default#9"/>
    <dgm:cxn modelId="{22AEF566-99F2-48BF-88A6-37BE9DF21CD5}" srcId="{730E7DAF-1B12-4823-BF31-9A33ECC443A5}" destId="{CA6E8FF5-8CA8-4BB7-9FE0-CC8B588C1ACF}" srcOrd="0" destOrd="0" parTransId="{BA174D46-6FA5-4223-B2D1-74EFEFBFABDE}" sibTransId="{4C2A187F-7507-445F-9EE5-52D1CB83C314}"/>
    <dgm:cxn modelId="{1F7CA8B7-A569-4DAE-A712-E2EDD558D3EC}" type="presOf" srcId="{730E7DAF-1B12-4823-BF31-9A33ECC443A5}" destId="{F6487441-B8BB-4EDF-BF2A-068FDCF48C8E}" srcOrd="0" destOrd="0" presId="urn:microsoft.com/office/officeart/2005/8/layout/default#9"/>
    <dgm:cxn modelId="{4FFF6684-CE4B-4CE4-8248-852C26767DD9}" srcId="{020C2DA5-29A3-4C78-9747-4F0861EE63F1}" destId="{321C3507-AA93-45E1-A06F-749B55B68295}" srcOrd="0" destOrd="0" parTransId="{16DEC1BA-E1DD-43CC-A0D1-417CEC965C58}" sibTransId="{599CC59E-4233-46B1-A410-7B74D3572D32}"/>
    <dgm:cxn modelId="{5E60193D-A465-45BC-972A-BB28C8FB1992}" type="presOf" srcId="{52414EE8-146B-4ED9-AA1E-06596AC6CA06}" destId="{B3BD6FCC-B435-4D67-8A6A-112DFE3B5AC2}" srcOrd="0" destOrd="0" presId="urn:microsoft.com/office/officeart/2005/8/layout/default#9"/>
    <dgm:cxn modelId="{97823F4C-1DFB-410E-B9EA-9AC9DAE1D1D4}" type="presOf" srcId="{FFA29799-5B23-49C4-9DE6-5D07131DC4B9}" destId="{B3BD6FCC-B435-4D67-8A6A-112DFE3B5AC2}" srcOrd="0" destOrd="1" presId="urn:microsoft.com/office/officeart/2005/8/layout/default#9"/>
    <dgm:cxn modelId="{54666E33-3A1D-4ACA-816F-B3FA3776E364}" srcId="{2127A019-F4FC-4CA6-B1C0-109354AA1B61}" destId="{1DFD678C-8105-4DF3-A259-F65455198BC9}" srcOrd="8" destOrd="0" parTransId="{7D8CF990-73AB-4866-9379-FE50244AA49D}" sibTransId="{305E72DD-EE2F-4E2F-99BE-40C276CF7BAE}"/>
    <dgm:cxn modelId="{D0035BDD-C293-4EF3-A883-17E8D8165C7A}" srcId="{2127A019-F4FC-4CA6-B1C0-109354AA1B61}" destId="{529A6870-3FC2-4C15-B42F-E28DAC5CD4FD}" srcOrd="3" destOrd="0" parTransId="{CDF670FE-2881-431F-A781-32CBA77DBC4D}" sibTransId="{EDE14D86-667D-4C89-A4C3-EFD6A0292622}"/>
    <dgm:cxn modelId="{8C41FB76-C868-41D1-9866-6327D0C8437D}" type="presOf" srcId="{020C2DA5-29A3-4C78-9747-4F0861EE63F1}" destId="{5A44A2F4-181C-4E88-871D-C46B362D5A80}" srcOrd="0" destOrd="0" presId="urn:microsoft.com/office/officeart/2005/8/layout/default#9"/>
    <dgm:cxn modelId="{68D33477-5044-4617-B294-9C00AA9F38F2}" srcId="{E8229A35-F926-42DB-B923-EB7348AFA632}" destId="{D3D274B1-309C-4BC7-BC97-E3F84CACB8A3}" srcOrd="0" destOrd="0" parTransId="{55405CE8-FD00-4DF3-AE7D-70A535182727}" sibTransId="{E51242FF-07B7-4AE4-96BB-0C15F7540027}"/>
    <dgm:cxn modelId="{E0E2B5C5-521F-4579-9D93-E7BD783C4AF2}" type="presOf" srcId="{9ABC96F2-A81C-4D44-BE59-B2C6B7C0BBD4}" destId="{A1ABAD69-65EF-4C36-9B42-C01A2B6807BF}" srcOrd="0" destOrd="1" presId="urn:microsoft.com/office/officeart/2005/8/layout/default#9"/>
    <dgm:cxn modelId="{C186B08C-755C-42F3-8929-640FA62774F2}" srcId="{47CFA163-76F0-48E8-8A84-AE67E2E56451}" destId="{8C2552B5-12FE-44DC-8069-4911E22035A3}" srcOrd="0" destOrd="0" parTransId="{799399D4-13DA-402B-A8EB-F032C780BEF7}" sibTransId="{6CB62692-D0DC-4551-8368-92BE4B85C549}"/>
    <dgm:cxn modelId="{110EBC20-E915-4701-8179-2BDA72FD5213}" type="presOf" srcId="{8C2552B5-12FE-44DC-8069-4911E22035A3}" destId="{20656A62-2B39-41A9-88AF-DE44DE0629CC}" srcOrd="0" destOrd="1" presId="urn:microsoft.com/office/officeart/2005/8/layout/default#9"/>
    <dgm:cxn modelId="{A1EEDDF4-1CE9-47AC-9385-B851DC1C29F1}" srcId="{2127A019-F4FC-4CA6-B1C0-109354AA1B61}" destId="{E8229A35-F926-42DB-B923-EB7348AFA632}" srcOrd="5" destOrd="0" parTransId="{25E8E5BC-CB95-49DC-929A-AFA0247019B1}" sibTransId="{8E2C6A88-D590-4F30-8ADB-F398980DC77D}"/>
    <dgm:cxn modelId="{1279B6F2-96C7-4E9D-81B9-96E42692FC88}" type="presOf" srcId="{F05D5BD9-1419-45F1-96E2-43E85BB88D5B}" destId="{88DFBEFB-9EAD-4A4B-9356-F96AB3EC6613}" srcOrd="0" destOrd="1" presId="urn:microsoft.com/office/officeart/2005/8/layout/default#9"/>
    <dgm:cxn modelId="{E23781B1-29E7-41B7-B836-5089BD90C853}" type="presOf" srcId="{CA6E8FF5-8CA8-4BB7-9FE0-CC8B588C1ACF}" destId="{F6487441-B8BB-4EDF-BF2A-068FDCF48C8E}" srcOrd="0" destOrd="1" presId="urn:microsoft.com/office/officeart/2005/8/layout/default#9"/>
    <dgm:cxn modelId="{E042279F-D205-4150-B51D-E751D3747CBC}" type="presOf" srcId="{47CFA163-76F0-48E8-8A84-AE67E2E56451}" destId="{20656A62-2B39-41A9-88AF-DE44DE0629CC}" srcOrd="0" destOrd="0" presId="urn:microsoft.com/office/officeart/2005/8/layout/default#9"/>
    <dgm:cxn modelId="{DC53FC1D-D43D-4D05-8E58-659386FC7A26}" srcId="{2127A019-F4FC-4CA6-B1C0-109354AA1B61}" destId="{2DE41C79-508F-4A1E-BD85-ABEEB0F984C3}" srcOrd="4" destOrd="0" parTransId="{65A3DE8C-8CF9-47F1-94D9-4090195D0CF4}" sibTransId="{D2D7E842-9984-4D17-A61C-BA3462815E56}"/>
    <dgm:cxn modelId="{9DEBE2C2-CE2D-4587-B151-481A8263CCE7}" type="presParOf" srcId="{07B42FEC-C15E-4CC3-834B-E334E812B453}" destId="{F6487441-B8BB-4EDF-BF2A-068FDCF48C8E}" srcOrd="0" destOrd="0" presId="urn:microsoft.com/office/officeart/2005/8/layout/default#9"/>
    <dgm:cxn modelId="{DD02E20C-44C7-48F2-BC67-19504A2998B2}" type="presParOf" srcId="{07B42FEC-C15E-4CC3-834B-E334E812B453}" destId="{9491FA10-B5B0-4E76-8598-0B0AA1387823}" srcOrd="1" destOrd="0" presId="urn:microsoft.com/office/officeart/2005/8/layout/default#9"/>
    <dgm:cxn modelId="{32AFBA56-2F49-4EFD-89E3-276FC8CF924E}" type="presParOf" srcId="{07B42FEC-C15E-4CC3-834B-E334E812B453}" destId="{5A44A2F4-181C-4E88-871D-C46B362D5A80}" srcOrd="2" destOrd="0" presId="urn:microsoft.com/office/officeart/2005/8/layout/default#9"/>
    <dgm:cxn modelId="{497CBA76-F6BC-43B1-AF95-CD4D8FD4231C}" type="presParOf" srcId="{07B42FEC-C15E-4CC3-834B-E334E812B453}" destId="{93E36883-1740-4F11-8593-8D1913FCD5EC}" srcOrd="3" destOrd="0" presId="urn:microsoft.com/office/officeart/2005/8/layout/default#9"/>
    <dgm:cxn modelId="{68800819-F6D6-471A-89FE-0FE9F79B5069}" type="presParOf" srcId="{07B42FEC-C15E-4CC3-834B-E334E812B453}" destId="{8B4F76ED-BBB2-4023-B114-1634B3CBACC0}" srcOrd="4" destOrd="0" presId="urn:microsoft.com/office/officeart/2005/8/layout/default#9"/>
    <dgm:cxn modelId="{71C7BEF1-E005-4F96-865C-5D2EA9BDD0E2}" type="presParOf" srcId="{07B42FEC-C15E-4CC3-834B-E334E812B453}" destId="{72D95F86-A98A-44AF-A95D-E3FD3C6CA182}" srcOrd="5" destOrd="0" presId="urn:microsoft.com/office/officeart/2005/8/layout/default#9"/>
    <dgm:cxn modelId="{21A924AD-1E4C-4FE8-80B2-DA6DAD8322B3}" type="presParOf" srcId="{07B42FEC-C15E-4CC3-834B-E334E812B453}" destId="{ABDC1C1F-B54A-4DB2-AF7F-6B7F696A4CC7}" srcOrd="6" destOrd="0" presId="urn:microsoft.com/office/officeart/2005/8/layout/default#9"/>
    <dgm:cxn modelId="{305391E3-30D7-4984-9262-FED148A5777B}" type="presParOf" srcId="{07B42FEC-C15E-4CC3-834B-E334E812B453}" destId="{35829E14-A4C1-475E-9110-96A525605548}" srcOrd="7" destOrd="0" presId="urn:microsoft.com/office/officeart/2005/8/layout/default#9"/>
    <dgm:cxn modelId="{35BAEDD6-C27F-4E9D-ACAB-28858646BAA6}" type="presParOf" srcId="{07B42FEC-C15E-4CC3-834B-E334E812B453}" destId="{F7EA5C2A-49F0-4D5C-8DC3-649E2C01994E}" srcOrd="8" destOrd="0" presId="urn:microsoft.com/office/officeart/2005/8/layout/default#9"/>
    <dgm:cxn modelId="{DCE18CB3-A775-4837-A209-F7EEB414F77E}" type="presParOf" srcId="{07B42FEC-C15E-4CC3-834B-E334E812B453}" destId="{89D5CA83-7F93-403B-91C5-80C5C0F4C48F}" srcOrd="9" destOrd="0" presId="urn:microsoft.com/office/officeart/2005/8/layout/default#9"/>
    <dgm:cxn modelId="{FA76D70E-2F9E-4ADA-82E3-B1D521E0B21A}" type="presParOf" srcId="{07B42FEC-C15E-4CC3-834B-E334E812B453}" destId="{18B6926B-2B2F-47B1-818C-3CBEC0B59ED7}" srcOrd="10" destOrd="0" presId="urn:microsoft.com/office/officeart/2005/8/layout/default#9"/>
    <dgm:cxn modelId="{85EE1B5C-E53D-4952-A776-B7F7EA1318C9}" type="presParOf" srcId="{07B42FEC-C15E-4CC3-834B-E334E812B453}" destId="{796E77DE-A835-43D7-8C0B-A1DACF3A9BEF}" srcOrd="11" destOrd="0" presId="urn:microsoft.com/office/officeart/2005/8/layout/default#9"/>
    <dgm:cxn modelId="{1C7996B6-DD3A-40A4-A5C1-9436F3EF91CB}" type="presParOf" srcId="{07B42FEC-C15E-4CC3-834B-E334E812B453}" destId="{A1ABAD69-65EF-4C36-9B42-C01A2B6807BF}" srcOrd="12" destOrd="0" presId="urn:microsoft.com/office/officeart/2005/8/layout/default#9"/>
    <dgm:cxn modelId="{433D79C7-8EB1-449C-AD3B-DB91F780A74A}" type="presParOf" srcId="{07B42FEC-C15E-4CC3-834B-E334E812B453}" destId="{D99F4BED-4229-4487-8700-31AF87F98820}" srcOrd="13" destOrd="0" presId="urn:microsoft.com/office/officeart/2005/8/layout/default#9"/>
    <dgm:cxn modelId="{7B55F256-E10E-4A0F-8204-87585D1D889A}" type="presParOf" srcId="{07B42FEC-C15E-4CC3-834B-E334E812B453}" destId="{20656A62-2B39-41A9-88AF-DE44DE0629CC}" srcOrd="14" destOrd="0" presId="urn:microsoft.com/office/officeart/2005/8/layout/default#9"/>
    <dgm:cxn modelId="{D840400F-BCF2-49EB-BABD-3055DE358241}" type="presParOf" srcId="{07B42FEC-C15E-4CC3-834B-E334E812B453}" destId="{761AAD85-1631-4CE3-9DDF-AA4AE0949A98}" srcOrd="15" destOrd="0" presId="urn:microsoft.com/office/officeart/2005/8/layout/default#9"/>
    <dgm:cxn modelId="{5E3D1E3F-FD01-4DAB-95B7-9A6D94F56741}" type="presParOf" srcId="{07B42FEC-C15E-4CC3-834B-E334E812B453}" destId="{88DFBEFB-9EAD-4A4B-9356-F96AB3EC6613}" srcOrd="16" destOrd="0" presId="urn:microsoft.com/office/officeart/2005/8/layout/default#9"/>
    <dgm:cxn modelId="{B704DF87-ED12-4154-93E7-73010B8AC740}" type="presParOf" srcId="{07B42FEC-C15E-4CC3-834B-E334E812B453}" destId="{48A28B94-E230-46CF-8117-5A6DCB172B6D}" srcOrd="17" destOrd="0" presId="urn:microsoft.com/office/officeart/2005/8/layout/default#9"/>
    <dgm:cxn modelId="{598749CD-B80F-4687-80A5-0D8570C79168}" type="presParOf" srcId="{07B42FEC-C15E-4CC3-834B-E334E812B453}" destId="{B3BD6FCC-B435-4D67-8A6A-112DFE3B5AC2}" srcOrd="18" destOrd="0" presId="urn:microsoft.com/office/officeart/2005/8/layout/default#9"/>
    <dgm:cxn modelId="{08057EA7-799B-4E7B-86B8-1E43E48447DC}" type="presParOf" srcId="{07B42FEC-C15E-4CC3-834B-E334E812B453}" destId="{2DF34231-8044-4F11-ABE7-DC23654BFF23}" srcOrd="19" destOrd="0" presId="urn:microsoft.com/office/officeart/2005/8/layout/default#9"/>
    <dgm:cxn modelId="{4E58FD3F-586E-41E0-B9F5-87B7A5E12430}" type="presParOf" srcId="{07B42FEC-C15E-4CC3-834B-E334E812B453}" destId="{A100049C-C18A-4AD7-BC41-A3E7CC6A5E97}" srcOrd="20"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DF18BCD-9BDA-455E-A277-580B1F7745EE}" type="doc">
      <dgm:prSet loTypeId="urn:microsoft.com/office/officeart/2005/8/layout/vList5" loCatId="list" qsTypeId="urn:microsoft.com/office/officeart/2005/8/quickstyle/simple1" qsCatId="simple" csTypeId="urn:microsoft.com/office/officeart/2005/8/colors/accent4_2" csCatId="accent4" phldr="1"/>
      <dgm:spPr/>
      <dgm:t>
        <a:bodyPr/>
        <a:lstStyle/>
        <a:p>
          <a:endParaRPr lang="en-GB"/>
        </a:p>
      </dgm:t>
    </dgm:pt>
    <dgm:pt modelId="{6893F89A-001D-4894-BB2D-607CC5481E63}">
      <dgm:prSet/>
      <dgm:spPr/>
      <dgm:t>
        <a:bodyPr/>
        <a:lstStyle/>
        <a:p>
          <a:pPr algn="l" rtl="0"/>
          <a:r>
            <a:rPr lang="en-GB" b="1" dirty="0" smtClean="0"/>
            <a:t>M</a:t>
          </a:r>
          <a:r>
            <a:rPr lang="en-GB" dirty="0" smtClean="0"/>
            <a:t> – must have</a:t>
          </a:r>
          <a:endParaRPr lang="en-GB" dirty="0"/>
        </a:p>
      </dgm:t>
    </dgm:pt>
    <dgm:pt modelId="{4D6AAC22-2EBB-4C13-B970-2F0D0B0D61FA}" type="parTrans" cxnId="{774900B0-F875-41C9-9006-5435CCFD244A}">
      <dgm:prSet/>
      <dgm:spPr/>
      <dgm:t>
        <a:bodyPr/>
        <a:lstStyle/>
        <a:p>
          <a:endParaRPr lang="en-GB"/>
        </a:p>
      </dgm:t>
    </dgm:pt>
    <dgm:pt modelId="{A83D5858-9C94-44C6-9D3F-8681073E9873}" type="sibTrans" cxnId="{774900B0-F875-41C9-9006-5435CCFD244A}">
      <dgm:prSet/>
      <dgm:spPr/>
      <dgm:t>
        <a:bodyPr/>
        <a:lstStyle/>
        <a:p>
          <a:endParaRPr lang="en-GB"/>
        </a:p>
      </dgm:t>
    </dgm:pt>
    <dgm:pt modelId="{5A709ED9-BF18-456D-AF4C-FAB9F7D7CFE2}">
      <dgm:prSet/>
      <dgm:spPr/>
      <dgm:t>
        <a:bodyPr/>
        <a:lstStyle/>
        <a:p>
          <a:pPr rtl="0"/>
          <a:r>
            <a:rPr lang="en-GB" b="1" dirty="0" smtClean="0"/>
            <a:t>Mandatory</a:t>
          </a:r>
          <a:r>
            <a:rPr lang="en-GB" dirty="0" smtClean="0"/>
            <a:t> in the first increment; cannot meet objectives without it</a:t>
          </a:r>
          <a:endParaRPr lang="en-GB" dirty="0"/>
        </a:p>
      </dgm:t>
    </dgm:pt>
    <dgm:pt modelId="{994F626A-86F2-4938-AB57-31AC5D1441B9}" type="parTrans" cxnId="{C8A2F264-831F-4D2B-B825-0CCF7C69FC21}">
      <dgm:prSet/>
      <dgm:spPr/>
      <dgm:t>
        <a:bodyPr/>
        <a:lstStyle/>
        <a:p>
          <a:endParaRPr lang="en-GB"/>
        </a:p>
      </dgm:t>
    </dgm:pt>
    <dgm:pt modelId="{19CF0067-0708-4305-9CCA-1426A0478CB2}" type="sibTrans" cxnId="{C8A2F264-831F-4D2B-B825-0CCF7C69FC21}">
      <dgm:prSet/>
      <dgm:spPr/>
      <dgm:t>
        <a:bodyPr/>
        <a:lstStyle/>
        <a:p>
          <a:endParaRPr lang="en-GB"/>
        </a:p>
      </dgm:t>
    </dgm:pt>
    <dgm:pt modelId="{D49AF8B7-0683-4813-9B99-4E56FBA785FB}">
      <dgm:prSet/>
      <dgm:spPr/>
      <dgm:t>
        <a:bodyPr/>
        <a:lstStyle/>
        <a:p>
          <a:pPr algn="l" rtl="0"/>
          <a:r>
            <a:rPr lang="en-GB" b="1" dirty="0" smtClean="0"/>
            <a:t>S</a:t>
          </a:r>
          <a:r>
            <a:rPr lang="en-GB" dirty="0" smtClean="0"/>
            <a:t> – should have</a:t>
          </a:r>
          <a:endParaRPr lang="en-GB" dirty="0"/>
        </a:p>
      </dgm:t>
    </dgm:pt>
    <dgm:pt modelId="{05FE7C7E-2A0A-469E-A586-2124F15ABA1C}" type="parTrans" cxnId="{8CCB7334-A8A5-4B8F-8AAA-EF803AC5D1F7}">
      <dgm:prSet/>
      <dgm:spPr/>
      <dgm:t>
        <a:bodyPr/>
        <a:lstStyle/>
        <a:p>
          <a:endParaRPr lang="en-GB"/>
        </a:p>
      </dgm:t>
    </dgm:pt>
    <dgm:pt modelId="{BE562EBF-C4A4-491F-AF8E-A3A4AED4C424}" type="sibTrans" cxnId="{8CCB7334-A8A5-4B8F-8AAA-EF803AC5D1F7}">
      <dgm:prSet/>
      <dgm:spPr/>
      <dgm:t>
        <a:bodyPr/>
        <a:lstStyle/>
        <a:p>
          <a:endParaRPr lang="en-GB"/>
        </a:p>
      </dgm:t>
    </dgm:pt>
    <dgm:pt modelId="{49D41EAE-2E48-4BCB-BCBC-7525C7F28389}">
      <dgm:prSet/>
      <dgm:spPr/>
      <dgm:t>
        <a:bodyPr/>
        <a:lstStyle/>
        <a:p>
          <a:pPr rtl="0"/>
          <a:r>
            <a:rPr lang="en-GB" b="1" dirty="0" smtClean="0"/>
            <a:t>Mandatory</a:t>
          </a:r>
          <a:r>
            <a:rPr lang="en-GB" dirty="0" smtClean="0"/>
            <a:t> but may wait until second increment; the system will have short-term value without it</a:t>
          </a:r>
          <a:endParaRPr lang="en-GB" dirty="0"/>
        </a:p>
      </dgm:t>
    </dgm:pt>
    <dgm:pt modelId="{B9A2075F-FDA9-4CEF-8E96-1A931765F2A8}" type="parTrans" cxnId="{C448E0A6-6EC2-4F34-B84A-B88AE9E2F661}">
      <dgm:prSet/>
      <dgm:spPr/>
      <dgm:t>
        <a:bodyPr/>
        <a:lstStyle/>
        <a:p>
          <a:endParaRPr lang="en-GB"/>
        </a:p>
      </dgm:t>
    </dgm:pt>
    <dgm:pt modelId="{4C055DB7-04CD-431C-9063-2D3DAB9D51B3}" type="sibTrans" cxnId="{C448E0A6-6EC2-4F34-B84A-B88AE9E2F661}">
      <dgm:prSet/>
      <dgm:spPr/>
      <dgm:t>
        <a:bodyPr/>
        <a:lstStyle/>
        <a:p>
          <a:endParaRPr lang="en-GB"/>
        </a:p>
      </dgm:t>
    </dgm:pt>
    <dgm:pt modelId="{C2A3BC79-4B5C-4003-9072-A775263154EC}">
      <dgm:prSet/>
      <dgm:spPr/>
      <dgm:t>
        <a:bodyPr/>
        <a:lstStyle/>
        <a:p>
          <a:pPr algn="l" rtl="0"/>
          <a:r>
            <a:rPr lang="en-GB" b="1" dirty="0" smtClean="0"/>
            <a:t>C</a:t>
          </a:r>
          <a:r>
            <a:rPr lang="en-GB" dirty="0" smtClean="0"/>
            <a:t> – could have</a:t>
          </a:r>
          <a:endParaRPr lang="en-GB" dirty="0"/>
        </a:p>
      </dgm:t>
    </dgm:pt>
    <dgm:pt modelId="{200DCCD6-5C7E-4467-A96D-E0A789D8866F}" type="parTrans" cxnId="{8889E57A-B9E3-43ED-896E-3EBD559C3B15}">
      <dgm:prSet/>
      <dgm:spPr/>
      <dgm:t>
        <a:bodyPr/>
        <a:lstStyle/>
        <a:p>
          <a:endParaRPr lang="en-GB"/>
        </a:p>
      </dgm:t>
    </dgm:pt>
    <dgm:pt modelId="{BA525891-95EB-4C05-9DB0-05B9137AD21A}" type="sibTrans" cxnId="{8889E57A-B9E3-43ED-896E-3EBD559C3B15}">
      <dgm:prSet/>
      <dgm:spPr/>
      <dgm:t>
        <a:bodyPr/>
        <a:lstStyle/>
        <a:p>
          <a:endParaRPr lang="en-GB"/>
        </a:p>
      </dgm:t>
    </dgm:pt>
    <dgm:pt modelId="{9EDB9AE3-711A-4070-AB7F-4DAEC55E4124}">
      <dgm:prSet/>
      <dgm:spPr/>
      <dgm:t>
        <a:bodyPr/>
        <a:lstStyle/>
        <a:p>
          <a:pPr rtl="0"/>
          <a:r>
            <a:rPr lang="en-US" dirty="0" smtClean="0"/>
            <a:t>Beneficial if time or funds allow, but not central to project objectives</a:t>
          </a:r>
          <a:endParaRPr lang="en-GB" dirty="0"/>
        </a:p>
      </dgm:t>
    </dgm:pt>
    <dgm:pt modelId="{38662176-98A9-454D-89B0-A97C9A305DC6}" type="parTrans" cxnId="{9D5D6A0E-8482-4DD4-AC07-F031DBD37F2E}">
      <dgm:prSet/>
      <dgm:spPr/>
      <dgm:t>
        <a:bodyPr/>
        <a:lstStyle/>
        <a:p>
          <a:endParaRPr lang="en-GB"/>
        </a:p>
      </dgm:t>
    </dgm:pt>
    <dgm:pt modelId="{377B40EF-2AD3-4967-8237-F79974175A64}" type="sibTrans" cxnId="{9D5D6A0E-8482-4DD4-AC07-F031DBD37F2E}">
      <dgm:prSet/>
      <dgm:spPr/>
      <dgm:t>
        <a:bodyPr/>
        <a:lstStyle/>
        <a:p>
          <a:endParaRPr lang="en-GB"/>
        </a:p>
      </dgm:t>
    </dgm:pt>
    <dgm:pt modelId="{39CA064B-9978-4490-BEE7-81EE206D063F}">
      <dgm:prSet/>
      <dgm:spPr/>
      <dgm:t>
        <a:bodyPr/>
        <a:lstStyle/>
        <a:p>
          <a:pPr algn="l" rtl="0"/>
          <a:r>
            <a:rPr lang="en-GB" b="1" dirty="0" smtClean="0"/>
            <a:t>W</a:t>
          </a:r>
          <a:r>
            <a:rPr lang="en-GB" dirty="0" smtClean="0"/>
            <a:t> – want to have (won’t have this time)</a:t>
          </a:r>
          <a:endParaRPr lang="en-GB" dirty="0"/>
        </a:p>
      </dgm:t>
    </dgm:pt>
    <dgm:pt modelId="{BB6C7CCE-57CB-4DDD-9A6B-B088622D51D9}" type="parTrans" cxnId="{623785C3-625C-4114-BBC6-812CEB5C8A63}">
      <dgm:prSet/>
      <dgm:spPr/>
      <dgm:t>
        <a:bodyPr/>
        <a:lstStyle/>
        <a:p>
          <a:endParaRPr lang="en-GB"/>
        </a:p>
      </dgm:t>
    </dgm:pt>
    <dgm:pt modelId="{2D88E7F3-DA5D-44F9-B508-C32833A79083}" type="sibTrans" cxnId="{623785C3-625C-4114-BBC6-812CEB5C8A63}">
      <dgm:prSet/>
      <dgm:spPr/>
      <dgm:t>
        <a:bodyPr/>
        <a:lstStyle/>
        <a:p>
          <a:endParaRPr lang="en-GB"/>
        </a:p>
      </dgm:t>
    </dgm:pt>
    <dgm:pt modelId="{475F169F-3719-42D8-94A4-80E9EB87B6BE}">
      <dgm:prSet/>
      <dgm:spPr/>
      <dgm:t>
        <a:bodyPr/>
        <a:lstStyle/>
        <a:p>
          <a:pPr rtl="0"/>
          <a:r>
            <a:rPr lang="en-US" dirty="0" smtClean="0"/>
            <a:t>Will not be met in this delivery; may be upgraded in a future delivery</a:t>
          </a:r>
          <a:endParaRPr lang="en-GB" dirty="0"/>
        </a:p>
      </dgm:t>
    </dgm:pt>
    <dgm:pt modelId="{EB5CBE35-4EFC-4E33-8DA2-9AB6F75BE539}" type="parTrans" cxnId="{DE62D5D9-D055-427F-9EF7-543605AC3C7B}">
      <dgm:prSet/>
      <dgm:spPr/>
      <dgm:t>
        <a:bodyPr/>
        <a:lstStyle/>
        <a:p>
          <a:endParaRPr lang="en-GB"/>
        </a:p>
      </dgm:t>
    </dgm:pt>
    <dgm:pt modelId="{57723E60-8C92-4E56-8DCE-A68269B1B3AD}" type="sibTrans" cxnId="{DE62D5D9-D055-427F-9EF7-543605AC3C7B}">
      <dgm:prSet/>
      <dgm:spPr/>
      <dgm:t>
        <a:bodyPr/>
        <a:lstStyle/>
        <a:p>
          <a:endParaRPr lang="en-GB"/>
        </a:p>
      </dgm:t>
    </dgm:pt>
    <dgm:pt modelId="{A89FB0DC-622F-4901-BC20-25E64AA26605}" type="pres">
      <dgm:prSet presAssocID="{8DF18BCD-9BDA-455E-A277-580B1F7745EE}" presName="Name0" presStyleCnt="0">
        <dgm:presLayoutVars>
          <dgm:dir/>
          <dgm:animLvl val="lvl"/>
          <dgm:resizeHandles val="exact"/>
        </dgm:presLayoutVars>
      </dgm:prSet>
      <dgm:spPr/>
      <dgm:t>
        <a:bodyPr/>
        <a:lstStyle/>
        <a:p>
          <a:endParaRPr lang="en-GB"/>
        </a:p>
      </dgm:t>
    </dgm:pt>
    <dgm:pt modelId="{A5E52E62-DB75-4DAE-80D0-3BC9D0194142}" type="pres">
      <dgm:prSet presAssocID="{6893F89A-001D-4894-BB2D-607CC5481E63}" presName="linNode" presStyleCnt="0"/>
      <dgm:spPr/>
      <dgm:t>
        <a:bodyPr/>
        <a:lstStyle/>
        <a:p>
          <a:endParaRPr lang="en-GB"/>
        </a:p>
      </dgm:t>
    </dgm:pt>
    <dgm:pt modelId="{580A3A3F-77FC-44C0-9A44-F704EA110E15}" type="pres">
      <dgm:prSet presAssocID="{6893F89A-001D-4894-BB2D-607CC5481E63}" presName="parentText" presStyleLbl="node1" presStyleIdx="0" presStyleCnt="4">
        <dgm:presLayoutVars>
          <dgm:chMax val="1"/>
          <dgm:bulletEnabled val="1"/>
        </dgm:presLayoutVars>
      </dgm:prSet>
      <dgm:spPr/>
      <dgm:t>
        <a:bodyPr/>
        <a:lstStyle/>
        <a:p>
          <a:endParaRPr lang="en-GB"/>
        </a:p>
      </dgm:t>
    </dgm:pt>
    <dgm:pt modelId="{0873653A-3C15-49E3-93E9-2531A536041D}" type="pres">
      <dgm:prSet presAssocID="{6893F89A-001D-4894-BB2D-607CC5481E63}" presName="descendantText" presStyleLbl="alignAccFollowNode1" presStyleIdx="0" presStyleCnt="4">
        <dgm:presLayoutVars>
          <dgm:bulletEnabled val="1"/>
        </dgm:presLayoutVars>
      </dgm:prSet>
      <dgm:spPr/>
      <dgm:t>
        <a:bodyPr/>
        <a:lstStyle/>
        <a:p>
          <a:endParaRPr lang="en-GB"/>
        </a:p>
      </dgm:t>
    </dgm:pt>
    <dgm:pt modelId="{557DE776-94A1-49EF-BD6C-D1F1C8D0F985}" type="pres">
      <dgm:prSet presAssocID="{A83D5858-9C94-44C6-9D3F-8681073E9873}" presName="sp" presStyleCnt="0"/>
      <dgm:spPr/>
      <dgm:t>
        <a:bodyPr/>
        <a:lstStyle/>
        <a:p>
          <a:endParaRPr lang="en-GB"/>
        </a:p>
      </dgm:t>
    </dgm:pt>
    <dgm:pt modelId="{E9E6B94E-8D95-44F4-9944-7BDE8B53E4C8}" type="pres">
      <dgm:prSet presAssocID="{D49AF8B7-0683-4813-9B99-4E56FBA785FB}" presName="linNode" presStyleCnt="0"/>
      <dgm:spPr/>
      <dgm:t>
        <a:bodyPr/>
        <a:lstStyle/>
        <a:p>
          <a:endParaRPr lang="en-GB"/>
        </a:p>
      </dgm:t>
    </dgm:pt>
    <dgm:pt modelId="{9C6CEED6-90D6-4662-8E12-4FE8C4AD9339}" type="pres">
      <dgm:prSet presAssocID="{D49AF8B7-0683-4813-9B99-4E56FBA785FB}" presName="parentText" presStyleLbl="node1" presStyleIdx="1" presStyleCnt="4">
        <dgm:presLayoutVars>
          <dgm:chMax val="1"/>
          <dgm:bulletEnabled val="1"/>
        </dgm:presLayoutVars>
      </dgm:prSet>
      <dgm:spPr/>
      <dgm:t>
        <a:bodyPr/>
        <a:lstStyle/>
        <a:p>
          <a:endParaRPr lang="en-GB"/>
        </a:p>
      </dgm:t>
    </dgm:pt>
    <dgm:pt modelId="{2933FB23-3408-4BA3-8AB6-D9F8CB594EA5}" type="pres">
      <dgm:prSet presAssocID="{D49AF8B7-0683-4813-9B99-4E56FBA785FB}" presName="descendantText" presStyleLbl="alignAccFollowNode1" presStyleIdx="1" presStyleCnt="4">
        <dgm:presLayoutVars>
          <dgm:bulletEnabled val="1"/>
        </dgm:presLayoutVars>
      </dgm:prSet>
      <dgm:spPr/>
      <dgm:t>
        <a:bodyPr/>
        <a:lstStyle/>
        <a:p>
          <a:endParaRPr lang="en-GB"/>
        </a:p>
      </dgm:t>
    </dgm:pt>
    <dgm:pt modelId="{64DF61F3-867D-4D81-8FC4-3CDD87ED8557}" type="pres">
      <dgm:prSet presAssocID="{BE562EBF-C4A4-491F-AF8E-A3A4AED4C424}" presName="sp" presStyleCnt="0"/>
      <dgm:spPr/>
      <dgm:t>
        <a:bodyPr/>
        <a:lstStyle/>
        <a:p>
          <a:endParaRPr lang="en-GB"/>
        </a:p>
      </dgm:t>
    </dgm:pt>
    <dgm:pt modelId="{67BF787F-9A97-494F-BE32-A8B1EE7D24B5}" type="pres">
      <dgm:prSet presAssocID="{C2A3BC79-4B5C-4003-9072-A775263154EC}" presName="linNode" presStyleCnt="0"/>
      <dgm:spPr/>
      <dgm:t>
        <a:bodyPr/>
        <a:lstStyle/>
        <a:p>
          <a:endParaRPr lang="en-GB"/>
        </a:p>
      </dgm:t>
    </dgm:pt>
    <dgm:pt modelId="{67863A6D-B2BA-48F1-894D-5F51EA7D4E3C}" type="pres">
      <dgm:prSet presAssocID="{C2A3BC79-4B5C-4003-9072-A775263154EC}" presName="parentText" presStyleLbl="node1" presStyleIdx="2" presStyleCnt="4">
        <dgm:presLayoutVars>
          <dgm:chMax val="1"/>
          <dgm:bulletEnabled val="1"/>
        </dgm:presLayoutVars>
      </dgm:prSet>
      <dgm:spPr/>
      <dgm:t>
        <a:bodyPr/>
        <a:lstStyle/>
        <a:p>
          <a:endParaRPr lang="en-GB"/>
        </a:p>
      </dgm:t>
    </dgm:pt>
    <dgm:pt modelId="{178CE827-0A1F-43EA-854D-838083330ACC}" type="pres">
      <dgm:prSet presAssocID="{C2A3BC79-4B5C-4003-9072-A775263154EC}" presName="descendantText" presStyleLbl="alignAccFollowNode1" presStyleIdx="2" presStyleCnt="4">
        <dgm:presLayoutVars>
          <dgm:bulletEnabled val="1"/>
        </dgm:presLayoutVars>
      </dgm:prSet>
      <dgm:spPr/>
      <dgm:t>
        <a:bodyPr/>
        <a:lstStyle/>
        <a:p>
          <a:endParaRPr lang="en-GB"/>
        </a:p>
      </dgm:t>
    </dgm:pt>
    <dgm:pt modelId="{C8FE41C4-AB28-4FE8-ACE1-897A6DE7C01C}" type="pres">
      <dgm:prSet presAssocID="{BA525891-95EB-4C05-9DB0-05B9137AD21A}" presName="sp" presStyleCnt="0"/>
      <dgm:spPr/>
      <dgm:t>
        <a:bodyPr/>
        <a:lstStyle/>
        <a:p>
          <a:endParaRPr lang="en-GB"/>
        </a:p>
      </dgm:t>
    </dgm:pt>
    <dgm:pt modelId="{894C08F5-C458-414C-BBC7-C4FB4186EFEE}" type="pres">
      <dgm:prSet presAssocID="{39CA064B-9978-4490-BEE7-81EE206D063F}" presName="linNode" presStyleCnt="0"/>
      <dgm:spPr/>
      <dgm:t>
        <a:bodyPr/>
        <a:lstStyle/>
        <a:p>
          <a:endParaRPr lang="en-GB"/>
        </a:p>
      </dgm:t>
    </dgm:pt>
    <dgm:pt modelId="{2FF3A6BB-8FA3-4BD0-BD6D-609DE201C9A6}" type="pres">
      <dgm:prSet presAssocID="{39CA064B-9978-4490-BEE7-81EE206D063F}" presName="parentText" presStyleLbl="node1" presStyleIdx="3" presStyleCnt="4">
        <dgm:presLayoutVars>
          <dgm:chMax val="1"/>
          <dgm:bulletEnabled val="1"/>
        </dgm:presLayoutVars>
      </dgm:prSet>
      <dgm:spPr/>
      <dgm:t>
        <a:bodyPr/>
        <a:lstStyle/>
        <a:p>
          <a:endParaRPr lang="en-GB"/>
        </a:p>
      </dgm:t>
    </dgm:pt>
    <dgm:pt modelId="{79769E21-1A21-47C7-BFC6-C5FD4D1D1BAC}" type="pres">
      <dgm:prSet presAssocID="{39CA064B-9978-4490-BEE7-81EE206D063F}" presName="descendantText" presStyleLbl="alignAccFollowNode1" presStyleIdx="3" presStyleCnt="4">
        <dgm:presLayoutVars>
          <dgm:bulletEnabled val="1"/>
        </dgm:presLayoutVars>
      </dgm:prSet>
      <dgm:spPr/>
      <dgm:t>
        <a:bodyPr/>
        <a:lstStyle/>
        <a:p>
          <a:endParaRPr lang="en-GB"/>
        </a:p>
      </dgm:t>
    </dgm:pt>
  </dgm:ptLst>
  <dgm:cxnLst>
    <dgm:cxn modelId="{8CCB7334-A8A5-4B8F-8AAA-EF803AC5D1F7}" srcId="{8DF18BCD-9BDA-455E-A277-580B1F7745EE}" destId="{D49AF8B7-0683-4813-9B99-4E56FBA785FB}" srcOrd="1" destOrd="0" parTransId="{05FE7C7E-2A0A-469E-A586-2124F15ABA1C}" sibTransId="{BE562EBF-C4A4-491F-AF8E-A3A4AED4C424}"/>
    <dgm:cxn modelId="{774900B0-F875-41C9-9006-5435CCFD244A}" srcId="{8DF18BCD-9BDA-455E-A277-580B1F7745EE}" destId="{6893F89A-001D-4894-BB2D-607CC5481E63}" srcOrd="0" destOrd="0" parTransId="{4D6AAC22-2EBB-4C13-B970-2F0D0B0D61FA}" sibTransId="{A83D5858-9C94-44C6-9D3F-8681073E9873}"/>
    <dgm:cxn modelId="{DAFE7C83-626E-4BA8-ABD7-F53A6243D4AC}" type="presOf" srcId="{475F169F-3719-42D8-94A4-80E9EB87B6BE}" destId="{79769E21-1A21-47C7-BFC6-C5FD4D1D1BAC}" srcOrd="0" destOrd="0" presId="urn:microsoft.com/office/officeart/2005/8/layout/vList5"/>
    <dgm:cxn modelId="{61A63206-A25D-4ADD-973B-F4082A1EF214}" type="presOf" srcId="{9EDB9AE3-711A-4070-AB7F-4DAEC55E4124}" destId="{178CE827-0A1F-43EA-854D-838083330ACC}" srcOrd="0" destOrd="0" presId="urn:microsoft.com/office/officeart/2005/8/layout/vList5"/>
    <dgm:cxn modelId="{DE62D5D9-D055-427F-9EF7-543605AC3C7B}" srcId="{39CA064B-9978-4490-BEE7-81EE206D063F}" destId="{475F169F-3719-42D8-94A4-80E9EB87B6BE}" srcOrd="0" destOrd="0" parTransId="{EB5CBE35-4EFC-4E33-8DA2-9AB6F75BE539}" sibTransId="{57723E60-8C92-4E56-8DCE-A68269B1B3AD}"/>
    <dgm:cxn modelId="{8889E57A-B9E3-43ED-896E-3EBD559C3B15}" srcId="{8DF18BCD-9BDA-455E-A277-580B1F7745EE}" destId="{C2A3BC79-4B5C-4003-9072-A775263154EC}" srcOrd="2" destOrd="0" parTransId="{200DCCD6-5C7E-4467-A96D-E0A789D8866F}" sibTransId="{BA525891-95EB-4C05-9DB0-05B9137AD21A}"/>
    <dgm:cxn modelId="{623785C3-625C-4114-BBC6-812CEB5C8A63}" srcId="{8DF18BCD-9BDA-455E-A277-580B1F7745EE}" destId="{39CA064B-9978-4490-BEE7-81EE206D063F}" srcOrd="3" destOrd="0" parTransId="{BB6C7CCE-57CB-4DDD-9A6B-B088622D51D9}" sibTransId="{2D88E7F3-DA5D-44F9-B508-C32833A79083}"/>
    <dgm:cxn modelId="{C448E0A6-6EC2-4F34-B84A-B88AE9E2F661}" srcId="{D49AF8B7-0683-4813-9B99-4E56FBA785FB}" destId="{49D41EAE-2E48-4BCB-BCBC-7525C7F28389}" srcOrd="0" destOrd="0" parTransId="{B9A2075F-FDA9-4CEF-8E96-1A931765F2A8}" sibTransId="{4C055DB7-04CD-431C-9063-2D3DAB9D51B3}"/>
    <dgm:cxn modelId="{092BF60E-2D4F-4225-B3C0-FC4AAFD0B94B}" type="presOf" srcId="{49D41EAE-2E48-4BCB-BCBC-7525C7F28389}" destId="{2933FB23-3408-4BA3-8AB6-D9F8CB594EA5}" srcOrd="0" destOrd="0" presId="urn:microsoft.com/office/officeart/2005/8/layout/vList5"/>
    <dgm:cxn modelId="{C8A2F264-831F-4D2B-B825-0CCF7C69FC21}" srcId="{6893F89A-001D-4894-BB2D-607CC5481E63}" destId="{5A709ED9-BF18-456D-AF4C-FAB9F7D7CFE2}" srcOrd="0" destOrd="0" parTransId="{994F626A-86F2-4938-AB57-31AC5D1441B9}" sibTransId="{19CF0067-0708-4305-9CCA-1426A0478CB2}"/>
    <dgm:cxn modelId="{1F2F7C42-26D4-44E8-91DC-7C48FD287E12}" type="presOf" srcId="{8DF18BCD-9BDA-455E-A277-580B1F7745EE}" destId="{A89FB0DC-622F-4901-BC20-25E64AA26605}" srcOrd="0" destOrd="0" presId="urn:microsoft.com/office/officeart/2005/8/layout/vList5"/>
    <dgm:cxn modelId="{83BF054D-4700-4173-BEFA-CE06854EB04A}" type="presOf" srcId="{39CA064B-9978-4490-BEE7-81EE206D063F}" destId="{2FF3A6BB-8FA3-4BD0-BD6D-609DE201C9A6}" srcOrd="0" destOrd="0" presId="urn:microsoft.com/office/officeart/2005/8/layout/vList5"/>
    <dgm:cxn modelId="{83F460D6-B412-4375-8E6F-B68B9ECDF1D6}" type="presOf" srcId="{C2A3BC79-4B5C-4003-9072-A775263154EC}" destId="{67863A6D-B2BA-48F1-894D-5F51EA7D4E3C}" srcOrd="0" destOrd="0" presId="urn:microsoft.com/office/officeart/2005/8/layout/vList5"/>
    <dgm:cxn modelId="{EA320CD7-679E-4D93-A4A1-D01F05D665F0}" type="presOf" srcId="{6893F89A-001D-4894-BB2D-607CC5481E63}" destId="{580A3A3F-77FC-44C0-9A44-F704EA110E15}" srcOrd="0" destOrd="0" presId="urn:microsoft.com/office/officeart/2005/8/layout/vList5"/>
    <dgm:cxn modelId="{7F7E5C60-DCAB-46CB-8F05-916D801F97A6}" type="presOf" srcId="{D49AF8B7-0683-4813-9B99-4E56FBA785FB}" destId="{9C6CEED6-90D6-4662-8E12-4FE8C4AD9339}" srcOrd="0" destOrd="0" presId="urn:microsoft.com/office/officeart/2005/8/layout/vList5"/>
    <dgm:cxn modelId="{9D5D6A0E-8482-4DD4-AC07-F031DBD37F2E}" srcId="{C2A3BC79-4B5C-4003-9072-A775263154EC}" destId="{9EDB9AE3-711A-4070-AB7F-4DAEC55E4124}" srcOrd="0" destOrd="0" parTransId="{38662176-98A9-454D-89B0-A97C9A305DC6}" sibTransId="{377B40EF-2AD3-4967-8237-F79974175A64}"/>
    <dgm:cxn modelId="{A012855D-CD8C-44D5-8023-8CCD817839C2}" type="presOf" srcId="{5A709ED9-BF18-456D-AF4C-FAB9F7D7CFE2}" destId="{0873653A-3C15-49E3-93E9-2531A536041D}" srcOrd="0" destOrd="0" presId="urn:microsoft.com/office/officeart/2005/8/layout/vList5"/>
    <dgm:cxn modelId="{1001A1E1-024D-4932-8A5D-D107003F6CC7}" type="presParOf" srcId="{A89FB0DC-622F-4901-BC20-25E64AA26605}" destId="{A5E52E62-DB75-4DAE-80D0-3BC9D0194142}" srcOrd="0" destOrd="0" presId="urn:microsoft.com/office/officeart/2005/8/layout/vList5"/>
    <dgm:cxn modelId="{B0047189-77B1-42E4-A1E3-FD262A20AF11}" type="presParOf" srcId="{A5E52E62-DB75-4DAE-80D0-3BC9D0194142}" destId="{580A3A3F-77FC-44C0-9A44-F704EA110E15}" srcOrd="0" destOrd="0" presId="urn:microsoft.com/office/officeart/2005/8/layout/vList5"/>
    <dgm:cxn modelId="{B98E0413-53C5-4E76-9517-F750B42624BA}" type="presParOf" srcId="{A5E52E62-DB75-4DAE-80D0-3BC9D0194142}" destId="{0873653A-3C15-49E3-93E9-2531A536041D}" srcOrd="1" destOrd="0" presId="urn:microsoft.com/office/officeart/2005/8/layout/vList5"/>
    <dgm:cxn modelId="{231422C3-5AD9-424B-83E0-F890BDE9DF96}" type="presParOf" srcId="{A89FB0DC-622F-4901-BC20-25E64AA26605}" destId="{557DE776-94A1-49EF-BD6C-D1F1C8D0F985}" srcOrd="1" destOrd="0" presId="urn:microsoft.com/office/officeart/2005/8/layout/vList5"/>
    <dgm:cxn modelId="{86C8CF17-CB40-40C3-9095-1EA90F9053A2}" type="presParOf" srcId="{A89FB0DC-622F-4901-BC20-25E64AA26605}" destId="{E9E6B94E-8D95-44F4-9944-7BDE8B53E4C8}" srcOrd="2" destOrd="0" presId="urn:microsoft.com/office/officeart/2005/8/layout/vList5"/>
    <dgm:cxn modelId="{E110F704-E3F0-43A8-9F98-86C002AD3F3B}" type="presParOf" srcId="{E9E6B94E-8D95-44F4-9944-7BDE8B53E4C8}" destId="{9C6CEED6-90D6-4662-8E12-4FE8C4AD9339}" srcOrd="0" destOrd="0" presId="urn:microsoft.com/office/officeart/2005/8/layout/vList5"/>
    <dgm:cxn modelId="{73B7EA06-78DA-40E0-A8A1-4C7BBEBC6284}" type="presParOf" srcId="{E9E6B94E-8D95-44F4-9944-7BDE8B53E4C8}" destId="{2933FB23-3408-4BA3-8AB6-D9F8CB594EA5}" srcOrd="1" destOrd="0" presId="urn:microsoft.com/office/officeart/2005/8/layout/vList5"/>
    <dgm:cxn modelId="{DCEE3EFF-0EB7-4561-85CA-FF69B875165F}" type="presParOf" srcId="{A89FB0DC-622F-4901-BC20-25E64AA26605}" destId="{64DF61F3-867D-4D81-8FC4-3CDD87ED8557}" srcOrd="3" destOrd="0" presId="urn:microsoft.com/office/officeart/2005/8/layout/vList5"/>
    <dgm:cxn modelId="{7D6A1D5C-8B49-4EBB-B801-A58D9C9696BC}" type="presParOf" srcId="{A89FB0DC-622F-4901-BC20-25E64AA26605}" destId="{67BF787F-9A97-494F-BE32-A8B1EE7D24B5}" srcOrd="4" destOrd="0" presId="urn:microsoft.com/office/officeart/2005/8/layout/vList5"/>
    <dgm:cxn modelId="{65D074EC-D2D2-4DB4-9B47-CBADC3877198}" type="presParOf" srcId="{67BF787F-9A97-494F-BE32-A8B1EE7D24B5}" destId="{67863A6D-B2BA-48F1-894D-5F51EA7D4E3C}" srcOrd="0" destOrd="0" presId="urn:microsoft.com/office/officeart/2005/8/layout/vList5"/>
    <dgm:cxn modelId="{9E53B635-04C3-4839-8B58-D64B28121E82}" type="presParOf" srcId="{67BF787F-9A97-494F-BE32-A8B1EE7D24B5}" destId="{178CE827-0A1F-43EA-854D-838083330ACC}" srcOrd="1" destOrd="0" presId="urn:microsoft.com/office/officeart/2005/8/layout/vList5"/>
    <dgm:cxn modelId="{76D9837A-8E79-42E5-B864-661B1D752658}" type="presParOf" srcId="{A89FB0DC-622F-4901-BC20-25E64AA26605}" destId="{C8FE41C4-AB28-4FE8-ACE1-897A6DE7C01C}" srcOrd="5" destOrd="0" presId="urn:microsoft.com/office/officeart/2005/8/layout/vList5"/>
    <dgm:cxn modelId="{D6EDE2C5-B541-479F-88F9-AB169C8CD54D}" type="presParOf" srcId="{A89FB0DC-622F-4901-BC20-25E64AA26605}" destId="{894C08F5-C458-414C-BBC7-C4FB4186EFEE}" srcOrd="6" destOrd="0" presId="urn:microsoft.com/office/officeart/2005/8/layout/vList5"/>
    <dgm:cxn modelId="{AD6C1FF9-8B7E-4615-A850-DA2BA81F636E}" type="presParOf" srcId="{894C08F5-C458-414C-BBC7-C4FB4186EFEE}" destId="{2FF3A6BB-8FA3-4BD0-BD6D-609DE201C9A6}" srcOrd="0" destOrd="0" presId="urn:microsoft.com/office/officeart/2005/8/layout/vList5"/>
    <dgm:cxn modelId="{7F038BED-9DC7-44FC-8A38-351BE6652A3B}" type="presParOf" srcId="{894C08F5-C458-414C-BBC7-C4FB4186EFEE}" destId="{79769E21-1A21-47C7-BFC6-C5FD4D1D1BA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127A019-F4FC-4CA6-B1C0-109354AA1B61}" type="doc">
      <dgm:prSet loTypeId="urn:microsoft.com/office/officeart/2005/8/layout/default#10" loCatId="list" qsTypeId="urn:microsoft.com/office/officeart/2005/8/quickstyle/simple4" qsCatId="simple" csTypeId="urn:microsoft.com/office/officeart/2005/8/colors/accent1_2" csCatId="accent1" phldr="1"/>
      <dgm:spPr/>
      <dgm:t>
        <a:bodyPr/>
        <a:lstStyle/>
        <a:p>
          <a:endParaRPr lang="en-GB"/>
        </a:p>
      </dgm:t>
    </dgm:pt>
    <dgm:pt modelId="{730E7DAF-1B12-4823-BF31-9A33ECC443A5}">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Requirements identification</a:t>
          </a:r>
          <a:endParaRPr lang="en-GB" dirty="0"/>
        </a:p>
      </dgm:t>
    </dgm:pt>
    <dgm:pt modelId="{A8E1E603-19AC-41CA-86D3-6D146532BBA2}" type="parTrans" cxnId="{5F42A391-6EC6-434B-BD82-DBA98CC40234}">
      <dgm:prSet/>
      <dgm:spPr/>
      <dgm:t>
        <a:bodyPr/>
        <a:lstStyle/>
        <a:p>
          <a:endParaRPr lang="en-GB"/>
        </a:p>
      </dgm:t>
    </dgm:pt>
    <dgm:pt modelId="{12D7316F-F398-42A4-A654-2E0AF2688577}" type="sibTrans" cxnId="{5F42A391-6EC6-434B-BD82-DBA98CC40234}">
      <dgm:prSet/>
      <dgm:spPr/>
      <dgm:t>
        <a:bodyPr/>
        <a:lstStyle/>
        <a:p>
          <a:endParaRPr lang="en-GB"/>
        </a:p>
      </dgm:t>
    </dgm:pt>
    <dgm:pt modelId="{710633FE-F810-4EB2-87B8-04C3C938D866}">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Requirements cross-referencing</a:t>
          </a:r>
          <a:endParaRPr lang="en-GB" dirty="0"/>
        </a:p>
      </dgm:t>
    </dgm:pt>
    <dgm:pt modelId="{C55AE8E9-2AF8-4815-858F-0655291527E2}" type="parTrans" cxnId="{D629D0C7-4048-40A3-A8A9-FCDC40CB2F9C}">
      <dgm:prSet/>
      <dgm:spPr/>
      <dgm:t>
        <a:bodyPr/>
        <a:lstStyle/>
        <a:p>
          <a:endParaRPr lang="en-GB"/>
        </a:p>
      </dgm:t>
    </dgm:pt>
    <dgm:pt modelId="{DB7386FE-C76B-43A8-8CD8-B1F80B63BDF3}" type="sibTrans" cxnId="{D629D0C7-4048-40A3-A8A9-FCDC40CB2F9C}">
      <dgm:prSet/>
      <dgm:spPr/>
      <dgm:t>
        <a:bodyPr/>
        <a:lstStyle/>
        <a:p>
          <a:endParaRPr lang="en-GB"/>
        </a:p>
      </dgm:t>
    </dgm:pt>
    <dgm:pt modelId="{3E292DF4-3A0D-4546-9D64-C223AE5CC01B}">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Requirements origin and ownership</a:t>
          </a:r>
          <a:endParaRPr lang="en-GB" dirty="0"/>
        </a:p>
      </dgm:t>
    </dgm:pt>
    <dgm:pt modelId="{A0CA076F-07E4-4299-A229-5E76D397E6BE}" type="parTrans" cxnId="{9C6D6091-9A46-494C-8CA9-C480F17EEC89}">
      <dgm:prSet/>
      <dgm:spPr/>
      <dgm:t>
        <a:bodyPr/>
        <a:lstStyle/>
        <a:p>
          <a:endParaRPr lang="en-GB"/>
        </a:p>
      </dgm:t>
    </dgm:pt>
    <dgm:pt modelId="{8735B532-39CC-4C3C-927D-6CC6FB1541BD}" type="sibTrans" cxnId="{9C6D6091-9A46-494C-8CA9-C480F17EEC89}">
      <dgm:prSet/>
      <dgm:spPr/>
      <dgm:t>
        <a:bodyPr/>
        <a:lstStyle/>
        <a:p>
          <a:endParaRPr lang="en-GB"/>
        </a:p>
      </dgm:t>
    </dgm:pt>
    <dgm:pt modelId="{A252A631-0912-4C85-8470-2F374F90A2A9}">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Software support (CASE/CARE)</a:t>
          </a:r>
          <a:endParaRPr lang="en-GB" dirty="0"/>
        </a:p>
      </dgm:t>
    </dgm:pt>
    <dgm:pt modelId="{D95096B8-8E29-445E-94D4-6DABF7FD4AB3}" type="parTrans" cxnId="{D00FE7AD-7C97-48C8-8300-484F6AB1A1B8}">
      <dgm:prSet/>
      <dgm:spPr/>
      <dgm:t>
        <a:bodyPr/>
        <a:lstStyle/>
        <a:p>
          <a:endParaRPr lang="en-GB"/>
        </a:p>
      </dgm:t>
    </dgm:pt>
    <dgm:pt modelId="{606BE09E-2668-4D33-82C5-1133CC061477}" type="sibTrans" cxnId="{D00FE7AD-7C97-48C8-8300-484F6AB1A1B8}">
      <dgm:prSet/>
      <dgm:spPr/>
      <dgm:t>
        <a:bodyPr/>
        <a:lstStyle/>
        <a:p>
          <a:endParaRPr lang="en-GB"/>
        </a:p>
      </dgm:t>
    </dgm:pt>
    <dgm:pt modelId="{F02915B0-AE12-474C-881A-79B5292671D6}">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Change control</a:t>
          </a:r>
          <a:endParaRPr lang="en-GB" dirty="0"/>
        </a:p>
      </dgm:t>
    </dgm:pt>
    <dgm:pt modelId="{C16F898C-75F2-476E-A8F4-E0A467F53335}" type="parTrans" cxnId="{3BCC6D4D-CEB1-4F2D-A5A9-3A9E584D243F}">
      <dgm:prSet/>
      <dgm:spPr/>
      <dgm:t>
        <a:bodyPr/>
        <a:lstStyle/>
        <a:p>
          <a:endParaRPr lang="en-GB"/>
        </a:p>
      </dgm:t>
    </dgm:pt>
    <dgm:pt modelId="{E1C40ED3-F604-4683-841E-96CAC0125CBC}" type="sibTrans" cxnId="{3BCC6D4D-CEB1-4F2D-A5A9-3A9E584D243F}">
      <dgm:prSet/>
      <dgm:spPr/>
      <dgm:t>
        <a:bodyPr/>
        <a:lstStyle/>
        <a:p>
          <a:endParaRPr lang="en-GB"/>
        </a:p>
      </dgm:t>
    </dgm:pt>
    <dgm:pt modelId="{BCE7F211-F45E-4320-9E3B-E1BB399164F5}">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Configuration Management</a:t>
          </a:r>
          <a:endParaRPr lang="en-GB" b="1" dirty="0"/>
        </a:p>
      </dgm:t>
    </dgm:pt>
    <dgm:pt modelId="{15587BE9-00DE-44C6-B212-46558284AB6E}" type="parTrans" cxnId="{082F7524-97AF-44B3-AD13-695FE9B0395C}">
      <dgm:prSet/>
      <dgm:spPr/>
      <dgm:t>
        <a:bodyPr/>
        <a:lstStyle/>
        <a:p>
          <a:endParaRPr lang="en-GB"/>
        </a:p>
      </dgm:t>
    </dgm:pt>
    <dgm:pt modelId="{77C464E4-727A-4AC3-853D-6A4F3219EF48}" type="sibTrans" cxnId="{082F7524-97AF-44B3-AD13-695FE9B0395C}">
      <dgm:prSet/>
      <dgm:spPr/>
      <dgm:t>
        <a:bodyPr/>
        <a:lstStyle/>
        <a:p>
          <a:endParaRPr lang="en-GB"/>
        </a:p>
      </dgm:t>
    </dgm:pt>
    <dgm:pt modelId="{8F08154D-C3CA-4E3C-8EF1-03FDB94E3EF2}">
      <dgm:prSet>
        <dgm:style>
          <a:lnRef idx="2">
            <a:schemeClr val="accent1"/>
          </a:lnRef>
          <a:fillRef idx="1">
            <a:schemeClr val="lt1"/>
          </a:fillRef>
          <a:effectRef idx="0">
            <a:schemeClr val="accent1"/>
          </a:effectRef>
          <a:fontRef idx="minor">
            <a:schemeClr val="dk1"/>
          </a:fontRef>
        </dgm:style>
      </dgm:prSet>
      <dgm:spPr/>
      <dgm:t>
        <a:bodyPr/>
        <a:lstStyle/>
        <a:p>
          <a:pPr rtl="0"/>
          <a:r>
            <a:rPr lang="en-GB" b="1" dirty="0" smtClean="0"/>
            <a:t>Configuration management in Agile </a:t>
          </a:r>
        </a:p>
      </dgm:t>
    </dgm:pt>
    <dgm:pt modelId="{D19DA248-9E02-46D6-9BE7-ACDDDD6379CD}" type="parTrans" cxnId="{A125DD31-DF2C-4528-A0A0-3EC60F249204}">
      <dgm:prSet/>
      <dgm:spPr/>
      <dgm:t>
        <a:bodyPr/>
        <a:lstStyle/>
        <a:p>
          <a:endParaRPr lang="en-GB"/>
        </a:p>
      </dgm:t>
    </dgm:pt>
    <dgm:pt modelId="{550F4709-1556-4639-BB79-83243297CCDA}" type="sibTrans" cxnId="{A125DD31-DF2C-4528-A0A0-3EC60F249204}">
      <dgm:prSet/>
      <dgm:spPr/>
      <dgm:t>
        <a:bodyPr/>
        <a:lstStyle/>
        <a:p>
          <a:endParaRPr lang="en-GB"/>
        </a:p>
      </dgm:t>
    </dgm:pt>
    <dgm:pt modelId="{07B42FEC-C15E-4CC3-834B-E334E812B453}" type="pres">
      <dgm:prSet presAssocID="{2127A019-F4FC-4CA6-B1C0-109354AA1B61}" presName="diagram" presStyleCnt="0">
        <dgm:presLayoutVars>
          <dgm:dir/>
          <dgm:resizeHandles val="exact"/>
        </dgm:presLayoutVars>
      </dgm:prSet>
      <dgm:spPr/>
      <dgm:t>
        <a:bodyPr/>
        <a:lstStyle/>
        <a:p>
          <a:endParaRPr lang="en-GB"/>
        </a:p>
      </dgm:t>
    </dgm:pt>
    <dgm:pt modelId="{F6487441-B8BB-4EDF-BF2A-068FDCF48C8E}" type="pres">
      <dgm:prSet presAssocID="{730E7DAF-1B12-4823-BF31-9A33ECC443A5}" presName="node" presStyleLbl="node1" presStyleIdx="0" presStyleCnt="7" custLinFactNeighborY="9760">
        <dgm:presLayoutVars>
          <dgm:bulletEnabled val="1"/>
        </dgm:presLayoutVars>
      </dgm:prSet>
      <dgm:spPr/>
      <dgm:t>
        <a:bodyPr/>
        <a:lstStyle/>
        <a:p>
          <a:endParaRPr lang="en-GB"/>
        </a:p>
      </dgm:t>
    </dgm:pt>
    <dgm:pt modelId="{9491FA10-B5B0-4E76-8598-0B0AA1387823}" type="pres">
      <dgm:prSet presAssocID="{12D7316F-F398-42A4-A654-2E0AF2688577}" presName="sibTrans" presStyleCnt="0"/>
      <dgm:spPr/>
    </dgm:pt>
    <dgm:pt modelId="{1E589AD8-A6D1-4F36-BF4A-4754FF7393CD}" type="pres">
      <dgm:prSet presAssocID="{710633FE-F810-4EB2-87B8-04C3C938D866}" presName="node" presStyleLbl="node1" presStyleIdx="1" presStyleCnt="7" custLinFactNeighborY="9760">
        <dgm:presLayoutVars>
          <dgm:bulletEnabled val="1"/>
        </dgm:presLayoutVars>
      </dgm:prSet>
      <dgm:spPr/>
      <dgm:t>
        <a:bodyPr/>
        <a:lstStyle/>
        <a:p>
          <a:endParaRPr lang="en-GB"/>
        </a:p>
      </dgm:t>
    </dgm:pt>
    <dgm:pt modelId="{9787ED42-466A-40DC-847A-02B7465928A9}" type="pres">
      <dgm:prSet presAssocID="{DB7386FE-C76B-43A8-8CD8-B1F80B63BDF3}" presName="sibTrans" presStyleCnt="0"/>
      <dgm:spPr/>
    </dgm:pt>
    <dgm:pt modelId="{836BB231-EDDE-41AA-961C-23216FDC5760}" type="pres">
      <dgm:prSet presAssocID="{3E292DF4-3A0D-4546-9D64-C223AE5CC01B}" presName="node" presStyleLbl="node1" presStyleIdx="2" presStyleCnt="7" custLinFactNeighborY="9760">
        <dgm:presLayoutVars>
          <dgm:bulletEnabled val="1"/>
        </dgm:presLayoutVars>
      </dgm:prSet>
      <dgm:spPr/>
      <dgm:t>
        <a:bodyPr/>
        <a:lstStyle/>
        <a:p>
          <a:endParaRPr lang="en-GB"/>
        </a:p>
      </dgm:t>
    </dgm:pt>
    <dgm:pt modelId="{4BB52F68-1777-4E1A-9332-6E58017492B2}" type="pres">
      <dgm:prSet presAssocID="{8735B532-39CC-4C3C-927D-6CC6FB1541BD}" presName="sibTrans" presStyleCnt="0"/>
      <dgm:spPr/>
    </dgm:pt>
    <dgm:pt modelId="{1A9637E9-5F8F-4F7D-B060-83EDDCB2701D}" type="pres">
      <dgm:prSet presAssocID="{A252A631-0912-4C85-8470-2F374F90A2A9}" presName="node" presStyleLbl="node1" presStyleIdx="3" presStyleCnt="7">
        <dgm:presLayoutVars>
          <dgm:bulletEnabled val="1"/>
        </dgm:presLayoutVars>
      </dgm:prSet>
      <dgm:spPr/>
      <dgm:t>
        <a:bodyPr/>
        <a:lstStyle/>
        <a:p>
          <a:endParaRPr lang="en-GB"/>
        </a:p>
      </dgm:t>
    </dgm:pt>
    <dgm:pt modelId="{B8A3F59F-E8E2-49C2-9AB1-7901D71486E8}" type="pres">
      <dgm:prSet presAssocID="{606BE09E-2668-4D33-82C5-1133CC061477}" presName="sibTrans" presStyleCnt="0"/>
      <dgm:spPr/>
    </dgm:pt>
    <dgm:pt modelId="{DAF646EF-CB7B-4CAF-B57E-A376E68DE70E}" type="pres">
      <dgm:prSet presAssocID="{F02915B0-AE12-474C-881A-79B5292671D6}" presName="node" presStyleLbl="node1" presStyleIdx="4" presStyleCnt="7">
        <dgm:presLayoutVars>
          <dgm:bulletEnabled val="1"/>
        </dgm:presLayoutVars>
      </dgm:prSet>
      <dgm:spPr/>
      <dgm:t>
        <a:bodyPr/>
        <a:lstStyle/>
        <a:p>
          <a:endParaRPr lang="en-GB"/>
        </a:p>
      </dgm:t>
    </dgm:pt>
    <dgm:pt modelId="{F7B983FB-47EE-4F86-A572-424A70D454BE}" type="pres">
      <dgm:prSet presAssocID="{E1C40ED3-F604-4683-841E-96CAC0125CBC}" presName="sibTrans" presStyleCnt="0"/>
      <dgm:spPr/>
    </dgm:pt>
    <dgm:pt modelId="{D885AD13-A0AD-430B-AEB5-EDF7464F5781}" type="pres">
      <dgm:prSet presAssocID="{BCE7F211-F45E-4320-9E3B-E1BB399164F5}" presName="node" presStyleLbl="node1" presStyleIdx="5" presStyleCnt="7">
        <dgm:presLayoutVars>
          <dgm:bulletEnabled val="1"/>
        </dgm:presLayoutVars>
      </dgm:prSet>
      <dgm:spPr/>
      <dgm:t>
        <a:bodyPr/>
        <a:lstStyle/>
        <a:p>
          <a:endParaRPr lang="en-GB"/>
        </a:p>
      </dgm:t>
    </dgm:pt>
    <dgm:pt modelId="{8955E7D9-B33A-4B76-80E9-C5886F90086C}" type="pres">
      <dgm:prSet presAssocID="{77C464E4-727A-4AC3-853D-6A4F3219EF48}" presName="sibTrans" presStyleCnt="0"/>
      <dgm:spPr/>
    </dgm:pt>
    <dgm:pt modelId="{A58CBEDB-AE10-4BD3-951C-5203FEE33219}" type="pres">
      <dgm:prSet presAssocID="{8F08154D-C3CA-4E3C-8EF1-03FDB94E3EF2}" presName="node" presStyleLbl="node1" presStyleIdx="6" presStyleCnt="7">
        <dgm:presLayoutVars>
          <dgm:bulletEnabled val="1"/>
        </dgm:presLayoutVars>
      </dgm:prSet>
      <dgm:spPr/>
      <dgm:t>
        <a:bodyPr/>
        <a:lstStyle/>
        <a:p>
          <a:endParaRPr lang="en-GB"/>
        </a:p>
      </dgm:t>
    </dgm:pt>
  </dgm:ptLst>
  <dgm:cxnLst>
    <dgm:cxn modelId="{9C6D6091-9A46-494C-8CA9-C480F17EEC89}" srcId="{2127A019-F4FC-4CA6-B1C0-109354AA1B61}" destId="{3E292DF4-3A0D-4546-9D64-C223AE5CC01B}" srcOrd="2" destOrd="0" parTransId="{A0CA076F-07E4-4299-A229-5E76D397E6BE}" sibTransId="{8735B532-39CC-4C3C-927D-6CC6FB1541BD}"/>
    <dgm:cxn modelId="{00774BEB-AB5C-4353-9640-B5104CD7F343}" type="presOf" srcId="{F02915B0-AE12-474C-881A-79B5292671D6}" destId="{DAF646EF-CB7B-4CAF-B57E-A376E68DE70E}" srcOrd="0" destOrd="0" presId="urn:microsoft.com/office/officeart/2005/8/layout/default#10"/>
    <dgm:cxn modelId="{0BB503EA-7495-4B19-BCB8-10A57D81A490}" type="presOf" srcId="{2127A019-F4FC-4CA6-B1C0-109354AA1B61}" destId="{07B42FEC-C15E-4CC3-834B-E334E812B453}" srcOrd="0" destOrd="0" presId="urn:microsoft.com/office/officeart/2005/8/layout/default#10"/>
    <dgm:cxn modelId="{BA909087-5958-4A60-8A8C-38B6F49F85DB}" type="presOf" srcId="{A252A631-0912-4C85-8470-2F374F90A2A9}" destId="{1A9637E9-5F8F-4F7D-B060-83EDDCB2701D}" srcOrd="0" destOrd="0" presId="urn:microsoft.com/office/officeart/2005/8/layout/default#10"/>
    <dgm:cxn modelId="{5F42A391-6EC6-434B-BD82-DBA98CC40234}" srcId="{2127A019-F4FC-4CA6-B1C0-109354AA1B61}" destId="{730E7DAF-1B12-4823-BF31-9A33ECC443A5}" srcOrd="0" destOrd="0" parTransId="{A8E1E603-19AC-41CA-86D3-6D146532BBA2}" sibTransId="{12D7316F-F398-42A4-A654-2E0AF2688577}"/>
    <dgm:cxn modelId="{C14C9E14-438C-48C4-822D-443447DB3118}" type="presOf" srcId="{3E292DF4-3A0D-4546-9D64-C223AE5CC01B}" destId="{836BB231-EDDE-41AA-961C-23216FDC5760}" srcOrd="0" destOrd="0" presId="urn:microsoft.com/office/officeart/2005/8/layout/default#10"/>
    <dgm:cxn modelId="{082F7524-97AF-44B3-AD13-695FE9B0395C}" srcId="{2127A019-F4FC-4CA6-B1C0-109354AA1B61}" destId="{BCE7F211-F45E-4320-9E3B-E1BB399164F5}" srcOrd="5" destOrd="0" parTransId="{15587BE9-00DE-44C6-B212-46558284AB6E}" sibTransId="{77C464E4-727A-4AC3-853D-6A4F3219EF48}"/>
    <dgm:cxn modelId="{D5B0D91C-7AD7-4DB6-8AFC-AF707F564F21}" type="presOf" srcId="{8F08154D-C3CA-4E3C-8EF1-03FDB94E3EF2}" destId="{A58CBEDB-AE10-4BD3-951C-5203FEE33219}" srcOrd="0" destOrd="0" presId="urn:microsoft.com/office/officeart/2005/8/layout/default#10"/>
    <dgm:cxn modelId="{A125DD31-DF2C-4528-A0A0-3EC60F249204}" srcId="{2127A019-F4FC-4CA6-B1C0-109354AA1B61}" destId="{8F08154D-C3CA-4E3C-8EF1-03FDB94E3EF2}" srcOrd="6" destOrd="0" parTransId="{D19DA248-9E02-46D6-9BE7-ACDDDD6379CD}" sibTransId="{550F4709-1556-4639-BB79-83243297CCDA}"/>
    <dgm:cxn modelId="{AD31FCFE-7A87-4FDF-88FC-AD40C2ACCB90}" type="presOf" srcId="{730E7DAF-1B12-4823-BF31-9A33ECC443A5}" destId="{F6487441-B8BB-4EDF-BF2A-068FDCF48C8E}" srcOrd="0" destOrd="0" presId="urn:microsoft.com/office/officeart/2005/8/layout/default#10"/>
    <dgm:cxn modelId="{D1824C54-5C28-4BE1-A010-EB0C3072AEE8}" type="presOf" srcId="{BCE7F211-F45E-4320-9E3B-E1BB399164F5}" destId="{D885AD13-A0AD-430B-AEB5-EDF7464F5781}" srcOrd="0" destOrd="0" presId="urn:microsoft.com/office/officeart/2005/8/layout/default#10"/>
    <dgm:cxn modelId="{3BCC6D4D-CEB1-4F2D-A5A9-3A9E584D243F}" srcId="{2127A019-F4FC-4CA6-B1C0-109354AA1B61}" destId="{F02915B0-AE12-474C-881A-79B5292671D6}" srcOrd="4" destOrd="0" parTransId="{C16F898C-75F2-476E-A8F4-E0A467F53335}" sibTransId="{E1C40ED3-F604-4683-841E-96CAC0125CBC}"/>
    <dgm:cxn modelId="{D629D0C7-4048-40A3-A8A9-FCDC40CB2F9C}" srcId="{2127A019-F4FC-4CA6-B1C0-109354AA1B61}" destId="{710633FE-F810-4EB2-87B8-04C3C938D866}" srcOrd="1" destOrd="0" parTransId="{C55AE8E9-2AF8-4815-858F-0655291527E2}" sibTransId="{DB7386FE-C76B-43A8-8CD8-B1F80B63BDF3}"/>
    <dgm:cxn modelId="{8117842A-82F3-4317-B4A7-2DA1E900F96A}" type="presOf" srcId="{710633FE-F810-4EB2-87B8-04C3C938D866}" destId="{1E589AD8-A6D1-4F36-BF4A-4754FF7393CD}" srcOrd="0" destOrd="0" presId="urn:microsoft.com/office/officeart/2005/8/layout/default#10"/>
    <dgm:cxn modelId="{D00FE7AD-7C97-48C8-8300-484F6AB1A1B8}" srcId="{2127A019-F4FC-4CA6-B1C0-109354AA1B61}" destId="{A252A631-0912-4C85-8470-2F374F90A2A9}" srcOrd="3" destOrd="0" parTransId="{D95096B8-8E29-445E-94D4-6DABF7FD4AB3}" sibTransId="{606BE09E-2668-4D33-82C5-1133CC061477}"/>
    <dgm:cxn modelId="{4B24E496-9C72-4B05-AEEA-80DCFC400EE3}" type="presParOf" srcId="{07B42FEC-C15E-4CC3-834B-E334E812B453}" destId="{F6487441-B8BB-4EDF-BF2A-068FDCF48C8E}" srcOrd="0" destOrd="0" presId="urn:microsoft.com/office/officeart/2005/8/layout/default#10"/>
    <dgm:cxn modelId="{47B7126D-DA35-4B8F-A4C8-13D3C998F0BC}" type="presParOf" srcId="{07B42FEC-C15E-4CC3-834B-E334E812B453}" destId="{9491FA10-B5B0-4E76-8598-0B0AA1387823}" srcOrd="1" destOrd="0" presId="urn:microsoft.com/office/officeart/2005/8/layout/default#10"/>
    <dgm:cxn modelId="{73512602-684F-4DE0-800A-BBCC56A2750F}" type="presParOf" srcId="{07B42FEC-C15E-4CC3-834B-E334E812B453}" destId="{1E589AD8-A6D1-4F36-BF4A-4754FF7393CD}" srcOrd="2" destOrd="0" presId="urn:microsoft.com/office/officeart/2005/8/layout/default#10"/>
    <dgm:cxn modelId="{408B3FDB-83AA-43BC-80A8-954C210F0A4D}" type="presParOf" srcId="{07B42FEC-C15E-4CC3-834B-E334E812B453}" destId="{9787ED42-466A-40DC-847A-02B7465928A9}" srcOrd="3" destOrd="0" presId="urn:microsoft.com/office/officeart/2005/8/layout/default#10"/>
    <dgm:cxn modelId="{1AE3E501-3140-4478-BBA6-31BF1BD17DDA}" type="presParOf" srcId="{07B42FEC-C15E-4CC3-834B-E334E812B453}" destId="{836BB231-EDDE-41AA-961C-23216FDC5760}" srcOrd="4" destOrd="0" presId="urn:microsoft.com/office/officeart/2005/8/layout/default#10"/>
    <dgm:cxn modelId="{BE81EE4E-4F10-4897-9D2C-EF4F4A8DDC9A}" type="presParOf" srcId="{07B42FEC-C15E-4CC3-834B-E334E812B453}" destId="{4BB52F68-1777-4E1A-9332-6E58017492B2}" srcOrd="5" destOrd="0" presId="urn:microsoft.com/office/officeart/2005/8/layout/default#10"/>
    <dgm:cxn modelId="{A0716283-6F38-4111-98CE-F7405C387F82}" type="presParOf" srcId="{07B42FEC-C15E-4CC3-834B-E334E812B453}" destId="{1A9637E9-5F8F-4F7D-B060-83EDDCB2701D}" srcOrd="6" destOrd="0" presId="urn:microsoft.com/office/officeart/2005/8/layout/default#10"/>
    <dgm:cxn modelId="{2E6E3C4A-4978-478E-82CA-0E8B05547572}" type="presParOf" srcId="{07B42FEC-C15E-4CC3-834B-E334E812B453}" destId="{B8A3F59F-E8E2-49C2-9AB1-7901D71486E8}" srcOrd="7" destOrd="0" presId="urn:microsoft.com/office/officeart/2005/8/layout/default#10"/>
    <dgm:cxn modelId="{5274F27B-FBA2-489C-8ABC-3BB2DBA0DA27}" type="presParOf" srcId="{07B42FEC-C15E-4CC3-834B-E334E812B453}" destId="{DAF646EF-CB7B-4CAF-B57E-A376E68DE70E}" srcOrd="8" destOrd="0" presId="urn:microsoft.com/office/officeart/2005/8/layout/default#10"/>
    <dgm:cxn modelId="{E0630E29-658B-4362-BB4B-85DCD748CCBD}" type="presParOf" srcId="{07B42FEC-C15E-4CC3-834B-E334E812B453}" destId="{F7B983FB-47EE-4F86-A572-424A70D454BE}" srcOrd="9" destOrd="0" presId="urn:microsoft.com/office/officeart/2005/8/layout/default#10"/>
    <dgm:cxn modelId="{030D9235-7877-4FFE-A2D0-1B0B07C690B5}" type="presParOf" srcId="{07B42FEC-C15E-4CC3-834B-E334E812B453}" destId="{D885AD13-A0AD-430B-AEB5-EDF7464F5781}" srcOrd="10" destOrd="0" presId="urn:microsoft.com/office/officeart/2005/8/layout/default#10"/>
    <dgm:cxn modelId="{4B9BA96E-9C23-4031-B31F-50C2A253D871}" type="presParOf" srcId="{07B42FEC-C15E-4CC3-834B-E334E812B453}" destId="{8955E7D9-B33A-4B76-80E9-C5886F90086C}" srcOrd="11" destOrd="0" presId="urn:microsoft.com/office/officeart/2005/8/layout/default#10"/>
    <dgm:cxn modelId="{CE2CBD26-69FF-47A2-8140-AD24C7D13474}" type="presParOf" srcId="{07B42FEC-C15E-4CC3-834B-E334E812B453}" destId="{A58CBEDB-AE10-4BD3-951C-5203FEE33219}" srcOrd="12"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err="1" smtClean="0"/>
            <a:t>MoSCoW</a:t>
          </a:r>
          <a:endParaRPr lang="en-US" dirty="0" smtClean="0"/>
        </a:p>
        <a:p>
          <a:pPr rtl="0"/>
          <a:r>
            <a:rPr lang="en-US" dirty="0" smtClean="0"/>
            <a:t>for the Cinema Website Requirements</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CC02A5CC-C1B4-41BC-AB08-35AA413A4A48}" srcId="{0E441F1C-46DD-4695-B505-9A2E2EABA05D}" destId="{29630A8D-4C78-4C86-B4B5-DE3DD0A9431B}" srcOrd="0" destOrd="0" parTransId="{D246C055-5D87-4863-8A7F-5C07313DD52C}" sibTransId="{21ED3A45-F3E6-4BD9-A9CA-7C309A9C1694}"/>
    <dgm:cxn modelId="{DB0128F4-98B0-4D42-BEF3-DB0C3F20082B}" type="presOf" srcId="{0E441F1C-46DD-4695-B505-9A2E2EABA05D}" destId="{D18CF671-309A-494F-879B-5477DD919331}" srcOrd="0" destOrd="0" presId="urn:microsoft.com/office/officeart/2005/8/layout/vList2"/>
    <dgm:cxn modelId="{C1E2D41E-B4AC-4319-92D0-7C69429F0E6A}" type="presOf" srcId="{29630A8D-4C78-4C86-B4B5-DE3DD0A9431B}" destId="{609F183F-7574-4A88-ACCC-9BA514CBE7B6}" srcOrd="0" destOrd="0" presId="urn:microsoft.com/office/officeart/2005/8/layout/vList2"/>
    <dgm:cxn modelId="{84A86F81-7585-4AE7-B04D-75AF65FCBF77}"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smtClean="0"/>
            <a:t>What are the roles and responsibilities of a Business Analyst?</a:t>
          </a:r>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2264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4FE4A4A0-19CF-4B03-88F0-B3AFEF8B99B2}" type="presOf" srcId="{29630A8D-4C78-4C86-B4B5-DE3DD0A9431B}" destId="{609F183F-7574-4A88-ACCC-9BA514CBE7B6}" srcOrd="0" destOrd="0" presId="urn:microsoft.com/office/officeart/2005/8/layout/vList2"/>
    <dgm:cxn modelId="{CC02A5CC-C1B4-41BC-AB08-35AA413A4A48}" srcId="{0E441F1C-46DD-4695-B505-9A2E2EABA05D}" destId="{29630A8D-4C78-4C86-B4B5-DE3DD0A9431B}" srcOrd="0" destOrd="0" parTransId="{D246C055-5D87-4863-8A7F-5C07313DD52C}" sibTransId="{21ED3A45-F3E6-4BD9-A9CA-7C309A9C1694}"/>
    <dgm:cxn modelId="{CD34EA14-175B-472A-AC24-80C922CB8902}" type="presOf" srcId="{0E441F1C-46DD-4695-B505-9A2E2EABA05D}" destId="{D18CF671-309A-494F-879B-5477DD919331}" srcOrd="0" destOrd="0" presId="urn:microsoft.com/office/officeart/2005/8/layout/vList2"/>
    <dgm:cxn modelId="{5770BF27-2083-472D-A0E2-D24EE63C121F}"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CF1D00D-E34B-49E6-A305-9758BE1E2CCD}"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655656EB-F8EB-4B6F-8E99-1A4444819687}">
      <dgm:prSet phldrT="[Text]"/>
      <dgm:spPr/>
      <dgm:t>
        <a:bodyPr/>
        <a:lstStyle/>
        <a:p>
          <a:r>
            <a:rPr lang="en-GB" dirty="0" smtClean="0"/>
            <a:t>Modelling system functions</a:t>
          </a:r>
          <a:endParaRPr lang="en-GB" dirty="0"/>
        </a:p>
      </dgm:t>
    </dgm:pt>
    <dgm:pt modelId="{E87AB1F6-F63B-4880-8786-89F9AC04AE2D}" type="parTrans" cxnId="{766EB444-3B5A-4943-8A8B-3E5BE4FDB581}">
      <dgm:prSet/>
      <dgm:spPr/>
      <dgm:t>
        <a:bodyPr/>
        <a:lstStyle/>
        <a:p>
          <a:endParaRPr lang="en-GB"/>
        </a:p>
      </dgm:t>
    </dgm:pt>
    <dgm:pt modelId="{7B5987D9-3CCB-4471-95B8-0C0EBCF32EF8}" type="sibTrans" cxnId="{766EB444-3B5A-4943-8A8B-3E5BE4FDB581}">
      <dgm:prSet/>
      <dgm:spPr/>
      <dgm:t>
        <a:bodyPr/>
        <a:lstStyle/>
        <a:p>
          <a:endParaRPr lang="en-GB"/>
        </a:p>
      </dgm:t>
    </dgm:pt>
    <dgm:pt modelId="{8396D625-E803-4CF9-A1DA-15282D133EB7}">
      <dgm:prSet phldrT="[Text]"/>
      <dgm:spPr/>
      <dgm:t>
        <a:bodyPr/>
        <a:lstStyle/>
        <a:p>
          <a:r>
            <a:rPr lang="en-GB" dirty="0"/>
            <a:t>Entity </a:t>
          </a:r>
          <a:r>
            <a:rPr lang="en-GB" dirty="0" smtClean="0"/>
            <a:t>Relationship Diagrams</a:t>
          </a:r>
          <a:endParaRPr lang="en-GB" dirty="0"/>
        </a:p>
      </dgm:t>
    </dgm:pt>
    <dgm:pt modelId="{C3B9CAD0-1102-4B38-8A6B-F6DF21CD9550}" type="parTrans" cxnId="{D14AB210-FFAC-48BD-82E6-90C4BFC55EE9}">
      <dgm:prSet/>
      <dgm:spPr/>
      <dgm:t>
        <a:bodyPr/>
        <a:lstStyle/>
        <a:p>
          <a:endParaRPr lang="en-GB"/>
        </a:p>
      </dgm:t>
    </dgm:pt>
    <dgm:pt modelId="{414ED2BB-85AC-4E14-99E7-9267CB684AA9}" type="sibTrans" cxnId="{D14AB210-FFAC-48BD-82E6-90C4BFC55EE9}">
      <dgm:prSet/>
      <dgm:spPr/>
      <dgm:t>
        <a:bodyPr/>
        <a:lstStyle/>
        <a:p>
          <a:endParaRPr lang="en-GB"/>
        </a:p>
      </dgm:t>
    </dgm:pt>
    <dgm:pt modelId="{62C90FD9-FE28-40E9-ADBE-2E05C115D094}">
      <dgm:prSet phldrT="[Text]"/>
      <dgm:spPr/>
      <dgm:t>
        <a:bodyPr/>
        <a:lstStyle/>
        <a:p>
          <a:r>
            <a:rPr lang="en-GB"/>
            <a:t>Modelling system data</a:t>
          </a:r>
        </a:p>
      </dgm:t>
    </dgm:pt>
    <dgm:pt modelId="{21B38971-60B3-4ECE-B01B-4B5623C93253}" type="parTrans" cxnId="{28B00CCB-539D-4B49-903C-488E9DE23D22}">
      <dgm:prSet/>
      <dgm:spPr/>
      <dgm:t>
        <a:bodyPr/>
        <a:lstStyle/>
        <a:p>
          <a:endParaRPr lang="en-GB"/>
        </a:p>
      </dgm:t>
    </dgm:pt>
    <dgm:pt modelId="{26AD0D76-B7E1-44BF-BCFF-C944B1477539}" type="sibTrans" cxnId="{28B00CCB-539D-4B49-903C-488E9DE23D22}">
      <dgm:prSet/>
      <dgm:spPr/>
      <dgm:t>
        <a:bodyPr/>
        <a:lstStyle/>
        <a:p>
          <a:endParaRPr lang="en-GB"/>
        </a:p>
      </dgm:t>
    </dgm:pt>
    <dgm:pt modelId="{2C8B22FA-DD40-4ED4-B35E-B2724E035213}">
      <dgm:prSet phldrT="[Text]"/>
      <dgm:spPr/>
      <dgm:t>
        <a:bodyPr/>
        <a:lstStyle/>
        <a:p>
          <a:r>
            <a:rPr lang="en-GB" dirty="0"/>
            <a:t>Class </a:t>
          </a:r>
          <a:r>
            <a:rPr lang="en-GB" dirty="0" smtClean="0"/>
            <a:t>Models</a:t>
          </a:r>
          <a:endParaRPr lang="en-GB" dirty="0"/>
        </a:p>
      </dgm:t>
    </dgm:pt>
    <dgm:pt modelId="{7FDAA136-C2CC-47D6-94BE-EDCE49B624F0}" type="parTrans" cxnId="{D5EF78B9-56DE-438E-A956-2056A772FB1F}">
      <dgm:prSet/>
      <dgm:spPr/>
      <dgm:t>
        <a:bodyPr/>
        <a:lstStyle/>
        <a:p>
          <a:endParaRPr lang="en-GB"/>
        </a:p>
      </dgm:t>
    </dgm:pt>
    <dgm:pt modelId="{81503C4C-7EA8-42F3-B7E6-E72561A81F55}" type="sibTrans" cxnId="{D5EF78B9-56DE-438E-A956-2056A772FB1F}">
      <dgm:prSet/>
      <dgm:spPr/>
      <dgm:t>
        <a:bodyPr/>
        <a:lstStyle/>
        <a:p>
          <a:endParaRPr lang="en-GB"/>
        </a:p>
      </dgm:t>
    </dgm:pt>
    <dgm:pt modelId="{9DE0AB23-9169-4312-81C3-F3159C926F9B}">
      <dgm:prSet phldrT="[Text]"/>
      <dgm:spPr/>
      <dgm:t>
        <a:bodyPr/>
        <a:lstStyle/>
        <a:p>
          <a:r>
            <a:rPr lang="en-GB" dirty="0" smtClean="0"/>
            <a:t>Use Case Diagrams</a:t>
          </a:r>
          <a:endParaRPr lang="en-GB" dirty="0"/>
        </a:p>
      </dgm:t>
    </dgm:pt>
    <dgm:pt modelId="{E96C1BB5-1AD7-4238-AE26-99894D98AA83}" type="parTrans" cxnId="{6D2F6FB5-A768-4E05-80F5-35D0BEAC5508}">
      <dgm:prSet/>
      <dgm:spPr/>
      <dgm:t>
        <a:bodyPr/>
        <a:lstStyle/>
        <a:p>
          <a:endParaRPr lang="en-GB"/>
        </a:p>
      </dgm:t>
    </dgm:pt>
    <dgm:pt modelId="{EC965B0F-C77D-4B62-B1BD-783C11A75EE0}" type="sibTrans" cxnId="{6D2F6FB5-A768-4E05-80F5-35D0BEAC5508}">
      <dgm:prSet/>
      <dgm:spPr/>
      <dgm:t>
        <a:bodyPr/>
        <a:lstStyle/>
        <a:p>
          <a:endParaRPr lang="en-GB"/>
        </a:p>
      </dgm:t>
    </dgm:pt>
    <dgm:pt modelId="{5166E85C-7167-40E1-B0D7-67D90CFC24B2}" type="pres">
      <dgm:prSet presAssocID="{9CF1D00D-E34B-49E6-A305-9758BE1E2CCD}" presName="linear" presStyleCnt="0">
        <dgm:presLayoutVars>
          <dgm:dir/>
          <dgm:animLvl val="lvl"/>
          <dgm:resizeHandles val="exact"/>
        </dgm:presLayoutVars>
      </dgm:prSet>
      <dgm:spPr/>
      <dgm:t>
        <a:bodyPr/>
        <a:lstStyle/>
        <a:p>
          <a:endParaRPr lang="en-GB"/>
        </a:p>
      </dgm:t>
    </dgm:pt>
    <dgm:pt modelId="{DE12C799-0496-49C3-9F2D-056B3CC229CD}" type="pres">
      <dgm:prSet presAssocID="{655656EB-F8EB-4B6F-8E99-1A4444819687}" presName="parentLin" presStyleCnt="0"/>
      <dgm:spPr/>
      <dgm:t>
        <a:bodyPr/>
        <a:lstStyle/>
        <a:p>
          <a:endParaRPr lang="en-GB"/>
        </a:p>
      </dgm:t>
    </dgm:pt>
    <dgm:pt modelId="{907F2F4B-8409-40F4-81AF-6773DB5616AA}" type="pres">
      <dgm:prSet presAssocID="{655656EB-F8EB-4B6F-8E99-1A4444819687}" presName="parentLeftMargin" presStyleLbl="node1" presStyleIdx="0" presStyleCnt="2"/>
      <dgm:spPr/>
      <dgm:t>
        <a:bodyPr/>
        <a:lstStyle/>
        <a:p>
          <a:endParaRPr lang="en-GB"/>
        </a:p>
      </dgm:t>
    </dgm:pt>
    <dgm:pt modelId="{76C52849-D3C8-4C3A-A370-5F070854CF84}" type="pres">
      <dgm:prSet presAssocID="{655656EB-F8EB-4B6F-8E99-1A4444819687}" presName="parentText" presStyleLbl="node1" presStyleIdx="0" presStyleCnt="2">
        <dgm:presLayoutVars>
          <dgm:chMax val="0"/>
          <dgm:bulletEnabled val="1"/>
        </dgm:presLayoutVars>
      </dgm:prSet>
      <dgm:spPr/>
      <dgm:t>
        <a:bodyPr/>
        <a:lstStyle/>
        <a:p>
          <a:endParaRPr lang="en-GB"/>
        </a:p>
      </dgm:t>
    </dgm:pt>
    <dgm:pt modelId="{C3FA5ADB-7220-429C-99AC-E567F8344767}" type="pres">
      <dgm:prSet presAssocID="{655656EB-F8EB-4B6F-8E99-1A4444819687}" presName="negativeSpace" presStyleCnt="0"/>
      <dgm:spPr/>
      <dgm:t>
        <a:bodyPr/>
        <a:lstStyle/>
        <a:p>
          <a:endParaRPr lang="en-GB"/>
        </a:p>
      </dgm:t>
    </dgm:pt>
    <dgm:pt modelId="{306DBCAD-3CC9-495B-A771-975F21EB2042}" type="pres">
      <dgm:prSet presAssocID="{655656EB-F8EB-4B6F-8E99-1A4444819687}" presName="childText" presStyleLbl="conFgAcc1" presStyleIdx="0" presStyleCnt="2">
        <dgm:presLayoutVars>
          <dgm:bulletEnabled val="1"/>
        </dgm:presLayoutVars>
      </dgm:prSet>
      <dgm:spPr/>
      <dgm:t>
        <a:bodyPr/>
        <a:lstStyle/>
        <a:p>
          <a:endParaRPr lang="en-GB"/>
        </a:p>
      </dgm:t>
    </dgm:pt>
    <dgm:pt modelId="{8B5445B9-CE62-4263-B59C-C24375BAD379}" type="pres">
      <dgm:prSet presAssocID="{7B5987D9-3CCB-4471-95B8-0C0EBCF32EF8}" presName="spaceBetweenRectangles" presStyleCnt="0"/>
      <dgm:spPr/>
      <dgm:t>
        <a:bodyPr/>
        <a:lstStyle/>
        <a:p>
          <a:endParaRPr lang="en-GB"/>
        </a:p>
      </dgm:t>
    </dgm:pt>
    <dgm:pt modelId="{130BE051-F427-4350-B676-F7D33F34E9E9}" type="pres">
      <dgm:prSet presAssocID="{62C90FD9-FE28-40E9-ADBE-2E05C115D094}" presName="parentLin" presStyleCnt="0"/>
      <dgm:spPr/>
      <dgm:t>
        <a:bodyPr/>
        <a:lstStyle/>
        <a:p>
          <a:endParaRPr lang="en-GB"/>
        </a:p>
      </dgm:t>
    </dgm:pt>
    <dgm:pt modelId="{3D765F57-1572-43FD-BB5D-BEAC44022E4E}" type="pres">
      <dgm:prSet presAssocID="{62C90FD9-FE28-40E9-ADBE-2E05C115D094}" presName="parentLeftMargin" presStyleLbl="node1" presStyleIdx="0" presStyleCnt="2"/>
      <dgm:spPr/>
      <dgm:t>
        <a:bodyPr/>
        <a:lstStyle/>
        <a:p>
          <a:endParaRPr lang="en-GB"/>
        </a:p>
      </dgm:t>
    </dgm:pt>
    <dgm:pt modelId="{6C2D6486-1172-45E7-A76F-C18EC2170E56}" type="pres">
      <dgm:prSet presAssocID="{62C90FD9-FE28-40E9-ADBE-2E05C115D094}" presName="parentText" presStyleLbl="node1" presStyleIdx="1" presStyleCnt="2">
        <dgm:presLayoutVars>
          <dgm:chMax val="0"/>
          <dgm:bulletEnabled val="1"/>
        </dgm:presLayoutVars>
      </dgm:prSet>
      <dgm:spPr/>
      <dgm:t>
        <a:bodyPr/>
        <a:lstStyle/>
        <a:p>
          <a:endParaRPr lang="en-GB"/>
        </a:p>
      </dgm:t>
    </dgm:pt>
    <dgm:pt modelId="{EA4E297D-BB1E-4DB7-AADC-10C5689426F9}" type="pres">
      <dgm:prSet presAssocID="{62C90FD9-FE28-40E9-ADBE-2E05C115D094}" presName="negativeSpace" presStyleCnt="0"/>
      <dgm:spPr/>
      <dgm:t>
        <a:bodyPr/>
        <a:lstStyle/>
        <a:p>
          <a:endParaRPr lang="en-GB"/>
        </a:p>
      </dgm:t>
    </dgm:pt>
    <dgm:pt modelId="{B108134A-1A16-4AFF-BBE5-DBC36D32B4BD}" type="pres">
      <dgm:prSet presAssocID="{62C90FD9-FE28-40E9-ADBE-2E05C115D094}" presName="childText" presStyleLbl="conFgAcc1" presStyleIdx="1" presStyleCnt="2">
        <dgm:presLayoutVars>
          <dgm:bulletEnabled val="1"/>
        </dgm:presLayoutVars>
      </dgm:prSet>
      <dgm:spPr/>
      <dgm:t>
        <a:bodyPr/>
        <a:lstStyle/>
        <a:p>
          <a:endParaRPr lang="en-GB"/>
        </a:p>
      </dgm:t>
    </dgm:pt>
  </dgm:ptLst>
  <dgm:cxnLst>
    <dgm:cxn modelId="{28B00CCB-539D-4B49-903C-488E9DE23D22}" srcId="{9CF1D00D-E34B-49E6-A305-9758BE1E2CCD}" destId="{62C90FD9-FE28-40E9-ADBE-2E05C115D094}" srcOrd="1" destOrd="0" parTransId="{21B38971-60B3-4ECE-B01B-4B5623C93253}" sibTransId="{26AD0D76-B7E1-44BF-BCFF-C944B1477539}"/>
    <dgm:cxn modelId="{D14AB210-FFAC-48BD-82E6-90C4BFC55EE9}" srcId="{62C90FD9-FE28-40E9-ADBE-2E05C115D094}" destId="{8396D625-E803-4CF9-A1DA-15282D133EB7}" srcOrd="0" destOrd="0" parTransId="{C3B9CAD0-1102-4B38-8A6B-F6DF21CD9550}" sibTransId="{414ED2BB-85AC-4E14-99E7-9267CB684AA9}"/>
    <dgm:cxn modelId="{6D2F6FB5-A768-4E05-80F5-35D0BEAC5508}" srcId="{655656EB-F8EB-4B6F-8E99-1A4444819687}" destId="{9DE0AB23-9169-4312-81C3-F3159C926F9B}" srcOrd="0" destOrd="0" parTransId="{E96C1BB5-1AD7-4238-AE26-99894D98AA83}" sibTransId="{EC965B0F-C77D-4B62-B1BD-783C11A75EE0}"/>
    <dgm:cxn modelId="{8D0F0286-18EC-40AD-9BD6-BB238C803FDE}" type="presOf" srcId="{62C90FD9-FE28-40E9-ADBE-2E05C115D094}" destId="{3D765F57-1572-43FD-BB5D-BEAC44022E4E}" srcOrd="0" destOrd="0" presId="urn:microsoft.com/office/officeart/2005/8/layout/list1"/>
    <dgm:cxn modelId="{D5EF78B9-56DE-438E-A956-2056A772FB1F}" srcId="{62C90FD9-FE28-40E9-ADBE-2E05C115D094}" destId="{2C8B22FA-DD40-4ED4-B35E-B2724E035213}" srcOrd="1" destOrd="0" parTransId="{7FDAA136-C2CC-47D6-94BE-EDCE49B624F0}" sibTransId="{81503C4C-7EA8-42F3-B7E6-E72561A81F55}"/>
    <dgm:cxn modelId="{85DF17ED-1D5B-4754-9DBE-56D862C5EA01}" type="presOf" srcId="{9DE0AB23-9169-4312-81C3-F3159C926F9B}" destId="{306DBCAD-3CC9-495B-A771-975F21EB2042}" srcOrd="0" destOrd="0" presId="urn:microsoft.com/office/officeart/2005/8/layout/list1"/>
    <dgm:cxn modelId="{766EB444-3B5A-4943-8A8B-3E5BE4FDB581}" srcId="{9CF1D00D-E34B-49E6-A305-9758BE1E2CCD}" destId="{655656EB-F8EB-4B6F-8E99-1A4444819687}" srcOrd="0" destOrd="0" parTransId="{E87AB1F6-F63B-4880-8786-89F9AC04AE2D}" sibTransId="{7B5987D9-3CCB-4471-95B8-0C0EBCF32EF8}"/>
    <dgm:cxn modelId="{D64F0D6F-1FC1-48EB-B1D7-B972802B0CAE}" type="presOf" srcId="{62C90FD9-FE28-40E9-ADBE-2E05C115D094}" destId="{6C2D6486-1172-45E7-A76F-C18EC2170E56}" srcOrd="1" destOrd="0" presId="urn:microsoft.com/office/officeart/2005/8/layout/list1"/>
    <dgm:cxn modelId="{74D0393F-32CA-4A30-B9D6-C06A14A17907}" type="presOf" srcId="{9CF1D00D-E34B-49E6-A305-9758BE1E2CCD}" destId="{5166E85C-7167-40E1-B0D7-67D90CFC24B2}" srcOrd="0" destOrd="0" presId="urn:microsoft.com/office/officeart/2005/8/layout/list1"/>
    <dgm:cxn modelId="{15DADEC3-3CCD-4A35-8833-5EB74A96F5EC}" type="presOf" srcId="{8396D625-E803-4CF9-A1DA-15282D133EB7}" destId="{B108134A-1A16-4AFF-BBE5-DBC36D32B4BD}" srcOrd="0" destOrd="0" presId="urn:microsoft.com/office/officeart/2005/8/layout/list1"/>
    <dgm:cxn modelId="{5D5CB16E-1787-4577-92F5-2C2B43550FB1}" type="presOf" srcId="{655656EB-F8EB-4B6F-8E99-1A4444819687}" destId="{907F2F4B-8409-40F4-81AF-6773DB5616AA}" srcOrd="0" destOrd="0" presId="urn:microsoft.com/office/officeart/2005/8/layout/list1"/>
    <dgm:cxn modelId="{818D3028-43B2-4299-8E2B-E495C4B28970}" type="presOf" srcId="{2C8B22FA-DD40-4ED4-B35E-B2724E035213}" destId="{B108134A-1A16-4AFF-BBE5-DBC36D32B4BD}" srcOrd="0" destOrd="1" presId="urn:microsoft.com/office/officeart/2005/8/layout/list1"/>
    <dgm:cxn modelId="{7339743D-922C-424D-B183-53595031D64A}" type="presOf" srcId="{655656EB-F8EB-4B6F-8E99-1A4444819687}" destId="{76C52849-D3C8-4C3A-A370-5F070854CF84}" srcOrd="1" destOrd="0" presId="urn:microsoft.com/office/officeart/2005/8/layout/list1"/>
    <dgm:cxn modelId="{3C333D88-F389-423A-B31A-804CE7EECF0A}" type="presParOf" srcId="{5166E85C-7167-40E1-B0D7-67D90CFC24B2}" destId="{DE12C799-0496-49C3-9F2D-056B3CC229CD}" srcOrd="0" destOrd="0" presId="urn:microsoft.com/office/officeart/2005/8/layout/list1"/>
    <dgm:cxn modelId="{6C801DD9-1359-43A6-95AC-1DC332E8DA74}" type="presParOf" srcId="{DE12C799-0496-49C3-9F2D-056B3CC229CD}" destId="{907F2F4B-8409-40F4-81AF-6773DB5616AA}" srcOrd="0" destOrd="0" presId="urn:microsoft.com/office/officeart/2005/8/layout/list1"/>
    <dgm:cxn modelId="{16195271-63C4-4CB4-B686-57F4BD2BBDA7}" type="presParOf" srcId="{DE12C799-0496-49C3-9F2D-056B3CC229CD}" destId="{76C52849-D3C8-4C3A-A370-5F070854CF84}" srcOrd="1" destOrd="0" presId="urn:microsoft.com/office/officeart/2005/8/layout/list1"/>
    <dgm:cxn modelId="{9FA2563F-8379-4A78-8A16-88A229E12153}" type="presParOf" srcId="{5166E85C-7167-40E1-B0D7-67D90CFC24B2}" destId="{C3FA5ADB-7220-429C-99AC-E567F8344767}" srcOrd="1" destOrd="0" presId="urn:microsoft.com/office/officeart/2005/8/layout/list1"/>
    <dgm:cxn modelId="{1AD0A710-6C78-4421-B681-680772F98E55}" type="presParOf" srcId="{5166E85C-7167-40E1-B0D7-67D90CFC24B2}" destId="{306DBCAD-3CC9-495B-A771-975F21EB2042}" srcOrd="2" destOrd="0" presId="urn:microsoft.com/office/officeart/2005/8/layout/list1"/>
    <dgm:cxn modelId="{DB33CCDE-CACE-46C9-84A4-8104990DD5F4}" type="presParOf" srcId="{5166E85C-7167-40E1-B0D7-67D90CFC24B2}" destId="{8B5445B9-CE62-4263-B59C-C24375BAD379}" srcOrd="3" destOrd="0" presId="urn:microsoft.com/office/officeart/2005/8/layout/list1"/>
    <dgm:cxn modelId="{8AEC0890-5617-42D9-8FF6-5534CF5C61C5}" type="presParOf" srcId="{5166E85C-7167-40E1-B0D7-67D90CFC24B2}" destId="{130BE051-F427-4350-B676-F7D33F34E9E9}" srcOrd="4" destOrd="0" presId="urn:microsoft.com/office/officeart/2005/8/layout/list1"/>
    <dgm:cxn modelId="{CDC97EEC-9995-49BF-BFDA-B6F99A1E77C2}" type="presParOf" srcId="{130BE051-F427-4350-B676-F7D33F34E9E9}" destId="{3D765F57-1572-43FD-BB5D-BEAC44022E4E}" srcOrd="0" destOrd="0" presId="urn:microsoft.com/office/officeart/2005/8/layout/list1"/>
    <dgm:cxn modelId="{8F331D73-3462-420C-9401-98E642AE1FCA}" type="presParOf" srcId="{130BE051-F427-4350-B676-F7D33F34E9E9}" destId="{6C2D6486-1172-45E7-A76F-C18EC2170E56}" srcOrd="1" destOrd="0" presId="urn:microsoft.com/office/officeart/2005/8/layout/list1"/>
    <dgm:cxn modelId="{E39FB0F2-495D-4023-84A1-7EFC963CDF45}" type="presParOf" srcId="{5166E85C-7167-40E1-B0D7-67D90CFC24B2}" destId="{EA4E297D-BB1E-4DB7-AADC-10C5689426F9}" srcOrd="5" destOrd="0" presId="urn:microsoft.com/office/officeart/2005/8/layout/list1"/>
    <dgm:cxn modelId="{5FAD958D-7C82-46EA-AA77-D85666D522AF}" type="presParOf" srcId="{5166E85C-7167-40E1-B0D7-67D90CFC24B2}" destId="{B108134A-1A16-4AFF-BBE5-DBC36D32B4B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8C191D5D-FEB0-41D4-8A37-22939DB72F10}"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23F53F27-FF3E-49FA-A0AD-B2D5F53AA32F}">
      <dgm:prSet/>
      <dgm:spPr/>
      <dgm:t>
        <a:bodyPr/>
        <a:lstStyle/>
        <a:p>
          <a:pPr rtl="0"/>
          <a:r>
            <a:rPr lang="en-GB" b="1" smtClean="0"/>
            <a:t>The &lt;&lt;include&gt;&gt; relationship</a:t>
          </a:r>
          <a:endParaRPr lang="en-GB" b="1" dirty="0"/>
        </a:p>
      </dgm:t>
    </dgm:pt>
    <dgm:pt modelId="{C9A84F99-D8F6-4EBC-B407-93711E6EAFE9}" type="parTrans" cxnId="{B8C3D87F-2782-4635-AF65-320C7CDF774F}">
      <dgm:prSet/>
      <dgm:spPr/>
      <dgm:t>
        <a:bodyPr/>
        <a:lstStyle/>
        <a:p>
          <a:endParaRPr lang="en-GB"/>
        </a:p>
      </dgm:t>
    </dgm:pt>
    <dgm:pt modelId="{075E3359-B2B0-4DFB-8EFC-605B53D47EA6}" type="sibTrans" cxnId="{B8C3D87F-2782-4635-AF65-320C7CDF774F}">
      <dgm:prSet/>
      <dgm:spPr/>
      <dgm:t>
        <a:bodyPr/>
        <a:lstStyle/>
        <a:p>
          <a:endParaRPr lang="en-GB"/>
        </a:p>
      </dgm:t>
    </dgm:pt>
    <dgm:pt modelId="{2894E39A-DE54-43F2-BE04-5190E77563B7}">
      <dgm:prSet/>
      <dgm:spPr/>
      <dgm:t>
        <a:bodyPr/>
        <a:lstStyle/>
        <a:p>
          <a:pPr rtl="0"/>
          <a:r>
            <a:rPr lang="en-GB" b="1" dirty="0" smtClean="0"/>
            <a:t>indicates that the rent vehicle use case </a:t>
          </a:r>
          <a:r>
            <a:rPr lang="en-GB" b="1" dirty="0" smtClean="0">
              <a:solidFill>
                <a:schemeClr val="tx2"/>
              </a:solidFill>
            </a:rPr>
            <a:t>includes</a:t>
          </a:r>
          <a:r>
            <a:rPr lang="en-GB" b="1" dirty="0" smtClean="0"/>
            <a:t> the functionality of the take payment use case</a:t>
          </a:r>
          <a:endParaRPr lang="en-GB" b="1" dirty="0"/>
        </a:p>
      </dgm:t>
    </dgm:pt>
    <dgm:pt modelId="{F959360D-903A-4716-AB41-D5F2FD86EBDF}" type="parTrans" cxnId="{ACBF55DE-632F-4948-9FB0-606091B0CCBF}">
      <dgm:prSet/>
      <dgm:spPr/>
      <dgm:t>
        <a:bodyPr/>
        <a:lstStyle/>
        <a:p>
          <a:endParaRPr lang="en-GB"/>
        </a:p>
      </dgm:t>
    </dgm:pt>
    <dgm:pt modelId="{D15C8F04-D46C-4F2F-915A-ADCB10F01A28}" type="sibTrans" cxnId="{ACBF55DE-632F-4948-9FB0-606091B0CCBF}">
      <dgm:prSet/>
      <dgm:spPr/>
      <dgm:t>
        <a:bodyPr/>
        <a:lstStyle/>
        <a:p>
          <a:endParaRPr lang="en-GB"/>
        </a:p>
      </dgm:t>
    </dgm:pt>
    <dgm:pt modelId="{ECADE442-6748-464C-8AE3-62B29C537A7A}" type="pres">
      <dgm:prSet presAssocID="{8C191D5D-FEB0-41D4-8A37-22939DB72F10}" presName="linear" presStyleCnt="0">
        <dgm:presLayoutVars>
          <dgm:dir/>
          <dgm:animLvl val="lvl"/>
          <dgm:resizeHandles val="exact"/>
        </dgm:presLayoutVars>
      </dgm:prSet>
      <dgm:spPr/>
      <dgm:t>
        <a:bodyPr/>
        <a:lstStyle/>
        <a:p>
          <a:endParaRPr lang="en-GB"/>
        </a:p>
      </dgm:t>
    </dgm:pt>
    <dgm:pt modelId="{05983E99-E206-424F-A1AA-BFAF53156628}" type="pres">
      <dgm:prSet presAssocID="{23F53F27-FF3E-49FA-A0AD-B2D5F53AA32F}" presName="parentLin" presStyleCnt="0"/>
      <dgm:spPr/>
      <dgm:t>
        <a:bodyPr/>
        <a:lstStyle/>
        <a:p>
          <a:endParaRPr lang="en-GB"/>
        </a:p>
      </dgm:t>
    </dgm:pt>
    <dgm:pt modelId="{B475AF87-DC23-4D54-8E70-23D64269580A}" type="pres">
      <dgm:prSet presAssocID="{23F53F27-FF3E-49FA-A0AD-B2D5F53AA32F}" presName="parentLeftMargin" presStyleLbl="node1" presStyleIdx="0" presStyleCnt="1"/>
      <dgm:spPr/>
      <dgm:t>
        <a:bodyPr/>
        <a:lstStyle/>
        <a:p>
          <a:endParaRPr lang="en-GB"/>
        </a:p>
      </dgm:t>
    </dgm:pt>
    <dgm:pt modelId="{8A31B119-57B4-49AA-B679-FB49DEAFBBE0}" type="pres">
      <dgm:prSet presAssocID="{23F53F27-FF3E-49FA-A0AD-B2D5F53AA32F}" presName="parentText" presStyleLbl="node1" presStyleIdx="0" presStyleCnt="1">
        <dgm:presLayoutVars>
          <dgm:chMax val="0"/>
          <dgm:bulletEnabled val="1"/>
        </dgm:presLayoutVars>
      </dgm:prSet>
      <dgm:spPr/>
      <dgm:t>
        <a:bodyPr/>
        <a:lstStyle/>
        <a:p>
          <a:endParaRPr lang="en-GB"/>
        </a:p>
      </dgm:t>
    </dgm:pt>
    <dgm:pt modelId="{BC9B52E3-D643-40FB-B374-A5DF17982B9C}" type="pres">
      <dgm:prSet presAssocID="{23F53F27-FF3E-49FA-A0AD-B2D5F53AA32F}" presName="negativeSpace" presStyleCnt="0"/>
      <dgm:spPr/>
      <dgm:t>
        <a:bodyPr/>
        <a:lstStyle/>
        <a:p>
          <a:endParaRPr lang="en-GB"/>
        </a:p>
      </dgm:t>
    </dgm:pt>
    <dgm:pt modelId="{179193A8-A332-478B-989E-E1178B443FB1}" type="pres">
      <dgm:prSet presAssocID="{23F53F27-FF3E-49FA-A0AD-B2D5F53AA32F}" presName="childText" presStyleLbl="conFgAcc1" presStyleIdx="0" presStyleCnt="1">
        <dgm:presLayoutVars>
          <dgm:bulletEnabled val="1"/>
        </dgm:presLayoutVars>
      </dgm:prSet>
      <dgm:spPr/>
      <dgm:t>
        <a:bodyPr/>
        <a:lstStyle/>
        <a:p>
          <a:endParaRPr lang="en-GB"/>
        </a:p>
      </dgm:t>
    </dgm:pt>
  </dgm:ptLst>
  <dgm:cxnLst>
    <dgm:cxn modelId="{44E8751F-78AA-41B2-A042-3D785E51F1D2}" type="presOf" srcId="{23F53F27-FF3E-49FA-A0AD-B2D5F53AA32F}" destId="{B475AF87-DC23-4D54-8E70-23D64269580A}" srcOrd="0" destOrd="0" presId="urn:microsoft.com/office/officeart/2005/8/layout/list1"/>
    <dgm:cxn modelId="{ACBF55DE-632F-4948-9FB0-606091B0CCBF}" srcId="{23F53F27-FF3E-49FA-A0AD-B2D5F53AA32F}" destId="{2894E39A-DE54-43F2-BE04-5190E77563B7}" srcOrd="0" destOrd="0" parTransId="{F959360D-903A-4716-AB41-D5F2FD86EBDF}" sibTransId="{D15C8F04-D46C-4F2F-915A-ADCB10F01A28}"/>
    <dgm:cxn modelId="{B8C3D87F-2782-4635-AF65-320C7CDF774F}" srcId="{8C191D5D-FEB0-41D4-8A37-22939DB72F10}" destId="{23F53F27-FF3E-49FA-A0AD-B2D5F53AA32F}" srcOrd="0" destOrd="0" parTransId="{C9A84F99-D8F6-4EBC-B407-93711E6EAFE9}" sibTransId="{075E3359-B2B0-4DFB-8EFC-605B53D47EA6}"/>
    <dgm:cxn modelId="{58DC6C26-591F-4B36-A5ED-085811207E43}" type="presOf" srcId="{2894E39A-DE54-43F2-BE04-5190E77563B7}" destId="{179193A8-A332-478B-989E-E1178B443FB1}" srcOrd="0" destOrd="0" presId="urn:microsoft.com/office/officeart/2005/8/layout/list1"/>
    <dgm:cxn modelId="{0C223B26-0632-4023-98F2-C5D7A9A3119D}" type="presOf" srcId="{8C191D5D-FEB0-41D4-8A37-22939DB72F10}" destId="{ECADE442-6748-464C-8AE3-62B29C537A7A}" srcOrd="0" destOrd="0" presId="urn:microsoft.com/office/officeart/2005/8/layout/list1"/>
    <dgm:cxn modelId="{49813F81-B216-4900-A28E-58F38F8EF399}" type="presOf" srcId="{23F53F27-FF3E-49FA-A0AD-B2D5F53AA32F}" destId="{8A31B119-57B4-49AA-B679-FB49DEAFBBE0}" srcOrd="1" destOrd="0" presId="urn:microsoft.com/office/officeart/2005/8/layout/list1"/>
    <dgm:cxn modelId="{93378684-3411-4761-BEFE-396BAD35171A}" type="presParOf" srcId="{ECADE442-6748-464C-8AE3-62B29C537A7A}" destId="{05983E99-E206-424F-A1AA-BFAF53156628}" srcOrd="0" destOrd="0" presId="urn:microsoft.com/office/officeart/2005/8/layout/list1"/>
    <dgm:cxn modelId="{85F7633E-7E5B-40FC-99C7-C6E870B89C6D}" type="presParOf" srcId="{05983E99-E206-424F-A1AA-BFAF53156628}" destId="{B475AF87-DC23-4D54-8E70-23D64269580A}" srcOrd="0" destOrd="0" presId="urn:microsoft.com/office/officeart/2005/8/layout/list1"/>
    <dgm:cxn modelId="{DE12C189-20C2-4FF0-9A1F-0E1F94419393}" type="presParOf" srcId="{05983E99-E206-424F-A1AA-BFAF53156628}" destId="{8A31B119-57B4-49AA-B679-FB49DEAFBBE0}" srcOrd="1" destOrd="0" presId="urn:microsoft.com/office/officeart/2005/8/layout/list1"/>
    <dgm:cxn modelId="{7693D743-1A5A-4C31-B4DC-89C5256CF660}" type="presParOf" srcId="{ECADE442-6748-464C-8AE3-62B29C537A7A}" destId="{BC9B52E3-D643-40FB-B374-A5DF17982B9C}" srcOrd="1" destOrd="0" presId="urn:microsoft.com/office/officeart/2005/8/layout/list1"/>
    <dgm:cxn modelId="{E8CE5655-3225-4699-B939-A458D7C94DBA}" type="presParOf" srcId="{ECADE442-6748-464C-8AE3-62B29C537A7A}" destId="{179193A8-A332-478B-989E-E1178B443FB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FE8E2939-297F-4BC1-8B65-ABB2A1B3EB6D}"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FF8879B4-4F60-44FF-A33A-C6D976E174E4}">
      <dgm:prSet/>
      <dgm:spPr/>
      <dgm:t>
        <a:bodyPr/>
        <a:lstStyle/>
        <a:p>
          <a:pPr rtl="0"/>
          <a:r>
            <a:rPr lang="en-GB" b="1" dirty="0" smtClean="0"/>
            <a:t>The &lt;&lt;extend&gt;&gt; relationship</a:t>
          </a:r>
          <a:endParaRPr lang="en-GB" b="1" dirty="0"/>
        </a:p>
      </dgm:t>
    </dgm:pt>
    <dgm:pt modelId="{B70EF5BC-3BA5-4B07-84FD-55857C545E16}" type="parTrans" cxnId="{7DF4F1E7-5490-4111-8F5F-CD91EB65D2BB}">
      <dgm:prSet/>
      <dgm:spPr/>
      <dgm:t>
        <a:bodyPr/>
        <a:lstStyle/>
        <a:p>
          <a:endParaRPr lang="en-GB"/>
        </a:p>
      </dgm:t>
    </dgm:pt>
    <dgm:pt modelId="{9BF0FA63-FFA8-4274-AF56-61B7C67CA9DB}" type="sibTrans" cxnId="{7DF4F1E7-5490-4111-8F5F-CD91EB65D2BB}">
      <dgm:prSet/>
      <dgm:spPr/>
      <dgm:t>
        <a:bodyPr/>
        <a:lstStyle/>
        <a:p>
          <a:endParaRPr lang="en-GB"/>
        </a:p>
      </dgm:t>
    </dgm:pt>
    <dgm:pt modelId="{E5195625-5041-48ED-92BB-942B7234B9D3}">
      <dgm:prSet/>
      <dgm:spPr/>
      <dgm:t>
        <a:bodyPr/>
        <a:lstStyle/>
        <a:p>
          <a:pPr rtl="0"/>
          <a:r>
            <a:rPr lang="en-GB" b="1" dirty="0" smtClean="0"/>
            <a:t>indicates that one use case has its functionality </a:t>
          </a:r>
          <a:r>
            <a:rPr lang="en-GB" b="1" dirty="0" smtClean="0">
              <a:solidFill>
                <a:schemeClr val="tx2"/>
              </a:solidFill>
            </a:rPr>
            <a:t>extended</a:t>
          </a:r>
          <a:r>
            <a:rPr lang="en-GB" b="1" dirty="0" smtClean="0"/>
            <a:t> by the functionality of another</a:t>
          </a:r>
          <a:endParaRPr lang="en-GB" b="1" dirty="0"/>
        </a:p>
      </dgm:t>
    </dgm:pt>
    <dgm:pt modelId="{0F5E4DEB-C538-4DFC-B879-130EF827E1D9}" type="parTrans" cxnId="{216AF0E3-47BD-4901-AC0B-36B8C25087BE}">
      <dgm:prSet/>
      <dgm:spPr/>
      <dgm:t>
        <a:bodyPr/>
        <a:lstStyle/>
        <a:p>
          <a:endParaRPr lang="en-GB"/>
        </a:p>
      </dgm:t>
    </dgm:pt>
    <dgm:pt modelId="{9218A09A-5949-41EE-B21D-439EE0EA8666}" type="sibTrans" cxnId="{216AF0E3-47BD-4901-AC0B-36B8C25087BE}">
      <dgm:prSet/>
      <dgm:spPr/>
      <dgm:t>
        <a:bodyPr/>
        <a:lstStyle/>
        <a:p>
          <a:endParaRPr lang="en-GB"/>
        </a:p>
      </dgm:t>
    </dgm:pt>
    <dgm:pt modelId="{6302BDA3-061D-41DE-9374-66E4F0704DBC}" type="pres">
      <dgm:prSet presAssocID="{FE8E2939-297F-4BC1-8B65-ABB2A1B3EB6D}" presName="linear" presStyleCnt="0">
        <dgm:presLayoutVars>
          <dgm:dir/>
          <dgm:animLvl val="lvl"/>
          <dgm:resizeHandles val="exact"/>
        </dgm:presLayoutVars>
      </dgm:prSet>
      <dgm:spPr/>
      <dgm:t>
        <a:bodyPr/>
        <a:lstStyle/>
        <a:p>
          <a:endParaRPr lang="en-GB"/>
        </a:p>
      </dgm:t>
    </dgm:pt>
    <dgm:pt modelId="{51138F82-CF15-40C8-B320-51318B3E814D}" type="pres">
      <dgm:prSet presAssocID="{FF8879B4-4F60-44FF-A33A-C6D976E174E4}" presName="parentLin" presStyleCnt="0"/>
      <dgm:spPr/>
      <dgm:t>
        <a:bodyPr/>
        <a:lstStyle/>
        <a:p>
          <a:endParaRPr lang="en-GB"/>
        </a:p>
      </dgm:t>
    </dgm:pt>
    <dgm:pt modelId="{F555CC13-8B14-4983-B1A3-BB4E893815B5}" type="pres">
      <dgm:prSet presAssocID="{FF8879B4-4F60-44FF-A33A-C6D976E174E4}" presName="parentLeftMargin" presStyleLbl="node1" presStyleIdx="0" presStyleCnt="1"/>
      <dgm:spPr/>
      <dgm:t>
        <a:bodyPr/>
        <a:lstStyle/>
        <a:p>
          <a:endParaRPr lang="en-GB"/>
        </a:p>
      </dgm:t>
    </dgm:pt>
    <dgm:pt modelId="{E9202C4F-55AA-4994-B9E5-B7880F58EF0F}" type="pres">
      <dgm:prSet presAssocID="{FF8879B4-4F60-44FF-A33A-C6D976E174E4}" presName="parentText" presStyleLbl="node1" presStyleIdx="0" presStyleCnt="1">
        <dgm:presLayoutVars>
          <dgm:chMax val="0"/>
          <dgm:bulletEnabled val="1"/>
        </dgm:presLayoutVars>
      </dgm:prSet>
      <dgm:spPr/>
      <dgm:t>
        <a:bodyPr/>
        <a:lstStyle/>
        <a:p>
          <a:endParaRPr lang="en-GB"/>
        </a:p>
      </dgm:t>
    </dgm:pt>
    <dgm:pt modelId="{4F8554D3-22DD-420D-B3B9-36A49686F1A0}" type="pres">
      <dgm:prSet presAssocID="{FF8879B4-4F60-44FF-A33A-C6D976E174E4}" presName="negativeSpace" presStyleCnt="0"/>
      <dgm:spPr/>
      <dgm:t>
        <a:bodyPr/>
        <a:lstStyle/>
        <a:p>
          <a:endParaRPr lang="en-GB"/>
        </a:p>
      </dgm:t>
    </dgm:pt>
    <dgm:pt modelId="{1DC1B789-C62F-4F70-87CF-157CC0149998}" type="pres">
      <dgm:prSet presAssocID="{FF8879B4-4F60-44FF-A33A-C6D976E174E4}" presName="childText" presStyleLbl="conFgAcc1" presStyleIdx="0" presStyleCnt="1">
        <dgm:presLayoutVars>
          <dgm:bulletEnabled val="1"/>
        </dgm:presLayoutVars>
      </dgm:prSet>
      <dgm:spPr/>
      <dgm:t>
        <a:bodyPr/>
        <a:lstStyle/>
        <a:p>
          <a:endParaRPr lang="en-GB"/>
        </a:p>
      </dgm:t>
    </dgm:pt>
  </dgm:ptLst>
  <dgm:cxnLst>
    <dgm:cxn modelId="{67D51C3F-F74A-4051-8C68-9D1EC5F81113}" type="presOf" srcId="{FE8E2939-297F-4BC1-8B65-ABB2A1B3EB6D}" destId="{6302BDA3-061D-41DE-9374-66E4F0704DBC}" srcOrd="0" destOrd="0" presId="urn:microsoft.com/office/officeart/2005/8/layout/list1"/>
    <dgm:cxn modelId="{1D85ABCE-D6AA-4719-A81A-2FCA0F5BDD5F}" type="presOf" srcId="{E5195625-5041-48ED-92BB-942B7234B9D3}" destId="{1DC1B789-C62F-4F70-87CF-157CC0149998}" srcOrd="0" destOrd="0" presId="urn:microsoft.com/office/officeart/2005/8/layout/list1"/>
    <dgm:cxn modelId="{216AF0E3-47BD-4901-AC0B-36B8C25087BE}" srcId="{FF8879B4-4F60-44FF-A33A-C6D976E174E4}" destId="{E5195625-5041-48ED-92BB-942B7234B9D3}" srcOrd="0" destOrd="0" parTransId="{0F5E4DEB-C538-4DFC-B879-130EF827E1D9}" sibTransId="{9218A09A-5949-41EE-B21D-439EE0EA8666}"/>
    <dgm:cxn modelId="{03265632-FCCC-45D2-A8AC-245245C7D534}" type="presOf" srcId="{FF8879B4-4F60-44FF-A33A-C6D976E174E4}" destId="{F555CC13-8B14-4983-B1A3-BB4E893815B5}" srcOrd="0" destOrd="0" presId="urn:microsoft.com/office/officeart/2005/8/layout/list1"/>
    <dgm:cxn modelId="{C2CC16E7-3124-4DC2-BFFF-D00230E5DEAB}" type="presOf" srcId="{FF8879B4-4F60-44FF-A33A-C6D976E174E4}" destId="{E9202C4F-55AA-4994-B9E5-B7880F58EF0F}" srcOrd="1" destOrd="0" presId="urn:microsoft.com/office/officeart/2005/8/layout/list1"/>
    <dgm:cxn modelId="{7DF4F1E7-5490-4111-8F5F-CD91EB65D2BB}" srcId="{FE8E2939-297F-4BC1-8B65-ABB2A1B3EB6D}" destId="{FF8879B4-4F60-44FF-A33A-C6D976E174E4}" srcOrd="0" destOrd="0" parTransId="{B70EF5BC-3BA5-4B07-84FD-55857C545E16}" sibTransId="{9BF0FA63-FFA8-4274-AF56-61B7C67CA9DB}"/>
    <dgm:cxn modelId="{8238629D-8264-4F42-9385-DE6917F5CC1C}" type="presParOf" srcId="{6302BDA3-061D-41DE-9374-66E4F0704DBC}" destId="{51138F82-CF15-40C8-B320-51318B3E814D}" srcOrd="0" destOrd="0" presId="urn:microsoft.com/office/officeart/2005/8/layout/list1"/>
    <dgm:cxn modelId="{7DCC64CE-91CB-4BE7-87CE-8799F20ED6DB}" type="presParOf" srcId="{51138F82-CF15-40C8-B320-51318B3E814D}" destId="{F555CC13-8B14-4983-B1A3-BB4E893815B5}" srcOrd="0" destOrd="0" presId="urn:microsoft.com/office/officeart/2005/8/layout/list1"/>
    <dgm:cxn modelId="{D8A96074-B006-4F00-B746-D31078F2AFDD}" type="presParOf" srcId="{51138F82-CF15-40C8-B320-51318B3E814D}" destId="{E9202C4F-55AA-4994-B9E5-B7880F58EF0F}" srcOrd="1" destOrd="0" presId="urn:microsoft.com/office/officeart/2005/8/layout/list1"/>
    <dgm:cxn modelId="{9A743326-7F04-4454-9207-5DB90914E83C}" type="presParOf" srcId="{6302BDA3-061D-41DE-9374-66E4F0704DBC}" destId="{4F8554D3-22DD-420D-B3B9-36A49686F1A0}" srcOrd="1" destOrd="0" presId="urn:microsoft.com/office/officeart/2005/8/layout/list1"/>
    <dgm:cxn modelId="{A2BED4E5-125E-4EC6-8917-5FF048378BD1}" type="presParOf" srcId="{6302BDA3-061D-41DE-9374-66E4F0704DBC}" destId="{1DC1B789-C62F-4F70-87CF-157CC014999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E441F1C-46DD-4695-B505-9A2E2EABA05D}" type="doc">
      <dgm:prSet loTypeId="urn:microsoft.com/office/officeart/2005/8/layout/vList2" loCatId="list" qsTypeId="urn:microsoft.com/office/officeart/2005/8/quickstyle/simple5" qsCatId="simple" csTypeId="urn:microsoft.com/office/officeart/2005/8/colors/accent4_2" csCatId="accent4" phldr="1"/>
      <dgm:spPr/>
      <dgm:t>
        <a:bodyPr/>
        <a:lstStyle/>
        <a:p>
          <a:endParaRPr lang="en-GB"/>
        </a:p>
      </dgm:t>
    </dgm:pt>
    <dgm:pt modelId="{29630A8D-4C78-4C86-B4B5-DE3DD0A9431B}">
      <dgm:prSet/>
      <dgm:spPr/>
      <dgm:t>
        <a:bodyPr/>
        <a:lstStyle/>
        <a:p>
          <a:pPr rtl="0"/>
          <a:r>
            <a:rPr lang="en-US" dirty="0" smtClean="0"/>
            <a:t>IT system modelling</a:t>
          </a:r>
          <a:endParaRPr lang="en-US" b="0" dirty="0" smtClean="0"/>
        </a:p>
      </dgm:t>
    </dgm:pt>
    <dgm:pt modelId="{D246C055-5D87-4863-8A7F-5C07313DD52C}" type="parTrans" cxnId="{CC02A5CC-C1B4-41BC-AB08-35AA413A4A48}">
      <dgm:prSet/>
      <dgm:spPr/>
      <dgm:t>
        <a:bodyPr/>
        <a:lstStyle/>
        <a:p>
          <a:endParaRPr lang="en-GB"/>
        </a:p>
      </dgm:t>
    </dgm:pt>
    <dgm:pt modelId="{21ED3A45-F3E6-4BD9-A9CA-7C309A9C1694}" type="sibTrans" cxnId="{CC02A5CC-C1B4-41BC-AB08-35AA413A4A48}">
      <dgm:prSet/>
      <dgm:spPr/>
      <dgm:t>
        <a:bodyPr/>
        <a:lstStyle/>
        <a:p>
          <a:endParaRPr lang="en-GB"/>
        </a:p>
      </dgm:t>
    </dgm:pt>
    <dgm:pt modelId="{D18CF671-309A-494F-879B-5477DD919331}" type="pres">
      <dgm:prSet presAssocID="{0E441F1C-46DD-4695-B505-9A2E2EABA05D}" presName="linear" presStyleCnt="0">
        <dgm:presLayoutVars>
          <dgm:animLvl val="lvl"/>
          <dgm:resizeHandles val="exact"/>
        </dgm:presLayoutVars>
      </dgm:prSet>
      <dgm:spPr/>
      <dgm:t>
        <a:bodyPr/>
        <a:lstStyle/>
        <a:p>
          <a:endParaRPr lang="en-GB"/>
        </a:p>
      </dgm:t>
    </dgm:pt>
    <dgm:pt modelId="{609F183F-7574-4A88-ACCC-9BA514CBE7B6}" type="pres">
      <dgm:prSet presAssocID="{29630A8D-4C78-4C86-B4B5-DE3DD0A9431B}" presName="parentText" presStyleLbl="node1" presStyleIdx="0" presStyleCnt="1" custScaleY="147312" custLinFactNeighborX="-40381" custLinFactNeighborY="-53789">
        <dgm:presLayoutVars>
          <dgm:chMax val="0"/>
          <dgm:bulletEnabled val="1"/>
        </dgm:presLayoutVars>
      </dgm:prSet>
      <dgm:spPr>
        <a:prstGeom prst="roundRect">
          <a:avLst/>
        </a:prstGeom>
      </dgm:spPr>
      <dgm:t>
        <a:bodyPr/>
        <a:lstStyle/>
        <a:p>
          <a:endParaRPr lang="en-GB"/>
        </a:p>
      </dgm:t>
    </dgm:pt>
  </dgm:ptLst>
  <dgm:cxnLst>
    <dgm:cxn modelId="{FF4D3613-52A2-4C5D-8CF6-62945673D64C}" type="presOf" srcId="{0E441F1C-46DD-4695-B505-9A2E2EABA05D}" destId="{D18CF671-309A-494F-879B-5477DD919331}" srcOrd="0" destOrd="0" presId="urn:microsoft.com/office/officeart/2005/8/layout/vList2"/>
    <dgm:cxn modelId="{CC02A5CC-C1B4-41BC-AB08-35AA413A4A48}" srcId="{0E441F1C-46DD-4695-B505-9A2E2EABA05D}" destId="{29630A8D-4C78-4C86-B4B5-DE3DD0A9431B}" srcOrd="0" destOrd="0" parTransId="{D246C055-5D87-4863-8A7F-5C07313DD52C}" sibTransId="{21ED3A45-F3E6-4BD9-A9CA-7C309A9C1694}"/>
    <dgm:cxn modelId="{72D9DD4E-C92E-4077-AB79-DF299EE6C62A}" type="presOf" srcId="{29630A8D-4C78-4C86-B4B5-DE3DD0A9431B}" destId="{609F183F-7574-4A88-ACCC-9BA514CBE7B6}" srcOrd="0" destOrd="0" presId="urn:microsoft.com/office/officeart/2005/8/layout/vList2"/>
    <dgm:cxn modelId="{6EDA6D0D-098E-471C-9F5D-41B5AC0C3F84}" type="presParOf" srcId="{D18CF671-309A-494F-879B-5477DD919331}" destId="{609F183F-7574-4A88-ACCC-9BA514CBE7B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72667EA-E136-4C84-800C-03E1E5C1A3DC}"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A85C1D2B-AC0C-4F23-A797-59156AEB6A7C}">
      <dgm:prSet/>
      <dgm:spPr/>
      <dgm:t>
        <a:bodyPr/>
        <a:lstStyle/>
        <a:p>
          <a:pPr rtl="0"/>
          <a:r>
            <a:rPr lang="en-GB" dirty="0" smtClean="0"/>
            <a:t>Delivering the solution</a:t>
          </a:r>
          <a:endParaRPr lang="en-GB" dirty="0"/>
        </a:p>
      </dgm:t>
    </dgm:pt>
    <dgm:pt modelId="{94A787B6-D00F-4953-A993-F191A876816F}" type="parTrans" cxnId="{43B83ADC-B74A-4E76-AB67-46A203A6A83E}">
      <dgm:prSet/>
      <dgm:spPr/>
      <dgm:t>
        <a:bodyPr/>
        <a:lstStyle/>
        <a:p>
          <a:endParaRPr lang="en-GB"/>
        </a:p>
      </dgm:t>
    </dgm:pt>
    <dgm:pt modelId="{A1F46DAE-4DFD-42CD-83EC-52766CA5D062}" type="sibTrans" cxnId="{43B83ADC-B74A-4E76-AB67-46A203A6A83E}">
      <dgm:prSet/>
      <dgm:spPr>
        <a:solidFill>
          <a:srgbClr val="CBD5E8"/>
        </a:solidFill>
        <a:ln>
          <a:solidFill>
            <a:schemeClr val="bg1">
              <a:alpha val="90000"/>
            </a:schemeClr>
          </a:solidFill>
        </a:ln>
      </dgm:spPr>
      <dgm:t>
        <a:bodyPr/>
        <a:lstStyle/>
        <a:p>
          <a:endParaRPr lang="en-GB"/>
        </a:p>
      </dgm:t>
    </dgm:pt>
    <dgm:pt modelId="{82B31505-8D2A-4C50-A894-F1059016A229}">
      <dgm:prSet/>
      <dgm:spPr/>
      <dgm:t>
        <a:bodyPr/>
        <a:lstStyle/>
        <a:p>
          <a:pPr rtl="0"/>
          <a:r>
            <a:rPr lang="en-GB" dirty="0" smtClean="0"/>
            <a:t>Context for the delivery approach</a:t>
          </a:r>
          <a:endParaRPr lang="en-GB" dirty="0"/>
        </a:p>
      </dgm:t>
    </dgm:pt>
    <dgm:pt modelId="{A6920FF7-CE3E-4B0E-8AFD-7697CBD764F6}" type="parTrans" cxnId="{CC731C40-DE6A-431C-9CC1-C5AC179E0185}">
      <dgm:prSet/>
      <dgm:spPr/>
      <dgm:t>
        <a:bodyPr/>
        <a:lstStyle/>
        <a:p>
          <a:endParaRPr lang="en-GB"/>
        </a:p>
      </dgm:t>
    </dgm:pt>
    <dgm:pt modelId="{2E379BF3-8C09-4510-9EF6-EC2AB0187110}" type="sibTrans" cxnId="{CC731C40-DE6A-431C-9CC1-C5AC179E0185}">
      <dgm:prSet/>
      <dgm:spPr>
        <a:solidFill>
          <a:srgbClr val="CBD5E8"/>
        </a:solidFill>
        <a:ln>
          <a:solidFill>
            <a:schemeClr val="bg1">
              <a:alpha val="90000"/>
            </a:schemeClr>
          </a:solidFill>
        </a:ln>
      </dgm:spPr>
      <dgm:t>
        <a:bodyPr/>
        <a:lstStyle/>
        <a:p>
          <a:endParaRPr lang="en-GB"/>
        </a:p>
      </dgm:t>
    </dgm:pt>
    <dgm:pt modelId="{96C14616-50D7-4FD0-B006-0D193019BFDB}">
      <dgm:prSet/>
      <dgm:spPr/>
      <dgm:t>
        <a:bodyPr/>
        <a:lstStyle/>
        <a:p>
          <a:pPr rtl="0"/>
          <a:r>
            <a:rPr lang="en-GB" dirty="0" smtClean="0"/>
            <a:t>Delivery lifecycles </a:t>
          </a:r>
          <a:endParaRPr lang="en-GB" dirty="0"/>
        </a:p>
      </dgm:t>
    </dgm:pt>
    <dgm:pt modelId="{EEAD9B1C-C15B-4241-99DB-0F65932F66AC}" type="parTrans" cxnId="{8A711845-CD0C-466B-B5D6-4737E27C577F}">
      <dgm:prSet/>
      <dgm:spPr/>
      <dgm:t>
        <a:bodyPr/>
        <a:lstStyle/>
        <a:p>
          <a:endParaRPr lang="en-GB"/>
        </a:p>
      </dgm:t>
    </dgm:pt>
    <dgm:pt modelId="{CFA34A4A-78B9-42B0-8FE9-74BE37808A4C}" type="sibTrans" cxnId="{8A711845-CD0C-466B-B5D6-4737E27C577F}">
      <dgm:prSet/>
      <dgm:spPr>
        <a:solidFill>
          <a:srgbClr val="CBD5E8"/>
        </a:solidFill>
        <a:ln>
          <a:solidFill>
            <a:schemeClr val="bg1">
              <a:alpha val="90000"/>
            </a:schemeClr>
          </a:solidFill>
        </a:ln>
      </dgm:spPr>
      <dgm:t>
        <a:bodyPr/>
        <a:lstStyle/>
        <a:p>
          <a:endParaRPr lang="en-GB"/>
        </a:p>
      </dgm:t>
    </dgm:pt>
    <dgm:pt modelId="{B142FF79-92CB-4483-9AE1-2D9445DC7556}" type="pres">
      <dgm:prSet presAssocID="{372667EA-E136-4C84-800C-03E1E5C1A3DC}" presName="outerComposite" presStyleCnt="0">
        <dgm:presLayoutVars>
          <dgm:chMax val="5"/>
          <dgm:dir/>
          <dgm:resizeHandles val="exact"/>
        </dgm:presLayoutVars>
      </dgm:prSet>
      <dgm:spPr/>
      <dgm:t>
        <a:bodyPr/>
        <a:lstStyle/>
        <a:p>
          <a:endParaRPr lang="en-GB"/>
        </a:p>
      </dgm:t>
    </dgm:pt>
    <dgm:pt modelId="{17560002-AFC8-42FC-88FA-BAC61C97386C}" type="pres">
      <dgm:prSet presAssocID="{372667EA-E136-4C84-800C-03E1E5C1A3DC}" presName="dummyMaxCanvas" presStyleCnt="0">
        <dgm:presLayoutVars/>
      </dgm:prSet>
      <dgm:spPr/>
      <dgm:t>
        <a:bodyPr/>
        <a:lstStyle/>
        <a:p>
          <a:endParaRPr lang="en-GB"/>
        </a:p>
      </dgm:t>
    </dgm:pt>
    <dgm:pt modelId="{EA64CDC6-F1BB-4C16-855D-7882E9A89134}" type="pres">
      <dgm:prSet presAssocID="{372667EA-E136-4C84-800C-03E1E5C1A3DC}" presName="ThreeNodes_1" presStyleLbl="node1" presStyleIdx="0" presStyleCnt="3">
        <dgm:presLayoutVars>
          <dgm:bulletEnabled val="1"/>
        </dgm:presLayoutVars>
      </dgm:prSet>
      <dgm:spPr/>
      <dgm:t>
        <a:bodyPr/>
        <a:lstStyle/>
        <a:p>
          <a:endParaRPr lang="en-GB"/>
        </a:p>
      </dgm:t>
    </dgm:pt>
    <dgm:pt modelId="{F0681AC4-EAC5-421B-AD29-D44F1944C8E3}" type="pres">
      <dgm:prSet presAssocID="{372667EA-E136-4C84-800C-03E1E5C1A3DC}" presName="ThreeNodes_2" presStyleLbl="node1" presStyleIdx="1" presStyleCnt="3">
        <dgm:presLayoutVars>
          <dgm:bulletEnabled val="1"/>
        </dgm:presLayoutVars>
      </dgm:prSet>
      <dgm:spPr/>
      <dgm:t>
        <a:bodyPr/>
        <a:lstStyle/>
        <a:p>
          <a:endParaRPr lang="en-GB"/>
        </a:p>
      </dgm:t>
    </dgm:pt>
    <dgm:pt modelId="{CAFAEF2C-32F9-414E-9A31-56B122A10E0D}" type="pres">
      <dgm:prSet presAssocID="{372667EA-E136-4C84-800C-03E1E5C1A3DC}" presName="ThreeNodes_3" presStyleLbl="node1" presStyleIdx="2" presStyleCnt="3">
        <dgm:presLayoutVars>
          <dgm:bulletEnabled val="1"/>
        </dgm:presLayoutVars>
      </dgm:prSet>
      <dgm:spPr/>
      <dgm:t>
        <a:bodyPr/>
        <a:lstStyle/>
        <a:p>
          <a:endParaRPr lang="en-GB"/>
        </a:p>
      </dgm:t>
    </dgm:pt>
    <dgm:pt modelId="{1D9C267A-D19A-4881-B158-C5DA9ABC943A}" type="pres">
      <dgm:prSet presAssocID="{372667EA-E136-4C84-800C-03E1E5C1A3DC}" presName="ThreeConn_1-2" presStyleLbl="fgAccFollowNode1" presStyleIdx="0" presStyleCnt="2">
        <dgm:presLayoutVars>
          <dgm:bulletEnabled val="1"/>
        </dgm:presLayoutVars>
      </dgm:prSet>
      <dgm:spPr/>
      <dgm:t>
        <a:bodyPr/>
        <a:lstStyle/>
        <a:p>
          <a:endParaRPr lang="en-GB"/>
        </a:p>
      </dgm:t>
    </dgm:pt>
    <dgm:pt modelId="{A8B9D8DC-A72B-4D3C-8A9E-67FFB417CEE6}" type="pres">
      <dgm:prSet presAssocID="{372667EA-E136-4C84-800C-03E1E5C1A3DC}" presName="ThreeConn_2-3" presStyleLbl="fgAccFollowNode1" presStyleIdx="1" presStyleCnt="2">
        <dgm:presLayoutVars>
          <dgm:bulletEnabled val="1"/>
        </dgm:presLayoutVars>
      </dgm:prSet>
      <dgm:spPr/>
      <dgm:t>
        <a:bodyPr/>
        <a:lstStyle/>
        <a:p>
          <a:endParaRPr lang="en-GB"/>
        </a:p>
      </dgm:t>
    </dgm:pt>
    <dgm:pt modelId="{C3FE6735-1495-4669-B3CB-BC408C43AB5A}" type="pres">
      <dgm:prSet presAssocID="{372667EA-E136-4C84-800C-03E1E5C1A3DC}" presName="ThreeNodes_1_text" presStyleLbl="node1" presStyleIdx="2" presStyleCnt="3">
        <dgm:presLayoutVars>
          <dgm:bulletEnabled val="1"/>
        </dgm:presLayoutVars>
      </dgm:prSet>
      <dgm:spPr/>
      <dgm:t>
        <a:bodyPr/>
        <a:lstStyle/>
        <a:p>
          <a:endParaRPr lang="en-GB"/>
        </a:p>
      </dgm:t>
    </dgm:pt>
    <dgm:pt modelId="{3746F0F2-198A-4C82-9071-1A25971E34C8}" type="pres">
      <dgm:prSet presAssocID="{372667EA-E136-4C84-800C-03E1E5C1A3DC}" presName="ThreeNodes_2_text" presStyleLbl="node1" presStyleIdx="2" presStyleCnt="3">
        <dgm:presLayoutVars>
          <dgm:bulletEnabled val="1"/>
        </dgm:presLayoutVars>
      </dgm:prSet>
      <dgm:spPr/>
      <dgm:t>
        <a:bodyPr/>
        <a:lstStyle/>
        <a:p>
          <a:endParaRPr lang="en-GB"/>
        </a:p>
      </dgm:t>
    </dgm:pt>
    <dgm:pt modelId="{1B6505E8-E03D-40A9-A413-326DEF54F255}" type="pres">
      <dgm:prSet presAssocID="{372667EA-E136-4C84-800C-03E1E5C1A3DC}" presName="ThreeNodes_3_text" presStyleLbl="node1" presStyleIdx="2" presStyleCnt="3">
        <dgm:presLayoutVars>
          <dgm:bulletEnabled val="1"/>
        </dgm:presLayoutVars>
      </dgm:prSet>
      <dgm:spPr/>
      <dgm:t>
        <a:bodyPr/>
        <a:lstStyle/>
        <a:p>
          <a:endParaRPr lang="en-GB"/>
        </a:p>
      </dgm:t>
    </dgm:pt>
  </dgm:ptLst>
  <dgm:cxnLst>
    <dgm:cxn modelId="{4FF33599-B6E6-4E39-B32E-502A01438088}" type="presOf" srcId="{96C14616-50D7-4FD0-B006-0D193019BFDB}" destId="{CAFAEF2C-32F9-414E-9A31-56B122A10E0D}" srcOrd="0" destOrd="0" presId="urn:microsoft.com/office/officeart/2005/8/layout/vProcess5"/>
    <dgm:cxn modelId="{F934FF12-27A6-46B2-B3EB-8B42D60C826A}" type="presOf" srcId="{A1F46DAE-4DFD-42CD-83EC-52766CA5D062}" destId="{1D9C267A-D19A-4881-B158-C5DA9ABC943A}" srcOrd="0" destOrd="0" presId="urn:microsoft.com/office/officeart/2005/8/layout/vProcess5"/>
    <dgm:cxn modelId="{43B83ADC-B74A-4E76-AB67-46A203A6A83E}" srcId="{372667EA-E136-4C84-800C-03E1E5C1A3DC}" destId="{A85C1D2B-AC0C-4F23-A797-59156AEB6A7C}" srcOrd="0" destOrd="0" parTransId="{94A787B6-D00F-4953-A993-F191A876816F}" sibTransId="{A1F46DAE-4DFD-42CD-83EC-52766CA5D062}"/>
    <dgm:cxn modelId="{12EA0883-9D6C-47DD-863F-8A06D58633A3}" type="presOf" srcId="{2E379BF3-8C09-4510-9EF6-EC2AB0187110}" destId="{A8B9D8DC-A72B-4D3C-8A9E-67FFB417CEE6}" srcOrd="0" destOrd="0" presId="urn:microsoft.com/office/officeart/2005/8/layout/vProcess5"/>
    <dgm:cxn modelId="{87B1ACFE-679A-4CF7-B558-0779970B884C}" type="presOf" srcId="{A85C1D2B-AC0C-4F23-A797-59156AEB6A7C}" destId="{C3FE6735-1495-4669-B3CB-BC408C43AB5A}" srcOrd="1" destOrd="0" presId="urn:microsoft.com/office/officeart/2005/8/layout/vProcess5"/>
    <dgm:cxn modelId="{205464B1-C3D0-4E5B-8F40-E97CD2F28E85}" type="presOf" srcId="{A85C1D2B-AC0C-4F23-A797-59156AEB6A7C}" destId="{EA64CDC6-F1BB-4C16-855D-7882E9A89134}" srcOrd="0" destOrd="0" presId="urn:microsoft.com/office/officeart/2005/8/layout/vProcess5"/>
    <dgm:cxn modelId="{8A711845-CD0C-466B-B5D6-4737E27C577F}" srcId="{372667EA-E136-4C84-800C-03E1E5C1A3DC}" destId="{96C14616-50D7-4FD0-B006-0D193019BFDB}" srcOrd="2" destOrd="0" parTransId="{EEAD9B1C-C15B-4241-99DB-0F65932F66AC}" sibTransId="{CFA34A4A-78B9-42B0-8FE9-74BE37808A4C}"/>
    <dgm:cxn modelId="{78C2CDB6-F50D-4E30-86F5-D1C319F28988}" type="presOf" srcId="{82B31505-8D2A-4C50-A894-F1059016A229}" destId="{F0681AC4-EAC5-421B-AD29-D44F1944C8E3}" srcOrd="0" destOrd="0" presId="urn:microsoft.com/office/officeart/2005/8/layout/vProcess5"/>
    <dgm:cxn modelId="{C74E5204-8871-4188-8A84-876E10523350}" type="presOf" srcId="{96C14616-50D7-4FD0-B006-0D193019BFDB}" destId="{1B6505E8-E03D-40A9-A413-326DEF54F255}" srcOrd="1" destOrd="0" presId="urn:microsoft.com/office/officeart/2005/8/layout/vProcess5"/>
    <dgm:cxn modelId="{7606005A-DCCB-4859-ABE2-2BF0BF4F7146}" type="presOf" srcId="{372667EA-E136-4C84-800C-03E1E5C1A3DC}" destId="{B142FF79-92CB-4483-9AE1-2D9445DC7556}" srcOrd="0" destOrd="0" presId="urn:microsoft.com/office/officeart/2005/8/layout/vProcess5"/>
    <dgm:cxn modelId="{B91D6A69-F805-4A45-A94B-17354AACEEAD}" type="presOf" srcId="{82B31505-8D2A-4C50-A894-F1059016A229}" destId="{3746F0F2-198A-4C82-9071-1A25971E34C8}" srcOrd="1" destOrd="0" presId="urn:microsoft.com/office/officeart/2005/8/layout/vProcess5"/>
    <dgm:cxn modelId="{CC731C40-DE6A-431C-9CC1-C5AC179E0185}" srcId="{372667EA-E136-4C84-800C-03E1E5C1A3DC}" destId="{82B31505-8D2A-4C50-A894-F1059016A229}" srcOrd="1" destOrd="0" parTransId="{A6920FF7-CE3E-4B0E-8AFD-7697CBD764F6}" sibTransId="{2E379BF3-8C09-4510-9EF6-EC2AB0187110}"/>
    <dgm:cxn modelId="{BE4057AD-3642-4B46-9F52-A652B6F0BDAC}" type="presParOf" srcId="{B142FF79-92CB-4483-9AE1-2D9445DC7556}" destId="{17560002-AFC8-42FC-88FA-BAC61C97386C}" srcOrd="0" destOrd="0" presId="urn:microsoft.com/office/officeart/2005/8/layout/vProcess5"/>
    <dgm:cxn modelId="{DCB40AE0-EB0F-4D78-818B-4CA14854B338}" type="presParOf" srcId="{B142FF79-92CB-4483-9AE1-2D9445DC7556}" destId="{EA64CDC6-F1BB-4C16-855D-7882E9A89134}" srcOrd="1" destOrd="0" presId="urn:microsoft.com/office/officeart/2005/8/layout/vProcess5"/>
    <dgm:cxn modelId="{E8D1421E-E28A-49F0-89D7-839E7174D27F}" type="presParOf" srcId="{B142FF79-92CB-4483-9AE1-2D9445DC7556}" destId="{F0681AC4-EAC5-421B-AD29-D44F1944C8E3}" srcOrd="2" destOrd="0" presId="urn:microsoft.com/office/officeart/2005/8/layout/vProcess5"/>
    <dgm:cxn modelId="{C59778E0-8A38-4D5D-91E1-9ACFF3C9C6FA}" type="presParOf" srcId="{B142FF79-92CB-4483-9AE1-2D9445DC7556}" destId="{CAFAEF2C-32F9-414E-9A31-56B122A10E0D}" srcOrd="3" destOrd="0" presId="urn:microsoft.com/office/officeart/2005/8/layout/vProcess5"/>
    <dgm:cxn modelId="{7859B2D7-F0E6-46B8-A043-C217D7F24B9A}" type="presParOf" srcId="{B142FF79-92CB-4483-9AE1-2D9445DC7556}" destId="{1D9C267A-D19A-4881-B158-C5DA9ABC943A}" srcOrd="4" destOrd="0" presId="urn:microsoft.com/office/officeart/2005/8/layout/vProcess5"/>
    <dgm:cxn modelId="{31E9EED6-809F-432C-A4F6-C46DA4FF9AF3}" type="presParOf" srcId="{B142FF79-92CB-4483-9AE1-2D9445DC7556}" destId="{A8B9D8DC-A72B-4D3C-8A9E-67FFB417CEE6}" srcOrd="5" destOrd="0" presId="urn:microsoft.com/office/officeart/2005/8/layout/vProcess5"/>
    <dgm:cxn modelId="{0641D676-6888-49F7-A389-44CA6CD65295}" type="presParOf" srcId="{B142FF79-92CB-4483-9AE1-2D9445DC7556}" destId="{C3FE6735-1495-4669-B3CB-BC408C43AB5A}" srcOrd="6" destOrd="0" presId="urn:microsoft.com/office/officeart/2005/8/layout/vProcess5"/>
    <dgm:cxn modelId="{25FE9F7C-3A62-4D57-8E76-E83D654B2B23}" type="presParOf" srcId="{B142FF79-92CB-4483-9AE1-2D9445DC7556}" destId="{3746F0F2-198A-4C82-9071-1A25971E34C8}" srcOrd="7" destOrd="0" presId="urn:microsoft.com/office/officeart/2005/8/layout/vProcess5"/>
    <dgm:cxn modelId="{C856D20C-F350-4732-AB72-52841AC8500D}" type="presParOf" srcId="{B142FF79-92CB-4483-9AE1-2D9445DC7556}" destId="{1B6505E8-E03D-40A9-A413-326DEF54F255}"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83EC88A-0B9E-4219-968D-01BBAD6C2834}" type="doc">
      <dgm:prSet loTypeId="urn:microsoft.com/office/officeart/2005/8/layout/vProcess5" loCatId="process" qsTypeId="urn:microsoft.com/office/officeart/2005/8/quickstyle/simple1" qsCatId="simple" csTypeId="urn:microsoft.com/office/officeart/2005/8/colors/accent4_2" csCatId="accent4" phldr="1"/>
      <dgm:spPr/>
      <dgm:t>
        <a:bodyPr/>
        <a:lstStyle/>
        <a:p>
          <a:endParaRPr lang="en-GB"/>
        </a:p>
      </dgm:t>
    </dgm:pt>
    <dgm:pt modelId="{17A6C2F5-5A6D-47A3-AA57-D1B914DE08E3}">
      <dgm:prSet phldrT="[Text]"/>
      <dgm:spPr/>
      <dgm:t>
        <a:bodyPr/>
        <a:lstStyle/>
        <a:p>
          <a:r>
            <a:rPr lang="en-GB" dirty="0" smtClean="0"/>
            <a:t>BA role in the business change lifecycle</a:t>
          </a:r>
          <a:endParaRPr lang="en-GB" dirty="0"/>
        </a:p>
      </dgm:t>
    </dgm:pt>
    <dgm:pt modelId="{B3EAAA85-93BD-45CF-B6B7-6472D911E01F}" type="parTrans" cxnId="{C2476C70-D8CA-4D0B-ADEB-44A4F3DCE96B}">
      <dgm:prSet/>
      <dgm:spPr/>
      <dgm:t>
        <a:bodyPr/>
        <a:lstStyle/>
        <a:p>
          <a:endParaRPr lang="en-GB"/>
        </a:p>
      </dgm:t>
    </dgm:pt>
    <dgm:pt modelId="{9D74BAC4-9398-4DC2-A6FE-6131169C0800}" type="sibTrans" cxnId="{C2476C70-D8CA-4D0B-ADEB-44A4F3DCE96B}">
      <dgm:prSet/>
      <dgm:spPr>
        <a:solidFill>
          <a:srgbClr val="CBD5E8"/>
        </a:solidFill>
        <a:ln>
          <a:solidFill>
            <a:srgbClr val="FFFFFF"/>
          </a:solidFill>
        </a:ln>
      </dgm:spPr>
      <dgm:t>
        <a:bodyPr/>
        <a:lstStyle/>
        <a:p>
          <a:endParaRPr lang="en-GB"/>
        </a:p>
      </dgm:t>
    </dgm:pt>
    <dgm:pt modelId="{33B8E382-2148-470E-806A-0C08D0A7926B}">
      <dgm:prSet phldrT="[Text]"/>
      <dgm:spPr/>
      <dgm:t>
        <a:bodyPr/>
        <a:lstStyle/>
        <a:p>
          <a:r>
            <a:rPr lang="en-GB" dirty="0" smtClean="0"/>
            <a:t>Design stage</a:t>
          </a:r>
          <a:endParaRPr lang="en-GB" dirty="0"/>
        </a:p>
      </dgm:t>
    </dgm:pt>
    <dgm:pt modelId="{03B9742B-0227-4E92-92C8-75BA058979F6}" type="parTrans" cxnId="{FDCEA6A2-340E-4133-857C-BEB7F79A2750}">
      <dgm:prSet/>
      <dgm:spPr/>
      <dgm:t>
        <a:bodyPr/>
        <a:lstStyle/>
        <a:p>
          <a:endParaRPr lang="en-GB"/>
        </a:p>
      </dgm:t>
    </dgm:pt>
    <dgm:pt modelId="{855EBFE5-9F9C-4093-B6E7-3A4E0E0834D0}" type="sibTrans" cxnId="{FDCEA6A2-340E-4133-857C-BEB7F79A2750}">
      <dgm:prSet/>
      <dgm:spPr>
        <a:solidFill>
          <a:srgbClr val="CBD5E8"/>
        </a:solidFill>
        <a:ln>
          <a:solidFill>
            <a:srgbClr val="FFFFFF"/>
          </a:solidFill>
        </a:ln>
      </dgm:spPr>
      <dgm:t>
        <a:bodyPr/>
        <a:lstStyle/>
        <a:p>
          <a:endParaRPr lang="en-GB"/>
        </a:p>
      </dgm:t>
    </dgm:pt>
    <dgm:pt modelId="{18076731-7520-45D9-9FB4-33416F6C8648}">
      <dgm:prSet phldrT="[Text]"/>
      <dgm:spPr/>
      <dgm:t>
        <a:bodyPr/>
        <a:lstStyle/>
        <a:p>
          <a:r>
            <a:rPr lang="en-GB" dirty="0" smtClean="0"/>
            <a:t>Implementation stage</a:t>
          </a:r>
          <a:endParaRPr lang="en-GB" dirty="0"/>
        </a:p>
      </dgm:t>
    </dgm:pt>
    <dgm:pt modelId="{5F617C14-E10F-4E99-BEC7-25CE55E900B1}" type="parTrans" cxnId="{FCDA4C28-3BB5-4016-810F-17B261F45A62}">
      <dgm:prSet/>
      <dgm:spPr/>
      <dgm:t>
        <a:bodyPr/>
        <a:lstStyle/>
        <a:p>
          <a:endParaRPr lang="en-GB"/>
        </a:p>
      </dgm:t>
    </dgm:pt>
    <dgm:pt modelId="{7074897C-3BA7-43DE-8B97-718C04A3696A}" type="sibTrans" cxnId="{FCDA4C28-3BB5-4016-810F-17B261F45A62}">
      <dgm:prSet/>
      <dgm:spPr>
        <a:solidFill>
          <a:srgbClr val="CBD5E8"/>
        </a:solidFill>
        <a:ln>
          <a:solidFill>
            <a:srgbClr val="FFFFFF"/>
          </a:solidFill>
        </a:ln>
      </dgm:spPr>
      <dgm:t>
        <a:bodyPr/>
        <a:lstStyle/>
        <a:p>
          <a:endParaRPr lang="en-GB"/>
        </a:p>
      </dgm:t>
    </dgm:pt>
    <dgm:pt modelId="{84A8CF3B-C0E6-4F3C-ABD8-CA4B309AC1AE}">
      <dgm:prSet phldrT="[Text]"/>
      <dgm:spPr/>
      <dgm:t>
        <a:bodyPr/>
        <a:lstStyle/>
        <a:p>
          <a:r>
            <a:rPr lang="en-GB" dirty="0" smtClean="0"/>
            <a:t>Realisation stage</a:t>
          </a:r>
          <a:endParaRPr lang="en-GB" dirty="0"/>
        </a:p>
      </dgm:t>
    </dgm:pt>
    <dgm:pt modelId="{3C020FF0-0D20-4770-9208-9D6313FFAE88}" type="parTrans" cxnId="{3A87E355-283D-4A24-BC5B-2B02C8C354AA}">
      <dgm:prSet/>
      <dgm:spPr/>
      <dgm:t>
        <a:bodyPr/>
        <a:lstStyle/>
        <a:p>
          <a:endParaRPr lang="en-GB"/>
        </a:p>
      </dgm:t>
    </dgm:pt>
    <dgm:pt modelId="{5A8C0A2F-8586-4DBA-90F6-BA004C2AEFCA}" type="sibTrans" cxnId="{3A87E355-283D-4A24-BC5B-2B02C8C354AA}">
      <dgm:prSet/>
      <dgm:spPr/>
      <dgm:t>
        <a:bodyPr/>
        <a:lstStyle/>
        <a:p>
          <a:endParaRPr lang="en-GB"/>
        </a:p>
      </dgm:t>
    </dgm:pt>
    <dgm:pt modelId="{B3E54D1C-6D24-4BD8-99B5-D613317F4708}" type="pres">
      <dgm:prSet presAssocID="{283EC88A-0B9E-4219-968D-01BBAD6C2834}" presName="outerComposite" presStyleCnt="0">
        <dgm:presLayoutVars>
          <dgm:chMax val="5"/>
          <dgm:dir/>
          <dgm:resizeHandles val="exact"/>
        </dgm:presLayoutVars>
      </dgm:prSet>
      <dgm:spPr/>
      <dgm:t>
        <a:bodyPr/>
        <a:lstStyle/>
        <a:p>
          <a:endParaRPr lang="en-GB"/>
        </a:p>
      </dgm:t>
    </dgm:pt>
    <dgm:pt modelId="{EF06448D-A251-4058-BC85-4DA98F25EB6F}" type="pres">
      <dgm:prSet presAssocID="{283EC88A-0B9E-4219-968D-01BBAD6C2834}" presName="dummyMaxCanvas" presStyleCnt="0">
        <dgm:presLayoutVars/>
      </dgm:prSet>
      <dgm:spPr/>
      <dgm:t>
        <a:bodyPr/>
        <a:lstStyle/>
        <a:p>
          <a:endParaRPr lang="en-GB"/>
        </a:p>
      </dgm:t>
    </dgm:pt>
    <dgm:pt modelId="{E7514159-AD41-4BF1-A78C-FB99A41E5A57}" type="pres">
      <dgm:prSet presAssocID="{283EC88A-0B9E-4219-968D-01BBAD6C2834}" presName="FourNodes_1" presStyleLbl="node1" presStyleIdx="0" presStyleCnt="4">
        <dgm:presLayoutVars>
          <dgm:bulletEnabled val="1"/>
        </dgm:presLayoutVars>
      </dgm:prSet>
      <dgm:spPr/>
      <dgm:t>
        <a:bodyPr/>
        <a:lstStyle/>
        <a:p>
          <a:endParaRPr lang="en-GB"/>
        </a:p>
      </dgm:t>
    </dgm:pt>
    <dgm:pt modelId="{E0EFF055-67AC-4808-B725-8F85D2D9D0EE}" type="pres">
      <dgm:prSet presAssocID="{283EC88A-0B9E-4219-968D-01BBAD6C2834}" presName="FourNodes_2" presStyleLbl="node1" presStyleIdx="1" presStyleCnt="4">
        <dgm:presLayoutVars>
          <dgm:bulletEnabled val="1"/>
        </dgm:presLayoutVars>
      </dgm:prSet>
      <dgm:spPr/>
      <dgm:t>
        <a:bodyPr/>
        <a:lstStyle/>
        <a:p>
          <a:endParaRPr lang="en-GB"/>
        </a:p>
      </dgm:t>
    </dgm:pt>
    <dgm:pt modelId="{793A77AE-CAA4-4F60-912A-FF0E35F97856}" type="pres">
      <dgm:prSet presAssocID="{283EC88A-0B9E-4219-968D-01BBAD6C2834}" presName="FourNodes_3" presStyleLbl="node1" presStyleIdx="2" presStyleCnt="4">
        <dgm:presLayoutVars>
          <dgm:bulletEnabled val="1"/>
        </dgm:presLayoutVars>
      </dgm:prSet>
      <dgm:spPr/>
      <dgm:t>
        <a:bodyPr/>
        <a:lstStyle/>
        <a:p>
          <a:endParaRPr lang="en-GB"/>
        </a:p>
      </dgm:t>
    </dgm:pt>
    <dgm:pt modelId="{44EFF374-54CE-43DA-8FC2-5CAC4244F5E8}" type="pres">
      <dgm:prSet presAssocID="{283EC88A-0B9E-4219-968D-01BBAD6C2834}" presName="FourNodes_4" presStyleLbl="node1" presStyleIdx="3" presStyleCnt="4">
        <dgm:presLayoutVars>
          <dgm:bulletEnabled val="1"/>
        </dgm:presLayoutVars>
      </dgm:prSet>
      <dgm:spPr/>
      <dgm:t>
        <a:bodyPr/>
        <a:lstStyle/>
        <a:p>
          <a:endParaRPr lang="en-GB"/>
        </a:p>
      </dgm:t>
    </dgm:pt>
    <dgm:pt modelId="{71DF5BE0-6BD2-4DDD-9358-3735BDF443DA}" type="pres">
      <dgm:prSet presAssocID="{283EC88A-0B9E-4219-968D-01BBAD6C2834}" presName="FourConn_1-2" presStyleLbl="fgAccFollowNode1" presStyleIdx="0" presStyleCnt="3">
        <dgm:presLayoutVars>
          <dgm:bulletEnabled val="1"/>
        </dgm:presLayoutVars>
      </dgm:prSet>
      <dgm:spPr/>
      <dgm:t>
        <a:bodyPr/>
        <a:lstStyle/>
        <a:p>
          <a:endParaRPr lang="en-GB"/>
        </a:p>
      </dgm:t>
    </dgm:pt>
    <dgm:pt modelId="{A71FD668-864C-4AF8-97ED-5DD960D874D1}" type="pres">
      <dgm:prSet presAssocID="{283EC88A-0B9E-4219-968D-01BBAD6C2834}" presName="FourConn_2-3" presStyleLbl="fgAccFollowNode1" presStyleIdx="1" presStyleCnt="3">
        <dgm:presLayoutVars>
          <dgm:bulletEnabled val="1"/>
        </dgm:presLayoutVars>
      </dgm:prSet>
      <dgm:spPr/>
      <dgm:t>
        <a:bodyPr/>
        <a:lstStyle/>
        <a:p>
          <a:endParaRPr lang="en-GB"/>
        </a:p>
      </dgm:t>
    </dgm:pt>
    <dgm:pt modelId="{977D9862-97BB-4D51-A377-75FBD4E19498}" type="pres">
      <dgm:prSet presAssocID="{283EC88A-0B9E-4219-968D-01BBAD6C2834}" presName="FourConn_3-4" presStyleLbl="fgAccFollowNode1" presStyleIdx="2" presStyleCnt="3">
        <dgm:presLayoutVars>
          <dgm:bulletEnabled val="1"/>
        </dgm:presLayoutVars>
      </dgm:prSet>
      <dgm:spPr/>
      <dgm:t>
        <a:bodyPr/>
        <a:lstStyle/>
        <a:p>
          <a:endParaRPr lang="en-GB"/>
        </a:p>
      </dgm:t>
    </dgm:pt>
    <dgm:pt modelId="{610E04DD-B46B-45B8-AE89-81EF0C83E9F1}" type="pres">
      <dgm:prSet presAssocID="{283EC88A-0B9E-4219-968D-01BBAD6C2834}" presName="FourNodes_1_text" presStyleLbl="node1" presStyleIdx="3" presStyleCnt="4">
        <dgm:presLayoutVars>
          <dgm:bulletEnabled val="1"/>
        </dgm:presLayoutVars>
      </dgm:prSet>
      <dgm:spPr/>
      <dgm:t>
        <a:bodyPr/>
        <a:lstStyle/>
        <a:p>
          <a:endParaRPr lang="en-GB"/>
        </a:p>
      </dgm:t>
    </dgm:pt>
    <dgm:pt modelId="{3CEB2FC0-D1DC-4A04-A26C-3515A51C3CA8}" type="pres">
      <dgm:prSet presAssocID="{283EC88A-0B9E-4219-968D-01BBAD6C2834}" presName="FourNodes_2_text" presStyleLbl="node1" presStyleIdx="3" presStyleCnt="4">
        <dgm:presLayoutVars>
          <dgm:bulletEnabled val="1"/>
        </dgm:presLayoutVars>
      </dgm:prSet>
      <dgm:spPr/>
      <dgm:t>
        <a:bodyPr/>
        <a:lstStyle/>
        <a:p>
          <a:endParaRPr lang="en-GB"/>
        </a:p>
      </dgm:t>
    </dgm:pt>
    <dgm:pt modelId="{C66844D7-2EA6-4EE0-BAF1-1CCB1D2DD4A9}" type="pres">
      <dgm:prSet presAssocID="{283EC88A-0B9E-4219-968D-01BBAD6C2834}" presName="FourNodes_3_text" presStyleLbl="node1" presStyleIdx="3" presStyleCnt="4">
        <dgm:presLayoutVars>
          <dgm:bulletEnabled val="1"/>
        </dgm:presLayoutVars>
      </dgm:prSet>
      <dgm:spPr/>
      <dgm:t>
        <a:bodyPr/>
        <a:lstStyle/>
        <a:p>
          <a:endParaRPr lang="en-GB"/>
        </a:p>
      </dgm:t>
    </dgm:pt>
    <dgm:pt modelId="{FC85CFAB-3B78-4011-A600-6C010FDF402E}" type="pres">
      <dgm:prSet presAssocID="{283EC88A-0B9E-4219-968D-01BBAD6C2834}" presName="FourNodes_4_text" presStyleLbl="node1" presStyleIdx="3" presStyleCnt="4">
        <dgm:presLayoutVars>
          <dgm:bulletEnabled val="1"/>
        </dgm:presLayoutVars>
      </dgm:prSet>
      <dgm:spPr/>
      <dgm:t>
        <a:bodyPr/>
        <a:lstStyle/>
        <a:p>
          <a:endParaRPr lang="en-GB"/>
        </a:p>
      </dgm:t>
    </dgm:pt>
  </dgm:ptLst>
  <dgm:cxnLst>
    <dgm:cxn modelId="{F949864D-6782-4C39-8308-6A1A6DE3CCC4}" type="presOf" srcId="{33B8E382-2148-470E-806A-0C08D0A7926B}" destId="{3CEB2FC0-D1DC-4A04-A26C-3515A51C3CA8}" srcOrd="1" destOrd="0" presId="urn:microsoft.com/office/officeart/2005/8/layout/vProcess5"/>
    <dgm:cxn modelId="{9ADC0DCF-5B83-40E2-A5E5-176D884DDCFD}" type="presOf" srcId="{283EC88A-0B9E-4219-968D-01BBAD6C2834}" destId="{B3E54D1C-6D24-4BD8-99B5-D613317F4708}" srcOrd="0" destOrd="0" presId="urn:microsoft.com/office/officeart/2005/8/layout/vProcess5"/>
    <dgm:cxn modelId="{C2476C70-D8CA-4D0B-ADEB-44A4F3DCE96B}" srcId="{283EC88A-0B9E-4219-968D-01BBAD6C2834}" destId="{17A6C2F5-5A6D-47A3-AA57-D1B914DE08E3}" srcOrd="0" destOrd="0" parTransId="{B3EAAA85-93BD-45CF-B6B7-6472D911E01F}" sibTransId="{9D74BAC4-9398-4DC2-A6FE-6131169C0800}"/>
    <dgm:cxn modelId="{FDCEA6A2-340E-4133-857C-BEB7F79A2750}" srcId="{283EC88A-0B9E-4219-968D-01BBAD6C2834}" destId="{33B8E382-2148-470E-806A-0C08D0A7926B}" srcOrd="1" destOrd="0" parTransId="{03B9742B-0227-4E92-92C8-75BA058979F6}" sibTransId="{855EBFE5-9F9C-4093-B6E7-3A4E0E0834D0}"/>
    <dgm:cxn modelId="{39359725-BDD9-46D3-8C06-BD82E80764E5}" type="presOf" srcId="{17A6C2F5-5A6D-47A3-AA57-D1B914DE08E3}" destId="{610E04DD-B46B-45B8-AE89-81EF0C83E9F1}" srcOrd="1" destOrd="0" presId="urn:microsoft.com/office/officeart/2005/8/layout/vProcess5"/>
    <dgm:cxn modelId="{3A87E355-283D-4A24-BC5B-2B02C8C354AA}" srcId="{283EC88A-0B9E-4219-968D-01BBAD6C2834}" destId="{84A8CF3B-C0E6-4F3C-ABD8-CA4B309AC1AE}" srcOrd="3" destOrd="0" parTransId="{3C020FF0-0D20-4770-9208-9D6313FFAE88}" sibTransId="{5A8C0A2F-8586-4DBA-90F6-BA004C2AEFCA}"/>
    <dgm:cxn modelId="{141EEF64-33C5-44DE-AB8D-01BA65571621}" type="presOf" srcId="{7074897C-3BA7-43DE-8B97-718C04A3696A}" destId="{977D9862-97BB-4D51-A377-75FBD4E19498}" srcOrd="0" destOrd="0" presId="urn:microsoft.com/office/officeart/2005/8/layout/vProcess5"/>
    <dgm:cxn modelId="{111A1F6F-753F-43AB-9E88-C3F1D37AAF0B}" type="presOf" srcId="{855EBFE5-9F9C-4093-B6E7-3A4E0E0834D0}" destId="{A71FD668-864C-4AF8-97ED-5DD960D874D1}" srcOrd="0" destOrd="0" presId="urn:microsoft.com/office/officeart/2005/8/layout/vProcess5"/>
    <dgm:cxn modelId="{A731ECAB-E544-402A-924B-E67DA38153C0}" type="presOf" srcId="{84A8CF3B-C0E6-4F3C-ABD8-CA4B309AC1AE}" destId="{44EFF374-54CE-43DA-8FC2-5CAC4244F5E8}" srcOrd="0" destOrd="0" presId="urn:microsoft.com/office/officeart/2005/8/layout/vProcess5"/>
    <dgm:cxn modelId="{12C1A9CC-51D6-4D6B-8D75-BD028BB10CEA}" type="presOf" srcId="{33B8E382-2148-470E-806A-0C08D0A7926B}" destId="{E0EFF055-67AC-4808-B725-8F85D2D9D0EE}" srcOrd="0" destOrd="0" presId="urn:microsoft.com/office/officeart/2005/8/layout/vProcess5"/>
    <dgm:cxn modelId="{63EE661C-C2DE-4F52-81DE-9A6C020A7426}" type="presOf" srcId="{84A8CF3B-C0E6-4F3C-ABD8-CA4B309AC1AE}" destId="{FC85CFAB-3B78-4011-A600-6C010FDF402E}" srcOrd="1" destOrd="0" presId="urn:microsoft.com/office/officeart/2005/8/layout/vProcess5"/>
    <dgm:cxn modelId="{FCDA4C28-3BB5-4016-810F-17B261F45A62}" srcId="{283EC88A-0B9E-4219-968D-01BBAD6C2834}" destId="{18076731-7520-45D9-9FB4-33416F6C8648}" srcOrd="2" destOrd="0" parTransId="{5F617C14-E10F-4E99-BEC7-25CE55E900B1}" sibTransId="{7074897C-3BA7-43DE-8B97-718C04A3696A}"/>
    <dgm:cxn modelId="{14D227FA-15EB-4D42-90F2-27D8C49598DC}" type="presOf" srcId="{9D74BAC4-9398-4DC2-A6FE-6131169C0800}" destId="{71DF5BE0-6BD2-4DDD-9358-3735BDF443DA}" srcOrd="0" destOrd="0" presId="urn:microsoft.com/office/officeart/2005/8/layout/vProcess5"/>
    <dgm:cxn modelId="{6389DCD0-F265-4CCC-A22A-4488153A491A}" type="presOf" srcId="{18076731-7520-45D9-9FB4-33416F6C8648}" destId="{793A77AE-CAA4-4F60-912A-FF0E35F97856}" srcOrd="0" destOrd="0" presId="urn:microsoft.com/office/officeart/2005/8/layout/vProcess5"/>
    <dgm:cxn modelId="{6F48E167-79D7-4A85-B45B-F19FBB560081}" type="presOf" srcId="{18076731-7520-45D9-9FB4-33416F6C8648}" destId="{C66844D7-2EA6-4EE0-BAF1-1CCB1D2DD4A9}" srcOrd="1" destOrd="0" presId="urn:microsoft.com/office/officeart/2005/8/layout/vProcess5"/>
    <dgm:cxn modelId="{6F3BB3EB-0FB9-4F6A-8216-EED73B07F85F}" type="presOf" srcId="{17A6C2F5-5A6D-47A3-AA57-D1B914DE08E3}" destId="{E7514159-AD41-4BF1-A78C-FB99A41E5A57}" srcOrd="0" destOrd="0" presId="urn:microsoft.com/office/officeart/2005/8/layout/vProcess5"/>
    <dgm:cxn modelId="{28A3C6C4-D65C-4BCE-9720-9DF1B158DA78}" type="presParOf" srcId="{B3E54D1C-6D24-4BD8-99B5-D613317F4708}" destId="{EF06448D-A251-4058-BC85-4DA98F25EB6F}" srcOrd="0" destOrd="0" presId="urn:microsoft.com/office/officeart/2005/8/layout/vProcess5"/>
    <dgm:cxn modelId="{8B426333-81A7-4E54-A5F0-416A25C0D74D}" type="presParOf" srcId="{B3E54D1C-6D24-4BD8-99B5-D613317F4708}" destId="{E7514159-AD41-4BF1-A78C-FB99A41E5A57}" srcOrd="1" destOrd="0" presId="urn:microsoft.com/office/officeart/2005/8/layout/vProcess5"/>
    <dgm:cxn modelId="{E4630652-B63D-419F-A7A2-5DCA4FB86372}" type="presParOf" srcId="{B3E54D1C-6D24-4BD8-99B5-D613317F4708}" destId="{E0EFF055-67AC-4808-B725-8F85D2D9D0EE}" srcOrd="2" destOrd="0" presId="urn:microsoft.com/office/officeart/2005/8/layout/vProcess5"/>
    <dgm:cxn modelId="{A2428520-B8BE-49C9-AE07-18A26F06D1A1}" type="presParOf" srcId="{B3E54D1C-6D24-4BD8-99B5-D613317F4708}" destId="{793A77AE-CAA4-4F60-912A-FF0E35F97856}" srcOrd="3" destOrd="0" presId="urn:microsoft.com/office/officeart/2005/8/layout/vProcess5"/>
    <dgm:cxn modelId="{1D5D5D68-2A25-46F8-BCC1-D60CE3074EEB}" type="presParOf" srcId="{B3E54D1C-6D24-4BD8-99B5-D613317F4708}" destId="{44EFF374-54CE-43DA-8FC2-5CAC4244F5E8}" srcOrd="4" destOrd="0" presId="urn:microsoft.com/office/officeart/2005/8/layout/vProcess5"/>
    <dgm:cxn modelId="{31FAB50E-F32A-4AA4-A914-32718F6CBFC9}" type="presParOf" srcId="{B3E54D1C-6D24-4BD8-99B5-D613317F4708}" destId="{71DF5BE0-6BD2-4DDD-9358-3735BDF443DA}" srcOrd="5" destOrd="0" presId="urn:microsoft.com/office/officeart/2005/8/layout/vProcess5"/>
    <dgm:cxn modelId="{A2364725-63AC-46DD-BACE-CFB2E6033939}" type="presParOf" srcId="{B3E54D1C-6D24-4BD8-99B5-D613317F4708}" destId="{A71FD668-864C-4AF8-97ED-5DD960D874D1}" srcOrd="6" destOrd="0" presId="urn:microsoft.com/office/officeart/2005/8/layout/vProcess5"/>
    <dgm:cxn modelId="{5B544207-9948-4C0C-A29D-51468860FAB7}" type="presParOf" srcId="{B3E54D1C-6D24-4BD8-99B5-D613317F4708}" destId="{977D9862-97BB-4D51-A377-75FBD4E19498}" srcOrd="7" destOrd="0" presId="urn:microsoft.com/office/officeart/2005/8/layout/vProcess5"/>
    <dgm:cxn modelId="{FAC9DE72-8C93-4A7D-A304-16B1F4FEBC01}" type="presParOf" srcId="{B3E54D1C-6D24-4BD8-99B5-D613317F4708}" destId="{610E04DD-B46B-45B8-AE89-81EF0C83E9F1}" srcOrd="8" destOrd="0" presId="urn:microsoft.com/office/officeart/2005/8/layout/vProcess5"/>
    <dgm:cxn modelId="{A6D67349-22CE-479F-BB9B-9CCCC2BFC7B1}" type="presParOf" srcId="{B3E54D1C-6D24-4BD8-99B5-D613317F4708}" destId="{3CEB2FC0-D1DC-4A04-A26C-3515A51C3CA8}" srcOrd="9" destOrd="0" presId="urn:microsoft.com/office/officeart/2005/8/layout/vProcess5"/>
    <dgm:cxn modelId="{99B45848-078A-4368-BF31-BE516A6C2938}" type="presParOf" srcId="{B3E54D1C-6D24-4BD8-99B5-D613317F4708}" destId="{C66844D7-2EA6-4EE0-BAF1-1CCB1D2DD4A9}" srcOrd="10" destOrd="0" presId="urn:microsoft.com/office/officeart/2005/8/layout/vProcess5"/>
    <dgm:cxn modelId="{2D58F528-2E2D-4594-B5D5-9BE9321F992C}" type="presParOf" srcId="{B3E54D1C-6D24-4BD8-99B5-D613317F4708}" destId="{FC85CFAB-3B78-4011-A600-6C010FDF402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E8A24208-ED32-414F-AEED-12CAB5D1F7C4}" type="doc">
      <dgm:prSet loTypeId="urn:microsoft.com/office/officeart/2005/8/layout/pyramid4" loCatId="pyramid" qsTypeId="urn:microsoft.com/office/officeart/2005/8/quickstyle/simple1" qsCatId="simple" csTypeId="urn:microsoft.com/office/officeart/2005/8/colors/accent4_2" csCatId="accent4" phldr="1"/>
      <dgm:spPr/>
      <dgm:t>
        <a:bodyPr/>
        <a:lstStyle/>
        <a:p>
          <a:endParaRPr lang="en-GB"/>
        </a:p>
      </dgm:t>
    </dgm:pt>
    <dgm:pt modelId="{CAAB3ABB-5FDA-4878-87D6-CCAE2D096E42}">
      <dgm:prSet phldrT="[Text]" custT="1"/>
      <dgm:spPr/>
      <dgm:t>
        <a:bodyPr/>
        <a:lstStyle/>
        <a:p>
          <a:r>
            <a:rPr lang="en-GB" sz="1800" dirty="0" smtClean="0"/>
            <a:t>O</a:t>
          </a:r>
          <a:endParaRPr lang="en-GB" sz="1800" dirty="0"/>
        </a:p>
      </dgm:t>
    </dgm:pt>
    <dgm:pt modelId="{D5DA5E86-A62C-48AD-94DF-E6FD87AE6A2D}" type="parTrans" cxnId="{232FF424-6708-43E2-9E6A-5BE191740587}">
      <dgm:prSet/>
      <dgm:spPr/>
      <dgm:t>
        <a:bodyPr/>
        <a:lstStyle/>
        <a:p>
          <a:endParaRPr lang="en-GB" sz="1000"/>
        </a:p>
      </dgm:t>
    </dgm:pt>
    <dgm:pt modelId="{70522290-F95A-4D7C-9E7D-56E52F35E1A3}" type="sibTrans" cxnId="{232FF424-6708-43E2-9E6A-5BE191740587}">
      <dgm:prSet/>
      <dgm:spPr/>
      <dgm:t>
        <a:bodyPr/>
        <a:lstStyle/>
        <a:p>
          <a:endParaRPr lang="en-GB" sz="1000"/>
        </a:p>
      </dgm:t>
    </dgm:pt>
    <dgm:pt modelId="{86D0F0DD-2537-4261-8FC2-E9B7BF7B23AD}">
      <dgm:prSet phldrT="[Text]" custT="1"/>
      <dgm:spPr/>
      <dgm:t>
        <a:bodyPr/>
        <a:lstStyle/>
        <a:p>
          <a:r>
            <a:rPr lang="en-GB" sz="1800" dirty="0" smtClean="0"/>
            <a:t>P</a:t>
          </a:r>
          <a:endParaRPr lang="en-GB" sz="1800" dirty="0"/>
        </a:p>
      </dgm:t>
    </dgm:pt>
    <dgm:pt modelId="{3C601246-BB20-4718-A92E-A73016DB69B6}" type="parTrans" cxnId="{C585B29F-2F4C-4DB1-8B67-26C86F283E09}">
      <dgm:prSet/>
      <dgm:spPr/>
      <dgm:t>
        <a:bodyPr/>
        <a:lstStyle/>
        <a:p>
          <a:endParaRPr lang="en-GB" sz="1000"/>
        </a:p>
      </dgm:t>
    </dgm:pt>
    <dgm:pt modelId="{A999C855-896A-41A5-9A13-937BB42789F2}" type="sibTrans" cxnId="{C585B29F-2F4C-4DB1-8B67-26C86F283E09}">
      <dgm:prSet/>
      <dgm:spPr/>
      <dgm:t>
        <a:bodyPr/>
        <a:lstStyle/>
        <a:p>
          <a:endParaRPr lang="en-GB" sz="1000"/>
        </a:p>
      </dgm:t>
    </dgm:pt>
    <dgm:pt modelId="{63F51AF8-58BD-4152-BF78-23C4C11BFBCD}">
      <dgm:prSet phldrT="[Text]" custT="1"/>
      <dgm:spPr/>
      <dgm:t>
        <a:bodyPr/>
        <a:lstStyle/>
        <a:p>
          <a:r>
            <a:rPr lang="en-GB" sz="1800" dirty="0" smtClean="0"/>
            <a:t>IT</a:t>
          </a:r>
          <a:endParaRPr lang="en-GB" sz="1800" dirty="0"/>
        </a:p>
      </dgm:t>
    </dgm:pt>
    <dgm:pt modelId="{C048E0FC-2886-4A4F-A3C5-054C986CC905}" type="parTrans" cxnId="{C94899F9-4176-40B8-970D-F5FFA8172C57}">
      <dgm:prSet/>
      <dgm:spPr/>
      <dgm:t>
        <a:bodyPr/>
        <a:lstStyle/>
        <a:p>
          <a:endParaRPr lang="en-GB" sz="1000"/>
        </a:p>
      </dgm:t>
    </dgm:pt>
    <dgm:pt modelId="{A3518DF2-F864-4F7C-894A-E885E76F4996}" type="sibTrans" cxnId="{C94899F9-4176-40B8-970D-F5FFA8172C57}">
      <dgm:prSet/>
      <dgm:spPr/>
      <dgm:t>
        <a:bodyPr/>
        <a:lstStyle/>
        <a:p>
          <a:endParaRPr lang="en-GB" sz="1000"/>
        </a:p>
      </dgm:t>
    </dgm:pt>
    <dgm:pt modelId="{DED62877-BFAC-46D9-A996-212CFB8B1C6B}">
      <dgm:prSet phldrT="[Text]" custT="1"/>
      <dgm:spPr/>
      <dgm:t>
        <a:bodyPr/>
        <a:lstStyle/>
        <a:p>
          <a:r>
            <a:rPr lang="en-GB" sz="1800" dirty="0" smtClean="0"/>
            <a:t>P</a:t>
          </a:r>
          <a:endParaRPr lang="en-GB" sz="1800" dirty="0"/>
        </a:p>
      </dgm:t>
    </dgm:pt>
    <dgm:pt modelId="{4AD51628-A02B-4DB2-9085-EF37EF7CC78F}" type="parTrans" cxnId="{2856B46C-F3B7-41FD-8F91-EC17BB64FD95}">
      <dgm:prSet/>
      <dgm:spPr/>
      <dgm:t>
        <a:bodyPr/>
        <a:lstStyle/>
        <a:p>
          <a:endParaRPr lang="en-GB" sz="1000"/>
        </a:p>
      </dgm:t>
    </dgm:pt>
    <dgm:pt modelId="{BFB797D1-85CB-4849-BEFA-B354E73C9909}" type="sibTrans" cxnId="{2856B46C-F3B7-41FD-8F91-EC17BB64FD95}">
      <dgm:prSet/>
      <dgm:spPr/>
      <dgm:t>
        <a:bodyPr/>
        <a:lstStyle/>
        <a:p>
          <a:endParaRPr lang="en-GB" sz="1000"/>
        </a:p>
      </dgm:t>
    </dgm:pt>
    <dgm:pt modelId="{EE3D0D8C-E05F-4BA1-BA89-4AB1AE9426A3}" type="pres">
      <dgm:prSet presAssocID="{E8A24208-ED32-414F-AEED-12CAB5D1F7C4}" presName="compositeShape" presStyleCnt="0">
        <dgm:presLayoutVars>
          <dgm:chMax val="9"/>
          <dgm:dir/>
          <dgm:resizeHandles val="exact"/>
        </dgm:presLayoutVars>
      </dgm:prSet>
      <dgm:spPr/>
      <dgm:t>
        <a:bodyPr/>
        <a:lstStyle/>
        <a:p>
          <a:endParaRPr lang="en-GB"/>
        </a:p>
      </dgm:t>
    </dgm:pt>
    <dgm:pt modelId="{14F34644-EA2D-4E23-89D7-5E8441C71414}" type="pres">
      <dgm:prSet presAssocID="{E8A24208-ED32-414F-AEED-12CAB5D1F7C4}" presName="triangle1" presStyleLbl="node1" presStyleIdx="0" presStyleCnt="4">
        <dgm:presLayoutVars>
          <dgm:bulletEnabled val="1"/>
        </dgm:presLayoutVars>
      </dgm:prSet>
      <dgm:spPr/>
      <dgm:t>
        <a:bodyPr/>
        <a:lstStyle/>
        <a:p>
          <a:endParaRPr lang="en-GB"/>
        </a:p>
      </dgm:t>
    </dgm:pt>
    <dgm:pt modelId="{9C054E73-F80B-4D47-81A6-A212E46E5630}" type="pres">
      <dgm:prSet presAssocID="{E8A24208-ED32-414F-AEED-12CAB5D1F7C4}" presName="triangle2" presStyleLbl="node1" presStyleIdx="1" presStyleCnt="4">
        <dgm:presLayoutVars>
          <dgm:bulletEnabled val="1"/>
        </dgm:presLayoutVars>
      </dgm:prSet>
      <dgm:spPr/>
      <dgm:t>
        <a:bodyPr/>
        <a:lstStyle/>
        <a:p>
          <a:endParaRPr lang="en-GB"/>
        </a:p>
      </dgm:t>
    </dgm:pt>
    <dgm:pt modelId="{ADCD2861-F338-41BA-BF03-9B664CD80801}" type="pres">
      <dgm:prSet presAssocID="{E8A24208-ED32-414F-AEED-12CAB5D1F7C4}" presName="triangle3" presStyleLbl="node1" presStyleIdx="2" presStyleCnt="4">
        <dgm:presLayoutVars>
          <dgm:bulletEnabled val="1"/>
        </dgm:presLayoutVars>
      </dgm:prSet>
      <dgm:spPr/>
      <dgm:t>
        <a:bodyPr/>
        <a:lstStyle/>
        <a:p>
          <a:endParaRPr lang="en-GB"/>
        </a:p>
      </dgm:t>
    </dgm:pt>
    <dgm:pt modelId="{5BC736A2-8385-477C-A5F7-EA3A42D9E38F}" type="pres">
      <dgm:prSet presAssocID="{E8A24208-ED32-414F-AEED-12CAB5D1F7C4}" presName="triangle4" presStyleLbl="node1" presStyleIdx="3" presStyleCnt="4">
        <dgm:presLayoutVars>
          <dgm:bulletEnabled val="1"/>
        </dgm:presLayoutVars>
      </dgm:prSet>
      <dgm:spPr/>
      <dgm:t>
        <a:bodyPr/>
        <a:lstStyle/>
        <a:p>
          <a:endParaRPr lang="en-GB"/>
        </a:p>
      </dgm:t>
    </dgm:pt>
  </dgm:ptLst>
  <dgm:cxnLst>
    <dgm:cxn modelId="{C585B29F-2F4C-4DB1-8B67-26C86F283E09}" srcId="{E8A24208-ED32-414F-AEED-12CAB5D1F7C4}" destId="{86D0F0DD-2537-4261-8FC2-E9B7BF7B23AD}" srcOrd="1" destOrd="0" parTransId="{3C601246-BB20-4718-A92E-A73016DB69B6}" sibTransId="{A999C855-896A-41A5-9A13-937BB42789F2}"/>
    <dgm:cxn modelId="{2856B46C-F3B7-41FD-8F91-EC17BB64FD95}" srcId="{E8A24208-ED32-414F-AEED-12CAB5D1F7C4}" destId="{DED62877-BFAC-46D9-A996-212CFB8B1C6B}" srcOrd="3" destOrd="0" parTransId="{4AD51628-A02B-4DB2-9085-EF37EF7CC78F}" sibTransId="{BFB797D1-85CB-4849-BEFA-B354E73C9909}"/>
    <dgm:cxn modelId="{955370BD-F598-46BD-8BDA-0693330BF2DA}" type="presOf" srcId="{CAAB3ABB-5FDA-4878-87D6-CCAE2D096E42}" destId="{14F34644-EA2D-4E23-89D7-5E8441C71414}" srcOrd="0" destOrd="0" presId="urn:microsoft.com/office/officeart/2005/8/layout/pyramid4"/>
    <dgm:cxn modelId="{A241C80B-A8D8-42CB-8157-55560559DF38}" type="presOf" srcId="{63F51AF8-58BD-4152-BF78-23C4C11BFBCD}" destId="{ADCD2861-F338-41BA-BF03-9B664CD80801}" srcOrd="0" destOrd="0" presId="urn:microsoft.com/office/officeart/2005/8/layout/pyramid4"/>
    <dgm:cxn modelId="{15955FB2-0DD5-4D50-9868-F3EF27535B90}" type="presOf" srcId="{86D0F0DD-2537-4261-8FC2-E9B7BF7B23AD}" destId="{9C054E73-F80B-4D47-81A6-A212E46E5630}" srcOrd="0" destOrd="0" presId="urn:microsoft.com/office/officeart/2005/8/layout/pyramid4"/>
    <dgm:cxn modelId="{36D17AF1-E84E-49B8-93EC-1A5BB8EAA6DD}" type="presOf" srcId="{E8A24208-ED32-414F-AEED-12CAB5D1F7C4}" destId="{EE3D0D8C-E05F-4BA1-BA89-4AB1AE9426A3}" srcOrd="0" destOrd="0" presId="urn:microsoft.com/office/officeart/2005/8/layout/pyramid4"/>
    <dgm:cxn modelId="{232FF424-6708-43E2-9E6A-5BE191740587}" srcId="{E8A24208-ED32-414F-AEED-12CAB5D1F7C4}" destId="{CAAB3ABB-5FDA-4878-87D6-CCAE2D096E42}" srcOrd="0" destOrd="0" parTransId="{D5DA5E86-A62C-48AD-94DF-E6FD87AE6A2D}" sibTransId="{70522290-F95A-4D7C-9E7D-56E52F35E1A3}"/>
    <dgm:cxn modelId="{C5E0C56F-A121-4873-A5B1-AE7C2B112D46}" type="presOf" srcId="{DED62877-BFAC-46D9-A996-212CFB8B1C6B}" destId="{5BC736A2-8385-477C-A5F7-EA3A42D9E38F}" srcOrd="0" destOrd="0" presId="urn:microsoft.com/office/officeart/2005/8/layout/pyramid4"/>
    <dgm:cxn modelId="{C94899F9-4176-40B8-970D-F5FFA8172C57}" srcId="{E8A24208-ED32-414F-AEED-12CAB5D1F7C4}" destId="{63F51AF8-58BD-4152-BF78-23C4C11BFBCD}" srcOrd="2" destOrd="0" parTransId="{C048E0FC-2886-4A4F-A3C5-054C986CC905}" sibTransId="{A3518DF2-F864-4F7C-894A-E885E76F4996}"/>
    <dgm:cxn modelId="{5DD2168E-D833-4B68-81BC-35647325AAA4}" type="presParOf" srcId="{EE3D0D8C-E05F-4BA1-BA89-4AB1AE9426A3}" destId="{14F34644-EA2D-4E23-89D7-5E8441C71414}" srcOrd="0" destOrd="0" presId="urn:microsoft.com/office/officeart/2005/8/layout/pyramid4"/>
    <dgm:cxn modelId="{32AC945E-962E-4E19-9B4E-8563C3843DF5}" type="presParOf" srcId="{EE3D0D8C-E05F-4BA1-BA89-4AB1AE9426A3}" destId="{9C054E73-F80B-4D47-81A6-A212E46E5630}" srcOrd="1" destOrd="0" presId="urn:microsoft.com/office/officeart/2005/8/layout/pyramid4"/>
    <dgm:cxn modelId="{5C896665-1D87-4F43-876A-5CDD412B794B}" type="presParOf" srcId="{EE3D0D8C-E05F-4BA1-BA89-4AB1AE9426A3}" destId="{ADCD2861-F338-41BA-BF03-9B664CD80801}" srcOrd="2" destOrd="0" presId="urn:microsoft.com/office/officeart/2005/8/layout/pyramid4"/>
    <dgm:cxn modelId="{FB0749C2-5D15-4BC6-A2B4-70F0EB7EBE96}" type="presParOf" srcId="{EE3D0D8C-E05F-4BA1-BA89-4AB1AE9426A3}" destId="{5BC736A2-8385-477C-A5F7-EA3A42D9E38F}"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166D7C5-979F-436A-AE93-D3BCF598A3BE}" type="doc">
      <dgm:prSet loTypeId="urn:microsoft.com/office/officeart/2005/8/layout/vList6" loCatId="list" qsTypeId="urn:microsoft.com/office/officeart/2005/8/quickstyle/simple5" qsCatId="simple" csTypeId="urn:microsoft.com/office/officeart/2005/8/colors/accent0_3" csCatId="mainScheme" phldr="1"/>
      <dgm:spPr/>
      <dgm:t>
        <a:bodyPr/>
        <a:lstStyle/>
        <a:p>
          <a:endParaRPr lang="en-GB"/>
        </a:p>
      </dgm:t>
    </dgm:pt>
    <dgm:pt modelId="{E50E16B1-1B14-4A86-B628-938CD343B557}">
      <dgm:prSet phldrT="[Text]"/>
      <dgm:spPr/>
      <dgm:t>
        <a:bodyPr/>
        <a:lstStyle/>
        <a:p>
          <a:r>
            <a:rPr lang="en-GB" smtClean="0"/>
            <a:t>Design</a:t>
          </a:r>
          <a:endParaRPr lang="en-GB" dirty="0"/>
        </a:p>
      </dgm:t>
    </dgm:pt>
    <dgm:pt modelId="{27F75295-38DE-48C3-8E4A-9A8E02C10627}" type="parTrans" cxnId="{D5A3FCE5-3BD0-4F6D-9271-112315A7DB9C}">
      <dgm:prSet/>
      <dgm:spPr/>
      <dgm:t>
        <a:bodyPr/>
        <a:lstStyle/>
        <a:p>
          <a:endParaRPr lang="en-GB"/>
        </a:p>
      </dgm:t>
    </dgm:pt>
    <dgm:pt modelId="{A3D56CFF-75F0-4D40-B303-ECC8DA3BE4C2}" type="sibTrans" cxnId="{D5A3FCE5-3BD0-4F6D-9271-112315A7DB9C}">
      <dgm:prSet/>
      <dgm:spPr/>
      <dgm:t>
        <a:bodyPr/>
        <a:lstStyle/>
        <a:p>
          <a:endParaRPr lang="en-GB"/>
        </a:p>
      </dgm:t>
    </dgm:pt>
    <dgm:pt modelId="{0F7350A5-E820-4304-ABEA-8292FBAE67E6}">
      <dgm:prSet/>
      <dgm:spPr/>
      <dgm:t>
        <a:bodyPr/>
        <a:lstStyle/>
        <a:p>
          <a:r>
            <a:rPr lang="en-GB" dirty="0" smtClean="0"/>
            <a:t>Requirements ‘Gatekeeper’</a:t>
          </a:r>
        </a:p>
      </dgm:t>
    </dgm:pt>
    <dgm:pt modelId="{9E908245-89AB-47FF-ADC2-9BB3524C0DE2}" type="parTrans" cxnId="{E2111C35-98CA-476C-948A-6C7FAA07B685}">
      <dgm:prSet/>
      <dgm:spPr/>
      <dgm:t>
        <a:bodyPr/>
        <a:lstStyle/>
        <a:p>
          <a:endParaRPr lang="en-GB"/>
        </a:p>
      </dgm:t>
    </dgm:pt>
    <dgm:pt modelId="{5574AF0D-BA82-466C-B61C-000AA9BF3E67}" type="sibTrans" cxnId="{E2111C35-98CA-476C-948A-6C7FAA07B685}">
      <dgm:prSet/>
      <dgm:spPr/>
      <dgm:t>
        <a:bodyPr/>
        <a:lstStyle/>
        <a:p>
          <a:endParaRPr lang="en-GB"/>
        </a:p>
      </dgm:t>
    </dgm:pt>
    <dgm:pt modelId="{252B080D-E42D-4069-9EB4-8198D99FD88C}">
      <dgm:prSet/>
      <dgm:spPr/>
      <dgm:t>
        <a:bodyPr/>
        <a:lstStyle/>
        <a:p>
          <a:r>
            <a:rPr lang="en-GB" dirty="0" smtClean="0"/>
            <a:t>Development</a:t>
          </a:r>
        </a:p>
      </dgm:t>
    </dgm:pt>
    <dgm:pt modelId="{4B1033C6-70C5-4236-81F0-A0363B96D9BB}" type="parTrans" cxnId="{9A3F28BE-E04E-4834-976B-A192F1B0DDE3}">
      <dgm:prSet/>
      <dgm:spPr/>
      <dgm:t>
        <a:bodyPr/>
        <a:lstStyle/>
        <a:p>
          <a:endParaRPr lang="en-GB"/>
        </a:p>
      </dgm:t>
    </dgm:pt>
    <dgm:pt modelId="{6B2BFC30-1087-431A-A36F-926A474CF968}" type="sibTrans" cxnId="{9A3F28BE-E04E-4834-976B-A192F1B0DDE3}">
      <dgm:prSet/>
      <dgm:spPr/>
      <dgm:t>
        <a:bodyPr/>
        <a:lstStyle/>
        <a:p>
          <a:endParaRPr lang="en-GB"/>
        </a:p>
      </dgm:t>
    </dgm:pt>
    <dgm:pt modelId="{4F46675F-8F80-4A6F-AD6E-613F7D289C26}">
      <dgm:prSet/>
      <dgm:spPr/>
      <dgm:t>
        <a:bodyPr/>
        <a:lstStyle/>
        <a:p>
          <a:r>
            <a:rPr lang="en-GB" dirty="0" smtClean="0"/>
            <a:t>Impact Analysis</a:t>
          </a:r>
        </a:p>
      </dgm:t>
    </dgm:pt>
    <dgm:pt modelId="{ED8D44F4-A60E-4131-BDBF-9DFA86C3969C}" type="parTrans" cxnId="{A22F6211-B73E-42AC-BD84-79A6D801A2BE}">
      <dgm:prSet/>
      <dgm:spPr/>
      <dgm:t>
        <a:bodyPr/>
        <a:lstStyle/>
        <a:p>
          <a:endParaRPr lang="en-GB"/>
        </a:p>
      </dgm:t>
    </dgm:pt>
    <dgm:pt modelId="{2FF6A2D6-DACD-490F-93D0-ADD2BF367EDF}" type="sibTrans" cxnId="{A22F6211-B73E-42AC-BD84-79A6D801A2BE}">
      <dgm:prSet/>
      <dgm:spPr/>
      <dgm:t>
        <a:bodyPr/>
        <a:lstStyle/>
        <a:p>
          <a:endParaRPr lang="en-GB"/>
        </a:p>
      </dgm:t>
    </dgm:pt>
    <dgm:pt modelId="{91691528-1AB4-4AFD-A781-124158038C07}">
      <dgm:prSet/>
      <dgm:spPr/>
      <dgm:t>
        <a:bodyPr/>
        <a:lstStyle/>
        <a:p>
          <a:r>
            <a:rPr lang="en-GB" smtClean="0"/>
            <a:t>Business Representative</a:t>
          </a:r>
          <a:endParaRPr lang="en-GB" dirty="0" smtClean="0"/>
        </a:p>
      </dgm:t>
    </dgm:pt>
    <dgm:pt modelId="{814D8963-A825-47B7-A158-FBB7580F302C}" type="parTrans" cxnId="{227085F1-C0D4-4859-86D9-44180FEE33F6}">
      <dgm:prSet/>
      <dgm:spPr/>
      <dgm:t>
        <a:bodyPr/>
        <a:lstStyle/>
        <a:p>
          <a:endParaRPr lang="en-GB"/>
        </a:p>
      </dgm:t>
    </dgm:pt>
    <dgm:pt modelId="{3FD32FE5-8FFF-47AD-B9B9-F49D99361817}" type="sibTrans" cxnId="{227085F1-C0D4-4859-86D9-44180FEE33F6}">
      <dgm:prSet/>
      <dgm:spPr/>
      <dgm:t>
        <a:bodyPr/>
        <a:lstStyle/>
        <a:p>
          <a:endParaRPr lang="en-GB"/>
        </a:p>
      </dgm:t>
    </dgm:pt>
    <dgm:pt modelId="{0C5F49E9-CEC7-4EB4-8AD4-754361F62F14}">
      <dgm:prSet/>
      <dgm:spPr/>
      <dgm:t>
        <a:bodyPr/>
        <a:lstStyle/>
        <a:p>
          <a:r>
            <a:rPr lang="en-GB" dirty="0" smtClean="0"/>
            <a:t>Testing</a:t>
          </a:r>
        </a:p>
      </dgm:t>
    </dgm:pt>
    <dgm:pt modelId="{61E432C5-7998-44D2-953D-FFD79628EF09}" type="parTrans" cxnId="{65253D11-62D0-4909-A72F-2CBDF21F0573}">
      <dgm:prSet/>
      <dgm:spPr/>
      <dgm:t>
        <a:bodyPr/>
        <a:lstStyle/>
        <a:p>
          <a:endParaRPr lang="en-GB"/>
        </a:p>
      </dgm:t>
    </dgm:pt>
    <dgm:pt modelId="{EE9E7FB1-2437-43FA-BA68-75C15AC69CC1}" type="sibTrans" cxnId="{65253D11-62D0-4909-A72F-2CBDF21F0573}">
      <dgm:prSet/>
      <dgm:spPr/>
      <dgm:t>
        <a:bodyPr/>
        <a:lstStyle/>
        <a:p>
          <a:endParaRPr lang="en-GB"/>
        </a:p>
      </dgm:t>
    </dgm:pt>
    <dgm:pt modelId="{74D85330-AFAB-4417-B8D9-017BB8521AD0}">
      <dgm:prSet/>
      <dgm:spPr/>
      <dgm:t>
        <a:bodyPr/>
        <a:lstStyle/>
        <a:p>
          <a:r>
            <a:rPr lang="en-GB" smtClean="0"/>
            <a:t>Use Case Descriptions</a:t>
          </a:r>
          <a:endParaRPr lang="en-GB" dirty="0" smtClean="0"/>
        </a:p>
      </dgm:t>
    </dgm:pt>
    <dgm:pt modelId="{F712362A-C0FA-423F-9D97-37FACD9C348E}" type="parTrans" cxnId="{00328B23-3274-4C66-ABB3-D93979A9D042}">
      <dgm:prSet/>
      <dgm:spPr/>
      <dgm:t>
        <a:bodyPr/>
        <a:lstStyle/>
        <a:p>
          <a:endParaRPr lang="en-GB"/>
        </a:p>
      </dgm:t>
    </dgm:pt>
    <dgm:pt modelId="{4C38FC0E-E8D0-4B09-A29A-8E94294C78DF}" type="sibTrans" cxnId="{00328B23-3274-4C66-ABB3-D93979A9D042}">
      <dgm:prSet/>
      <dgm:spPr/>
      <dgm:t>
        <a:bodyPr/>
        <a:lstStyle/>
        <a:p>
          <a:endParaRPr lang="en-GB"/>
        </a:p>
      </dgm:t>
    </dgm:pt>
    <dgm:pt modelId="{E86A4131-72A1-4F0F-93DA-C15565ECBAFF}">
      <dgm:prSet/>
      <dgm:spPr/>
      <dgm:t>
        <a:bodyPr/>
        <a:lstStyle/>
        <a:p>
          <a:r>
            <a:rPr lang="en-GB" smtClean="0"/>
            <a:t>Decision tables and business rules</a:t>
          </a:r>
          <a:endParaRPr lang="en-GB" dirty="0" smtClean="0"/>
        </a:p>
      </dgm:t>
    </dgm:pt>
    <dgm:pt modelId="{9EEFE0F3-CADC-45FA-B084-C3904C4A2547}" type="parTrans" cxnId="{03F1D2CA-4B3A-4ED8-A32E-4641E04D5291}">
      <dgm:prSet/>
      <dgm:spPr/>
      <dgm:t>
        <a:bodyPr/>
        <a:lstStyle/>
        <a:p>
          <a:endParaRPr lang="en-GB"/>
        </a:p>
      </dgm:t>
    </dgm:pt>
    <dgm:pt modelId="{15213111-CC09-4A6E-B402-55BD5BAC275A}" type="sibTrans" cxnId="{03F1D2CA-4B3A-4ED8-A32E-4641E04D5291}">
      <dgm:prSet/>
      <dgm:spPr/>
      <dgm:t>
        <a:bodyPr/>
        <a:lstStyle/>
        <a:p>
          <a:endParaRPr lang="en-GB"/>
        </a:p>
      </dgm:t>
    </dgm:pt>
    <dgm:pt modelId="{4E5ACFD9-4C46-4C1B-B347-E4ACA6790430}">
      <dgm:prSet/>
      <dgm:spPr/>
      <dgm:t>
        <a:bodyPr/>
        <a:lstStyle/>
        <a:p>
          <a:r>
            <a:rPr lang="en-GB" dirty="0" smtClean="0"/>
            <a:t>State Machine Diagrams (status changes to data for example)</a:t>
          </a:r>
        </a:p>
      </dgm:t>
    </dgm:pt>
    <dgm:pt modelId="{9231F1E3-7C52-464F-A6DB-EF2789C7C2EF}" type="parTrans" cxnId="{89856224-CB7D-4013-BCA8-0B27B5B9153E}">
      <dgm:prSet/>
      <dgm:spPr/>
      <dgm:t>
        <a:bodyPr/>
        <a:lstStyle/>
        <a:p>
          <a:endParaRPr lang="en-GB"/>
        </a:p>
      </dgm:t>
    </dgm:pt>
    <dgm:pt modelId="{931D5A72-D913-4B21-9853-CD0F6A3A0004}" type="sibTrans" cxnId="{89856224-CB7D-4013-BCA8-0B27B5B9153E}">
      <dgm:prSet/>
      <dgm:spPr/>
      <dgm:t>
        <a:bodyPr/>
        <a:lstStyle/>
        <a:p>
          <a:endParaRPr lang="en-GB"/>
        </a:p>
      </dgm:t>
    </dgm:pt>
    <dgm:pt modelId="{8F60FEEB-185D-468D-AE4B-8E19D63C6A92}">
      <dgm:prSet/>
      <dgm:spPr/>
      <dgm:t>
        <a:bodyPr/>
        <a:lstStyle/>
        <a:p>
          <a:endParaRPr lang="en-GB" dirty="0" smtClean="0"/>
        </a:p>
      </dgm:t>
    </dgm:pt>
    <dgm:pt modelId="{9CEFF014-94E4-4254-85FE-36356E4F67D0}" type="parTrans" cxnId="{B7212F5D-5869-42AD-A774-1AFE944C7075}">
      <dgm:prSet/>
      <dgm:spPr/>
      <dgm:t>
        <a:bodyPr/>
        <a:lstStyle/>
        <a:p>
          <a:endParaRPr lang="en-GB"/>
        </a:p>
      </dgm:t>
    </dgm:pt>
    <dgm:pt modelId="{25693DEE-58F0-4A80-9AEC-CF920CA1534B}" type="sibTrans" cxnId="{B7212F5D-5869-42AD-A774-1AFE944C7075}">
      <dgm:prSet/>
      <dgm:spPr/>
      <dgm:t>
        <a:bodyPr/>
        <a:lstStyle/>
        <a:p>
          <a:endParaRPr lang="en-GB"/>
        </a:p>
      </dgm:t>
    </dgm:pt>
    <dgm:pt modelId="{46CEA598-474E-4A8E-8F57-9EE942B609AF}">
      <dgm:prSet/>
      <dgm:spPr/>
      <dgm:t>
        <a:bodyPr/>
        <a:lstStyle/>
        <a:p>
          <a:endParaRPr lang="en-GB" dirty="0" smtClean="0"/>
        </a:p>
      </dgm:t>
    </dgm:pt>
    <dgm:pt modelId="{C947DB26-CC62-4365-BFD5-25E1176F116B}" type="parTrans" cxnId="{B17BAFA7-04ED-4E99-A5FD-A0591A3E7429}">
      <dgm:prSet/>
      <dgm:spPr/>
      <dgm:t>
        <a:bodyPr/>
        <a:lstStyle/>
        <a:p>
          <a:endParaRPr lang="en-GB"/>
        </a:p>
      </dgm:t>
    </dgm:pt>
    <dgm:pt modelId="{54982F17-0A89-4C79-A182-9A7B1163C474}" type="sibTrans" cxnId="{B17BAFA7-04ED-4E99-A5FD-A0591A3E7429}">
      <dgm:prSet/>
      <dgm:spPr/>
      <dgm:t>
        <a:bodyPr/>
        <a:lstStyle/>
        <a:p>
          <a:endParaRPr lang="en-GB"/>
        </a:p>
      </dgm:t>
    </dgm:pt>
    <dgm:pt modelId="{D77B2036-2E57-40B2-A52C-3883E9C18F7C}" type="pres">
      <dgm:prSet presAssocID="{D166D7C5-979F-436A-AE93-D3BCF598A3BE}" presName="Name0" presStyleCnt="0">
        <dgm:presLayoutVars>
          <dgm:dir/>
          <dgm:animLvl val="lvl"/>
          <dgm:resizeHandles/>
        </dgm:presLayoutVars>
      </dgm:prSet>
      <dgm:spPr/>
      <dgm:t>
        <a:bodyPr/>
        <a:lstStyle/>
        <a:p>
          <a:endParaRPr lang="en-GB"/>
        </a:p>
      </dgm:t>
    </dgm:pt>
    <dgm:pt modelId="{9D712548-CF15-44E4-A0C4-D83DDD5BDC09}" type="pres">
      <dgm:prSet presAssocID="{E50E16B1-1B14-4A86-B628-938CD343B557}" presName="linNode" presStyleCnt="0"/>
      <dgm:spPr/>
    </dgm:pt>
    <dgm:pt modelId="{AD7E6970-87B7-432F-830E-291E76001ACE}" type="pres">
      <dgm:prSet presAssocID="{E50E16B1-1B14-4A86-B628-938CD343B557}" presName="parentShp" presStyleLbl="node1" presStyleIdx="0" presStyleCnt="3" custLinFactNeighborX="-23370" custLinFactNeighborY="-26609">
        <dgm:presLayoutVars>
          <dgm:bulletEnabled val="1"/>
        </dgm:presLayoutVars>
      </dgm:prSet>
      <dgm:spPr/>
      <dgm:t>
        <a:bodyPr/>
        <a:lstStyle/>
        <a:p>
          <a:endParaRPr lang="en-GB"/>
        </a:p>
      </dgm:t>
    </dgm:pt>
    <dgm:pt modelId="{2CE11BEF-D97C-43DA-802D-4E187334D529}" type="pres">
      <dgm:prSet presAssocID="{E50E16B1-1B14-4A86-B628-938CD343B557}" presName="childShp" presStyleLbl="bgAccFollowNode1" presStyleIdx="0" presStyleCnt="3">
        <dgm:presLayoutVars>
          <dgm:bulletEnabled val="1"/>
        </dgm:presLayoutVars>
      </dgm:prSet>
      <dgm:spPr/>
      <dgm:t>
        <a:bodyPr/>
        <a:lstStyle/>
        <a:p>
          <a:endParaRPr lang="en-GB"/>
        </a:p>
      </dgm:t>
    </dgm:pt>
    <dgm:pt modelId="{7B7ABFE0-1D0F-447C-8D9C-68D19B749F61}" type="pres">
      <dgm:prSet presAssocID="{A3D56CFF-75F0-4D40-B303-ECC8DA3BE4C2}" presName="spacing" presStyleCnt="0"/>
      <dgm:spPr/>
    </dgm:pt>
    <dgm:pt modelId="{12110D0C-A770-42A4-A4EE-F011CADE59A9}" type="pres">
      <dgm:prSet presAssocID="{252B080D-E42D-4069-9EB4-8198D99FD88C}" presName="linNode" presStyleCnt="0"/>
      <dgm:spPr/>
    </dgm:pt>
    <dgm:pt modelId="{8952FB94-9C3B-4751-B775-2EFE5182E749}" type="pres">
      <dgm:prSet presAssocID="{252B080D-E42D-4069-9EB4-8198D99FD88C}" presName="parentShp" presStyleLbl="node1" presStyleIdx="1" presStyleCnt="3">
        <dgm:presLayoutVars>
          <dgm:bulletEnabled val="1"/>
        </dgm:presLayoutVars>
      </dgm:prSet>
      <dgm:spPr/>
      <dgm:t>
        <a:bodyPr/>
        <a:lstStyle/>
        <a:p>
          <a:endParaRPr lang="en-GB"/>
        </a:p>
      </dgm:t>
    </dgm:pt>
    <dgm:pt modelId="{9E6F2F98-C8D7-4A0D-8FEE-A17AFAF3F612}" type="pres">
      <dgm:prSet presAssocID="{252B080D-E42D-4069-9EB4-8198D99FD88C}" presName="childShp" presStyleLbl="bgAccFollowNode1" presStyleIdx="1" presStyleCnt="3">
        <dgm:presLayoutVars>
          <dgm:bulletEnabled val="1"/>
        </dgm:presLayoutVars>
      </dgm:prSet>
      <dgm:spPr/>
      <dgm:t>
        <a:bodyPr/>
        <a:lstStyle/>
        <a:p>
          <a:endParaRPr lang="en-GB"/>
        </a:p>
      </dgm:t>
    </dgm:pt>
    <dgm:pt modelId="{92D747C1-2022-400A-86EB-9BB5C9D96742}" type="pres">
      <dgm:prSet presAssocID="{6B2BFC30-1087-431A-A36F-926A474CF968}" presName="spacing" presStyleCnt="0"/>
      <dgm:spPr/>
    </dgm:pt>
    <dgm:pt modelId="{A77AFAF4-3EAE-4984-8BC0-856E5FC54F35}" type="pres">
      <dgm:prSet presAssocID="{0C5F49E9-CEC7-4EB4-8AD4-754361F62F14}" presName="linNode" presStyleCnt="0"/>
      <dgm:spPr/>
    </dgm:pt>
    <dgm:pt modelId="{341C4923-FB52-4734-AB16-B035BC626AC3}" type="pres">
      <dgm:prSet presAssocID="{0C5F49E9-CEC7-4EB4-8AD4-754361F62F14}" presName="parentShp" presStyleLbl="node1" presStyleIdx="2" presStyleCnt="3">
        <dgm:presLayoutVars>
          <dgm:bulletEnabled val="1"/>
        </dgm:presLayoutVars>
      </dgm:prSet>
      <dgm:spPr/>
      <dgm:t>
        <a:bodyPr/>
        <a:lstStyle/>
        <a:p>
          <a:endParaRPr lang="en-GB"/>
        </a:p>
      </dgm:t>
    </dgm:pt>
    <dgm:pt modelId="{52309775-52E4-48E1-9593-D92EE230DF61}" type="pres">
      <dgm:prSet presAssocID="{0C5F49E9-CEC7-4EB4-8AD4-754361F62F14}" presName="childShp" presStyleLbl="bgAccFollowNode1" presStyleIdx="2" presStyleCnt="3">
        <dgm:presLayoutVars>
          <dgm:bulletEnabled val="1"/>
        </dgm:presLayoutVars>
      </dgm:prSet>
      <dgm:spPr/>
      <dgm:t>
        <a:bodyPr/>
        <a:lstStyle/>
        <a:p>
          <a:endParaRPr lang="en-GB"/>
        </a:p>
      </dgm:t>
    </dgm:pt>
  </dgm:ptLst>
  <dgm:cxnLst>
    <dgm:cxn modelId="{D82DC257-021F-4586-8C17-8E7BA55728BD}" type="presOf" srcId="{74D85330-AFAB-4417-B8D9-017BB8521AD0}" destId="{52309775-52E4-48E1-9593-D92EE230DF61}" srcOrd="0" destOrd="0" presId="urn:microsoft.com/office/officeart/2005/8/layout/vList6"/>
    <dgm:cxn modelId="{B7212F5D-5869-42AD-A774-1AFE944C7075}" srcId="{E50E16B1-1B14-4A86-B628-938CD343B557}" destId="{8F60FEEB-185D-468D-AE4B-8E19D63C6A92}" srcOrd="0" destOrd="0" parTransId="{9CEFF014-94E4-4254-85FE-36356E4F67D0}" sibTransId="{25693DEE-58F0-4A80-9AEC-CF920CA1534B}"/>
    <dgm:cxn modelId="{00328B23-3274-4C66-ABB3-D93979A9D042}" srcId="{0C5F49E9-CEC7-4EB4-8AD4-754361F62F14}" destId="{74D85330-AFAB-4417-B8D9-017BB8521AD0}" srcOrd="0" destOrd="0" parTransId="{F712362A-C0FA-423F-9D97-37FACD9C348E}" sibTransId="{4C38FC0E-E8D0-4B09-A29A-8E94294C78DF}"/>
    <dgm:cxn modelId="{A22F6211-B73E-42AC-BD84-79A6D801A2BE}" srcId="{252B080D-E42D-4069-9EB4-8198D99FD88C}" destId="{4F46675F-8F80-4A6F-AD6E-613F7D289C26}" srcOrd="1" destOrd="0" parTransId="{ED8D44F4-A60E-4131-BDBF-9DFA86C3969C}" sibTransId="{2FF6A2D6-DACD-490F-93D0-ADD2BF367EDF}"/>
    <dgm:cxn modelId="{BDEEE2F2-9303-4A1A-B6AA-4BBFED08AB68}" type="presOf" srcId="{E86A4131-72A1-4F0F-93DA-C15565ECBAFF}" destId="{52309775-52E4-48E1-9593-D92EE230DF61}" srcOrd="0" destOrd="1" presId="urn:microsoft.com/office/officeart/2005/8/layout/vList6"/>
    <dgm:cxn modelId="{D5A3FCE5-3BD0-4F6D-9271-112315A7DB9C}" srcId="{D166D7C5-979F-436A-AE93-D3BCF598A3BE}" destId="{E50E16B1-1B14-4A86-B628-938CD343B557}" srcOrd="0" destOrd="0" parTransId="{27F75295-38DE-48C3-8E4A-9A8E02C10627}" sibTransId="{A3D56CFF-75F0-4D40-B303-ECC8DA3BE4C2}"/>
    <dgm:cxn modelId="{89856224-CB7D-4013-BCA8-0B27B5B9153E}" srcId="{0C5F49E9-CEC7-4EB4-8AD4-754361F62F14}" destId="{4E5ACFD9-4C46-4C1B-B347-E4ACA6790430}" srcOrd="2" destOrd="0" parTransId="{9231F1E3-7C52-464F-A6DB-EF2789C7C2EF}" sibTransId="{931D5A72-D913-4B21-9853-CD0F6A3A0004}"/>
    <dgm:cxn modelId="{65253D11-62D0-4909-A72F-2CBDF21F0573}" srcId="{D166D7C5-979F-436A-AE93-D3BCF598A3BE}" destId="{0C5F49E9-CEC7-4EB4-8AD4-754361F62F14}" srcOrd="2" destOrd="0" parTransId="{61E432C5-7998-44D2-953D-FFD79628EF09}" sibTransId="{EE9E7FB1-2437-43FA-BA68-75C15AC69CC1}"/>
    <dgm:cxn modelId="{B17BAFA7-04ED-4E99-A5FD-A0591A3E7429}" srcId="{252B080D-E42D-4069-9EB4-8198D99FD88C}" destId="{46CEA598-474E-4A8E-8F57-9EE942B609AF}" srcOrd="0" destOrd="0" parTransId="{C947DB26-CC62-4365-BFD5-25E1176F116B}" sibTransId="{54982F17-0A89-4C79-A182-9A7B1163C474}"/>
    <dgm:cxn modelId="{29B2E2D5-355A-4115-A514-9F3598EE0F79}" type="presOf" srcId="{4E5ACFD9-4C46-4C1B-B347-E4ACA6790430}" destId="{52309775-52E4-48E1-9593-D92EE230DF61}" srcOrd="0" destOrd="2" presId="urn:microsoft.com/office/officeart/2005/8/layout/vList6"/>
    <dgm:cxn modelId="{A265A7FD-C92C-425B-8A28-88243D35B6D5}" type="presOf" srcId="{8F60FEEB-185D-468D-AE4B-8E19D63C6A92}" destId="{2CE11BEF-D97C-43DA-802D-4E187334D529}" srcOrd="0" destOrd="0" presId="urn:microsoft.com/office/officeart/2005/8/layout/vList6"/>
    <dgm:cxn modelId="{68430C03-9181-43E9-916E-C78CE9D6A8BD}" type="presOf" srcId="{0C5F49E9-CEC7-4EB4-8AD4-754361F62F14}" destId="{341C4923-FB52-4734-AB16-B035BC626AC3}" srcOrd="0" destOrd="0" presId="urn:microsoft.com/office/officeart/2005/8/layout/vList6"/>
    <dgm:cxn modelId="{E2111C35-98CA-476C-948A-6C7FAA07B685}" srcId="{E50E16B1-1B14-4A86-B628-938CD343B557}" destId="{0F7350A5-E820-4304-ABEA-8292FBAE67E6}" srcOrd="1" destOrd="0" parTransId="{9E908245-89AB-47FF-ADC2-9BB3524C0DE2}" sibTransId="{5574AF0D-BA82-466C-B61C-000AA9BF3E67}"/>
    <dgm:cxn modelId="{227085F1-C0D4-4859-86D9-44180FEE33F6}" srcId="{252B080D-E42D-4069-9EB4-8198D99FD88C}" destId="{91691528-1AB4-4AFD-A781-124158038C07}" srcOrd="2" destOrd="0" parTransId="{814D8963-A825-47B7-A158-FBB7580F302C}" sibTransId="{3FD32FE5-8FFF-47AD-B9B9-F49D99361817}"/>
    <dgm:cxn modelId="{5682F01B-0D10-4FEC-B849-6FCBFEE26DA6}" type="presOf" srcId="{0F7350A5-E820-4304-ABEA-8292FBAE67E6}" destId="{2CE11BEF-D97C-43DA-802D-4E187334D529}" srcOrd="0" destOrd="1" presId="urn:microsoft.com/office/officeart/2005/8/layout/vList6"/>
    <dgm:cxn modelId="{AFACE579-6753-4033-937C-D9ACAAC440DA}" type="presOf" srcId="{4F46675F-8F80-4A6F-AD6E-613F7D289C26}" destId="{9E6F2F98-C8D7-4A0D-8FEE-A17AFAF3F612}" srcOrd="0" destOrd="1" presId="urn:microsoft.com/office/officeart/2005/8/layout/vList6"/>
    <dgm:cxn modelId="{D6E1A8E5-1316-4DEC-9F25-8C2574262689}" type="presOf" srcId="{E50E16B1-1B14-4A86-B628-938CD343B557}" destId="{AD7E6970-87B7-432F-830E-291E76001ACE}" srcOrd="0" destOrd="0" presId="urn:microsoft.com/office/officeart/2005/8/layout/vList6"/>
    <dgm:cxn modelId="{E9B70D9A-ACF6-4092-A465-5762E9BC4A06}" type="presOf" srcId="{46CEA598-474E-4A8E-8F57-9EE942B609AF}" destId="{9E6F2F98-C8D7-4A0D-8FEE-A17AFAF3F612}" srcOrd="0" destOrd="0" presId="urn:microsoft.com/office/officeart/2005/8/layout/vList6"/>
    <dgm:cxn modelId="{07F4BB84-9272-4A1A-84E3-702E96BEE4A7}" type="presOf" srcId="{91691528-1AB4-4AFD-A781-124158038C07}" destId="{9E6F2F98-C8D7-4A0D-8FEE-A17AFAF3F612}" srcOrd="0" destOrd="2" presId="urn:microsoft.com/office/officeart/2005/8/layout/vList6"/>
    <dgm:cxn modelId="{9A3F28BE-E04E-4834-976B-A192F1B0DDE3}" srcId="{D166D7C5-979F-436A-AE93-D3BCF598A3BE}" destId="{252B080D-E42D-4069-9EB4-8198D99FD88C}" srcOrd="1" destOrd="0" parTransId="{4B1033C6-70C5-4236-81F0-A0363B96D9BB}" sibTransId="{6B2BFC30-1087-431A-A36F-926A474CF968}"/>
    <dgm:cxn modelId="{03F1D2CA-4B3A-4ED8-A32E-4641E04D5291}" srcId="{0C5F49E9-CEC7-4EB4-8AD4-754361F62F14}" destId="{E86A4131-72A1-4F0F-93DA-C15565ECBAFF}" srcOrd="1" destOrd="0" parTransId="{9EEFE0F3-CADC-45FA-B084-C3904C4A2547}" sibTransId="{15213111-CC09-4A6E-B402-55BD5BAC275A}"/>
    <dgm:cxn modelId="{73AD142E-7F76-4679-87A1-9FAFEFAF58A2}" type="presOf" srcId="{D166D7C5-979F-436A-AE93-D3BCF598A3BE}" destId="{D77B2036-2E57-40B2-A52C-3883E9C18F7C}" srcOrd="0" destOrd="0" presId="urn:microsoft.com/office/officeart/2005/8/layout/vList6"/>
    <dgm:cxn modelId="{55BEA548-2498-436F-9B89-B71565EB465F}" type="presOf" srcId="{252B080D-E42D-4069-9EB4-8198D99FD88C}" destId="{8952FB94-9C3B-4751-B775-2EFE5182E749}" srcOrd="0" destOrd="0" presId="urn:microsoft.com/office/officeart/2005/8/layout/vList6"/>
    <dgm:cxn modelId="{ABFCB14D-DC2B-4A79-B514-A7216FA9EC5B}" type="presParOf" srcId="{D77B2036-2E57-40B2-A52C-3883E9C18F7C}" destId="{9D712548-CF15-44E4-A0C4-D83DDD5BDC09}" srcOrd="0" destOrd="0" presId="urn:microsoft.com/office/officeart/2005/8/layout/vList6"/>
    <dgm:cxn modelId="{C78363F5-BF66-46BF-9D7A-4C40D959C9BC}" type="presParOf" srcId="{9D712548-CF15-44E4-A0C4-D83DDD5BDC09}" destId="{AD7E6970-87B7-432F-830E-291E76001ACE}" srcOrd="0" destOrd="0" presId="urn:microsoft.com/office/officeart/2005/8/layout/vList6"/>
    <dgm:cxn modelId="{BF044149-9061-4C0D-AD31-EF6755844DCD}" type="presParOf" srcId="{9D712548-CF15-44E4-A0C4-D83DDD5BDC09}" destId="{2CE11BEF-D97C-43DA-802D-4E187334D529}" srcOrd="1" destOrd="0" presId="urn:microsoft.com/office/officeart/2005/8/layout/vList6"/>
    <dgm:cxn modelId="{C8D7E0AF-707B-4C77-99FD-2DE294B578E1}" type="presParOf" srcId="{D77B2036-2E57-40B2-A52C-3883E9C18F7C}" destId="{7B7ABFE0-1D0F-447C-8D9C-68D19B749F61}" srcOrd="1" destOrd="0" presId="urn:microsoft.com/office/officeart/2005/8/layout/vList6"/>
    <dgm:cxn modelId="{12B4EB6D-8AD8-47A8-BFBE-2DC45AC50B41}" type="presParOf" srcId="{D77B2036-2E57-40B2-A52C-3883E9C18F7C}" destId="{12110D0C-A770-42A4-A4EE-F011CADE59A9}" srcOrd="2" destOrd="0" presId="urn:microsoft.com/office/officeart/2005/8/layout/vList6"/>
    <dgm:cxn modelId="{3DED357B-172B-4A77-B356-94F48B51A9CE}" type="presParOf" srcId="{12110D0C-A770-42A4-A4EE-F011CADE59A9}" destId="{8952FB94-9C3B-4751-B775-2EFE5182E749}" srcOrd="0" destOrd="0" presId="urn:microsoft.com/office/officeart/2005/8/layout/vList6"/>
    <dgm:cxn modelId="{054F2273-287A-40FE-BBD6-A3E471C5201D}" type="presParOf" srcId="{12110D0C-A770-42A4-A4EE-F011CADE59A9}" destId="{9E6F2F98-C8D7-4A0D-8FEE-A17AFAF3F612}" srcOrd="1" destOrd="0" presId="urn:microsoft.com/office/officeart/2005/8/layout/vList6"/>
    <dgm:cxn modelId="{4A2556BE-C565-40C8-8A25-38DCF8539142}" type="presParOf" srcId="{D77B2036-2E57-40B2-A52C-3883E9C18F7C}" destId="{92D747C1-2022-400A-86EB-9BB5C9D96742}" srcOrd="3" destOrd="0" presId="urn:microsoft.com/office/officeart/2005/8/layout/vList6"/>
    <dgm:cxn modelId="{6B07F97A-2C96-4CA0-B74E-77AEE5B18874}" type="presParOf" srcId="{D77B2036-2E57-40B2-A52C-3883E9C18F7C}" destId="{A77AFAF4-3EAE-4984-8BC0-856E5FC54F35}" srcOrd="4" destOrd="0" presId="urn:microsoft.com/office/officeart/2005/8/layout/vList6"/>
    <dgm:cxn modelId="{24D78448-37F4-48D9-9AB1-F8002FB47E7D}" type="presParOf" srcId="{A77AFAF4-3EAE-4984-8BC0-856E5FC54F35}" destId="{341C4923-FB52-4734-AB16-B035BC626AC3}" srcOrd="0" destOrd="0" presId="urn:microsoft.com/office/officeart/2005/8/layout/vList6"/>
    <dgm:cxn modelId="{77B11E39-EA0C-494B-A44F-5A4E452699AF}" type="presParOf" srcId="{A77AFAF4-3EAE-4984-8BC0-856E5FC54F35}" destId="{52309775-52E4-48E1-9593-D92EE230DF6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0E112946-4434-4CDA-8715-6B967CE182AC}" type="doc">
      <dgm:prSet loTypeId="urn:microsoft.com/office/officeart/2005/8/layout/cycle8" loCatId="cycle" qsTypeId="urn:microsoft.com/office/officeart/2005/8/quickstyle/simple5" qsCatId="simple" csTypeId="urn:microsoft.com/office/officeart/2005/8/colors/accent0_3" csCatId="mainScheme" phldr="1"/>
      <dgm:spPr/>
    </dgm:pt>
    <dgm:pt modelId="{BAAAA674-E7C1-41E7-A82E-43979409752C}">
      <dgm:prSet phldrT="[Text]"/>
      <dgm:spPr/>
      <dgm:t>
        <a:bodyPr/>
        <a:lstStyle/>
        <a:p>
          <a:r>
            <a:rPr lang="en-GB" dirty="0" smtClean="0"/>
            <a:t>Benefits Plan</a:t>
          </a:r>
          <a:endParaRPr lang="en-GB" dirty="0"/>
        </a:p>
      </dgm:t>
    </dgm:pt>
    <dgm:pt modelId="{58A8B76D-8144-4F1A-88B6-592C03BC0B9C}" type="parTrans" cxnId="{EB7FBD73-AE7D-45BE-992A-53B839B0C21D}">
      <dgm:prSet/>
      <dgm:spPr/>
      <dgm:t>
        <a:bodyPr/>
        <a:lstStyle/>
        <a:p>
          <a:endParaRPr lang="en-GB"/>
        </a:p>
      </dgm:t>
    </dgm:pt>
    <dgm:pt modelId="{C680E262-4E81-4794-BB7E-81065EA2B259}" type="sibTrans" cxnId="{EB7FBD73-AE7D-45BE-992A-53B839B0C21D}">
      <dgm:prSet/>
      <dgm:spPr/>
      <dgm:t>
        <a:bodyPr/>
        <a:lstStyle/>
        <a:p>
          <a:endParaRPr lang="en-GB"/>
        </a:p>
      </dgm:t>
    </dgm:pt>
    <dgm:pt modelId="{E7AA2F97-7BB7-4EDC-A049-4B4C34AA26A4}">
      <dgm:prSet/>
      <dgm:spPr/>
      <dgm:t>
        <a:bodyPr/>
        <a:lstStyle/>
        <a:p>
          <a:r>
            <a:rPr lang="en-GB" smtClean="0"/>
            <a:t>Business Case</a:t>
          </a:r>
          <a:endParaRPr lang="en-GB" dirty="0" smtClean="0"/>
        </a:p>
      </dgm:t>
    </dgm:pt>
    <dgm:pt modelId="{511F276E-B286-4F1D-8596-25F488310610}" type="parTrans" cxnId="{88EEFABC-D08E-4861-AE3C-522C9431B08B}">
      <dgm:prSet/>
      <dgm:spPr/>
      <dgm:t>
        <a:bodyPr/>
        <a:lstStyle/>
        <a:p>
          <a:endParaRPr lang="en-GB"/>
        </a:p>
      </dgm:t>
    </dgm:pt>
    <dgm:pt modelId="{5A58630F-2B53-4D85-ABC3-AEE8B2CBDC29}" type="sibTrans" cxnId="{88EEFABC-D08E-4861-AE3C-522C9431B08B}">
      <dgm:prSet/>
      <dgm:spPr/>
      <dgm:t>
        <a:bodyPr/>
        <a:lstStyle/>
        <a:p>
          <a:endParaRPr lang="en-GB"/>
        </a:p>
      </dgm:t>
    </dgm:pt>
    <dgm:pt modelId="{DC91FA47-1AFD-4B88-B180-64A9DA42C717}">
      <dgm:prSet/>
      <dgm:spPr/>
      <dgm:t>
        <a:bodyPr/>
        <a:lstStyle/>
        <a:p>
          <a:r>
            <a:rPr lang="en-GB" smtClean="0"/>
            <a:t>Benefits Reviews</a:t>
          </a:r>
          <a:endParaRPr lang="en-GB" dirty="0" smtClean="0"/>
        </a:p>
      </dgm:t>
    </dgm:pt>
    <dgm:pt modelId="{F11B3D06-D211-4F78-9820-0C09C93E996D}" type="parTrans" cxnId="{09512CE3-0ADC-4B1D-BF3F-8A6DC085C8B9}">
      <dgm:prSet/>
      <dgm:spPr/>
      <dgm:t>
        <a:bodyPr/>
        <a:lstStyle/>
        <a:p>
          <a:endParaRPr lang="en-GB"/>
        </a:p>
      </dgm:t>
    </dgm:pt>
    <dgm:pt modelId="{67299E6B-0AA2-4FA8-BF7C-8133AD0FB253}" type="sibTrans" cxnId="{09512CE3-0ADC-4B1D-BF3F-8A6DC085C8B9}">
      <dgm:prSet/>
      <dgm:spPr/>
      <dgm:t>
        <a:bodyPr/>
        <a:lstStyle/>
        <a:p>
          <a:endParaRPr lang="en-GB"/>
        </a:p>
      </dgm:t>
    </dgm:pt>
    <dgm:pt modelId="{E55B54DB-A4DB-4706-9F11-FEB6981E0C19}" type="pres">
      <dgm:prSet presAssocID="{0E112946-4434-4CDA-8715-6B967CE182AC}" presName="compositeShape" presStyleCnt="0">
        <dgm:presLayoutVars>
          <dgm:chMax val="7"/>
          <dgm:dir/>
          <dgm:resizeHandles val="exact"/>
        </dgm:presLayoutVars>
      </dgm:prSet>
      <dgm:spPr/>
    </dgm:pt>
    <dgm:pt modelId="{7AC0C5C7-34C3-4364-984C-13573D7ED67F}" type="pres">
      <dgm:prSet presAssocID="{0E112946-4434-4CDA-8715-6B967CE182AC}" presName="wedge1" presStyleLbl="node1" presStyleIdx="0" presStyleCnt="3"/>
      <dgm:spPr/>
      <dgm:t>
        <a:bodyPr/>
        <a:lstStyle/>
        <a:p>
          <a:endParaRPr lang="en-GB"/>
        </a:p>
      </dgm:t>
    </dgm:pt>
    <dgm:pt modelId="{D28DE838-4C5C-4A6D-9ACC-E21524274AB3}" type="pres">
      <dgm:prSet presAssocID="{0E112946-4434-4CDA-8715-6B967CE182AC}" presName="dummy1a" presStyleCnt="0"/>
      <dgm:spPr/>
    </dgm:pt>
    <dgm:pt modelId="{021C1241-1EC3-4F6B-A3D9-1CF5F01DEC77}" type="pres">
      <dgm:prSet presAssocID="{0E112946-4434-4CDA-8715-6B967CE182AC}" presName="dummy1b" presStyleCnt="0"/>
      <dgm:spPr/>
    </dgm:pt>
    <dgm:pt modelId="{58EDD9FF-3084-4113-A3DC-02F0A1880567}" type="pres">
      <dgm:prSet presAssocID="{0E112946-4434-4CDA-8715-6B967CE182AC}" presName="wedge1Tx" presStyleLbl="node1" presStyleIdx="0" presStyleCnt="3">
        <dgm:presLayoutVars>
          <dgm:chMax val="0"/>
          <dgm:chPref val="0"/>
          <dgm:bulletEnabled val="1"/>
        </dgm:presLayoutVars>
      </dgm:prSet>
      <dgm:spPr/>
      <dgm:t>
        <a:bodyPr/>
        <a:lstStyle/>
        <a:p>
          <a:endParaRPr lang="en-GB"/>
        </a:p>
      </dgm:t>
    </dgm:pt>
    <dgm:pt modelId="{FA93C563-CDF7-473E-A312-FA7E6D85604F}" type="pres">
      <dgm:prSet presAssocID="{0E112946-4434-4CDA-8715-6B967CE182AC}" presName="wedge2" presStyleLbl="node1" presStyleIdx="1" presStyleCnt="3"/>
      <dgm:spPr/>
      <dgm:t>
        <a:bodyPr/>
        <a:lstStyle/>
        <a:p>
          <a:endParaRPr lang="en-GB"/>
        </a:p>
      </dgm:t>
    </dgm:pt>
    <dgm:pt modelId="{676193FC-CDB2-4EF1-A93C-3B1C1049DE97}" type="pres">
      <dgm:prSet presAssocID="{0E112946-4434-4CDA-8715-6B967CE182AC}" presName="dummy2a" presStyleCnt="0"/>
      <dgm:spPr/>
    </dgm:pt>
    <dgm:pt modelId="{56011611-A015-40BC-A08F-048AE7858585}" type="pres">
      <dgm:prSet presAssocID="{0E112946-4434-4CDA-8715-6B967CE182AC}" presName="dummy2b" presStyleCnt="0"/>
      <dgm:spPr/>
    </dgm:pt>
    <dgm:pt modelId="{F37096EF-AC3A-4E1C-ABE6-F7C73F6D20B6}" type="pres">
      <dgm:prSet presAssocID="{0E112946-4434-4CDA-8715-6B967CE182AC}" presName="wedge2Tx" presStyleLbl="node1" presStyleIdx="1" presStyleCnt="3">
        <dgm:presLayoutVars>
          <dgm:chMax val="0"/>
          <dgm:chPref val="0"/>
          <dgm:bulletEnabled val="1"/>
        </dgm:presLayoutVars>
      </dgm:prSet>
      <dgm:spPr/>
      <dgm:t>
        <a:bodyPr/>
        <a:lstStyle/>
        <a:p>
          <a:endParaRPr lang="en-GB"/>
        </a:p>
      </dgm:t>
    </dgm:pt>
    <dgm:pt modelId="{FF2EBD1D-DAFA-4C0A-BC65-8002FD114F74}" type="pres">
      <dgm:prSet presAssocID="{0E112946-4434-4CDA-8715-6B967CE182AC}" presName="wedge3" presStyleLbl="node1" presStyleIdx="2" presStyleCnt="3"/>
      <dgm:spPr/>
      <dgm:t>
        <a:bodyPr/>
        <a:lstStyle/>
        <a:p>
          <a:endParaRPr lang="en-GB"/>
        </a:p>
      </dgm:t>
    </dgm:pt>
    <dgm:pt modelId="{76DBCC95-A2F2-45D5-8DD0-770345800890}" type="pres">
      <dgm:prSet presAssocID="{0E112946-4434-4CDA-8715-6B967CE182AC}" presName="dummy3a" presStyleCnt="0"/>
      <dgm:spPr/>
    </dgm:pt>
    <dgm:pt modelId="{FEA5A551-FFDE-44B2-8758-3E6454078C30}" type="pres">
      <dgm:prSet presAssocID="{0E112946-4434-4CDA-8715-6B967CE182AC}" presName="dummy3b" presStyleCnt="0"/>
      <dgm:spPr/>
    </dgm:pt>
    <dgm:pt modelId="{36FBB7A9-1CBA-43EA-BE89-8E75269A5708}" type="pres">
      <dgm:prSet presAssocID="{0E112946-4434-4CDA-8715-6B967CE182AC}" presName="wedge3Tx" presStyleLbl="node1" presStyleIdx="2" presStyleCnt="3">
        <dgm:presLayoutVars>
          <dgm:chMax val="0"/>
          <dgm:chPref val="0"/>
          <dgm:bulletEnabled val="1"/>
        </dgm:presLayoutVars>
      </dgm:prSet>
      <dgm:spPr/>
      <dgm:t>
        <a:bodyPr/>
        <a:lstStyle/>
        <a:p>
          <a:endParaRPr lang="en-GB"/>
        </a:p>
      </dgm:t>
    </dgm:pt>
    <dgm:pt modelId="{3E41689E-D75E-4CA9-B054-ED18A7F142A1}" type="pres">
      <dgm:prSet presAssocID="{C680E262-4E81-4794-BB7E-81065EA2B259}" presName="arrowWedge1" presStyleLbl="fgSibTrans2D1" presStyleIdx="0" presStyleCnt="3"/>
      <dgm:spPr/>
    </dgm:pt>
    <dgm:pt modelId="{74E89D72-D37C-4021-A17E-0AFE5BF29CED}" type="pres">
      <dgm:prSet presAssocID="{5A58630F-2B53-4D85-ABC3-AEE8B2CBDC29}" presName="arrowWedge2" presStyleLbl="fgSibTrans2D1" presStyleIdx="1" presStyleCnt="3"/>
      <dgm:spPr/>
    </dgm:pt>
    <dgm:pt modelId="{BBEC52B7-146C-4EB2-B610-76A88DD0BC36}" type="pres">
      <dgm:prSet presAssocID="{67299E6B-0AA2-4FA8-BF7C-8133AD0FB253}" presName="arrowWedge3" presStyleLbl="fgSibTrans2D1" presStyleIdx="2" presStyleCnt="3"/>
      <dgm:spPr/>
    </dgm:pt>
  </dgm:ptLst>
  <dgm:cxnLst>
    <dgm:cxn modelId="{09512CE3-0ADC-4B1D-BF3F-8A6DC085C8B9}" srcId="{0E112946-4434-4CDA-8715-6B967CE182AC}" destId="{DC91FA47-1AFD-4B88-B180-64A9DA42C717}" srcOrd="2" destOrd="0" parTransId="{F11B3D06-D211-4F78-9820-0C09C93E996D}" sibTransId="{67299E6B-0AA2-4FA8-BF7C-8133AD0FB253}"/>
    <dgm:cxn modelId="{CAEE9D52-7D9F-4651-8B44-6B0D8A9C6CF3}" type="presOf" srcId="{DC91FA47-1AFD-4B88-B180-64A9DA42C717}" destId="{36FBB7A9-1CBA-43EA-BE89-8E75269A5708}" srcOrd="1" destOrd="0" presId="urn:microsoft.com/office/officeart/2005/8/layout/cycle8"/>
    <dgm:cxn modelId="{39A48981-2E12-40B7-B70D-624422B2582A}" type="presOf" srcId="{BAAAA674-E7C1-41E7-A82E-43979409752C}" destId="{7AC0C5C7-34C3-4364-984C-13573D7ED67F}" srcOrd="0" destOrd="0" presId="urn:microsoft.com/office/officeart/2005/8/layout/cycle8"/>
    <dgm:cxn modelId="{6BA28D49-F2E8-4A64-96FE-BC78B80050A0}" type="presOf" srcId="{BAAAA674-E7C1-41E7-A82E-43979409752C}" destId="{58EDD9FF-3084-4113-A3DC-02F0A1880567}" srcOrd="1" destOrd="0" presId="urn:microsoft.com/office/officeart/2005/8/layout/cycle8"/>
    <dgm:cxn modelId="{9F09F4BD-78CD-4DE0-8D06-C9E5E923F5EC}" type="presOf" srcId="{DC91FA47-1AFD-4B88-B180-64A9DA42C717}" destId="{FF2EBD1D-DAFA-4C0A-BC65-8002FD114F74}" srcOrd="0" destOrd="0" presId="urn:microsoft.com/office/officeart/2005/8/layout/cycle8"/>
    <dgm:cxn modelId="{F4B146F0-A8B7-4A11-9A7A-738BDB30FF29}" type="presOf" srcId="{0E112946-4434-4CDA-8715-6B967CE182AC}" destId="{E55B54DB-A4DB-4706-9F11-FEB6981E0C19}" srcOrd="0" destOrd="0" presId="urn:microsoft.com/office/officeart/2005/8/layout/cycle8"/>
    <dgm:cxn modelId="{88EEFABC-D08E-4861-AE3C-522C9431B08B}" srcId="{0E112946-4434-4CDA-8715-6B967CE182AC}" destId="{E7AA2F97-7BB7-4EDC-A049-4B4C34AA26A4}" srcOrd="1" destOrd="0" parTransId="{511F276E-B286-4F1D-8596-25F488310610}" sibTransId="{5A58630F-2B53-4D85-ABC3-AEE8B2CBDC29}"/>
    <dgm:cxn modelId="{9D3BBDB1-1A9F-42E9-9646-5248AC8A74EC}" type="presOf" srcId="{E7AA2F97-7BB7-4EDC-A049-4B4C34AA26A4}" destId="{FA93C563-CDF7-473E-A312-FA7E6D85604F}" srcOrd="0" destOrd="0" presId="urn:microsoft.com/office/officeart/2005/8/layout/cycle8"/>
    <dgm:cxn modelId="{2908248D-82C1-494F-8C15-B2C45299BD20}" type="presOf" srcId="{E7AA2F97-7BB7-4EDC-A049-4B4C34AA26A4}" destId="{F37096EF-AC3A-4E1C-ABE6-F7C73F6D20B6}" srcOrd="1" destOrd="0" presId="urn:microsoft.com/office/officeart/2005/8/layout/cycle8"/>
    <dgm:cxn modelId="{EB7FBD73-AE7D-45BE-992A-53B839B0C21D}" srcId="{0E112946-4434-4CDA-8715-6B967CE182AC}" destId="{BAAAA674-E7C1-41E7-A82E-43979409752C}" srcOrd="0" destOrd="0" parTransId="{58A8B76D-8144-4F1A-88B6-592C03BC0B9C}" sibTransId="{C680E262-4E81-4794-BB7E-81065EA2B259}"/>
    <dgm:cxn modelId="{D6A139E8-5F75-4A20-BA1E-F8EF597D1D40}" type="presParOf" srcId="{E55B54DB-A4DB-4706-9F11-FEB6981E0C19}" destId="{7AC0C5C7-34C3-4364-984C-13573D7ED67F}" srcOrd="0" destOrd="0" presId="urn:microsoft.com/office/officeart/2005/8/layout/cycle8"/>
    <dgm:cxn modelId="{87CAA433-2157-4847-9A10-5B5063967EC8}" type="presParOf" srcId="{E55B54DB-A4DB-4706-9F11-FEB6981E0C19}" destId="{D28DE838-4C5C-4A6D-9ACC-E21524274AB3}" srcOrd="1" destOrd="0" presId="urn:microsoft.com/office/officeart/2005/8/layout/cycle8"/>
    <dgm:cxn modelId="{8DCB4B16-073E-4D80-AD6A-260FB402AFF1}" type="presParOf" srcId="{E55B54DB-A4DB-4706-9F11-FEB6981E0C19}" destId="{021C1241-1EC3-4F6B-A3D9-1CF5F01DEC77}" srcOrd="2" destOrd="0" presId="urn:microsoft.com/office/officeart/2005/8/layout/cycle8"/>
    <dgm:cxn modelId="{12255694-2E44-4593-91AA-FA0986F3B487}" type="presParOf" srcId="{E55B54DB-A4DB-4706-9F11-FEB6981E0C19}" destId="{58EDD9FF-3084-4113-A3DC-02F0A1880567}" srcOrd="3" destOrd="0" presId="urn:microsoft.com/office/officeart/2005/8/layout/cycle8"/>
    <dgm:cxn modelId="{E1C569B5-3EB6-40EE-B4A2-BF18FCFB7A8E}" type="presParOf" srcId="{E55B54DB-A4DB-4706-9F11-FEB6981E0C19}" destId="{FA93C563-CDF7-473E-A312-FA7E6D85604F}" srcOrd="4" destOrd="0" presId="urn:microsoft.com/office/officeart/2005/8/layout/cycle8"/>
    <dgm:cxn modelId="{FC6C6082-B8E4-4784-8C3B-E1C953D0CD7C}" type="presParOf" srcId="{E55B54DB-A4DB-4706-9F11-FEB6981E0C19}" destId="{676193FC-CDB2-4EF1-A93C-3B1C1049DE97}" srcOrd="5" destOrd="0" presId="urn:microsoft.com/office/officeart/2005/8/layout/cycle8"/>
    <dgm:cxn modelId="{2224C588-4621-4D7A-9B60-098C5A47919F}" type="presParOf" srcId="{E55B54DB-A4DB-4706-9F11-FEB6981E0C19}" destId="{56011611-A015-40BC-A08F-048AE7858585}" srcOrd="6" destOrd="0" presId="urn:microsoft.com/office/officeart/2005/8/layout/cycle8"/>
    <dgm:cxn modelId="{5F3C5BC5-031C-4200-AAFB-9931F3D8CDD2}" type="presParOf" srcId="{E55B54DB-A4DB-4706-9F11-FEB6981E0C19}" destId="{F37096EF-AC3A-4E1C-ABE6-F7C73F6D20B6}" srcOrd="7" destOrd="0" presId="urn:microsoft.com/office/officeart/2005/8/layout/cycle8"/>
    <dgm:cxn modelId="{A4B6EDB2-E91A-402D-A05F-069461A50475}" type="presParOf" srcId="{E55B54DB-A4DB-4706-9F11-FEB6981E0C19}" destId="{FF2EBD1D-DAFA-4C0A-BC65-8002FD114F74}" srcOrd="8" destOrd="0" presId="urn:microsoft.com/office/officeart/2005/8/layout/cycle8"/>
    <dgm:cxn modelId="{D81C2EBF-0849-4F34-AD04-49457ECDAEF5}" type="presParOf" srcId="{E55B54DB-A4DB-4706-9F11-FEB6981E0C19}" destId="{76DBCC95-A2F2-45D5-8DD0-770345800890}" srcOrd="9" destOrd="0" presId="urn:microsoft.com/office/officeart/2005/8/layout/cycle8"/>
    <dgm:cxn modelId="{88A9BD01-72E3-4906-88DE-925C656CFBD1}" type="presParOf" srcId="{E55B54DB-A4DB-4706-9F11-FEB6981E0C19}" destId="{FEA5A551-FFDE-44B2-8758-3E6454078C30}" srcOrd="10" destOrd="0" presId="urn:microsoft.com/office/officeart/2005/8/layout/cycle8"/>
    <dgm:cxn modelId="{96801934-29BF-466C-86AD-FB0767D82B7A}" type="presParOf" srcId="{E55B54DB-A4DB-4706-9F11-FEB6981E0C19}" destId="{36FBB7A9-1CBA-43EA-BE89-8E75269A5708}" srcOrd="11" destOrd="0" presId="urn:microsoft.com/office/officeart/2005/8/layout/cycle8"/>
    <dgm:cxn modelId="{989D8436-30F7-405B-9ACB-4EA2127A3F59}" type="presParOf" srcId="{E55B54DB-A4DB-4706-9F11-FEB6981E0C19}" destId="{3E41689E-D75E-4CA9-B054-ED18A7F142A1}" srcOrd="12" destOrd="0" presId="urn:microsoft.com/office/officeart/2005/8/layout/cycle8"/>
    <dgm:cxn modelId="{9B8A6FB6-792D-4DF8-BBA0-EE7DD7C3C135}" type="presParOf" srcId="{E55B54DB-A4DB-4706-9F11-FEB6981E0C19}" destId="{74E89D72-D37C-4021-A17E-0AFE5BF29CED}" srcOrd="13" destOrd="0" presId="urn:microsoft.com/office/officeart/2005/8/layout/cycle8"/>
    <dgm:cxn modelId="{021D7B30-AD44-454C-8163-0AABB06983FF}" type="presParOf" srcId="{E55B54DB-A4DB-4706-9F11-FEB6981E0C19}" destId="{BBEC52B7-146C-4EB2-B610-76A88DD0BC3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12A6483-71A7-484E-9484-006D35C19322}" type="doc">
      <dgm:prSet loTypeId="urn:microsoft.com/office/officeart/2005/8/layout/process1" loCatId="process" qsTypeId="urn:microsoft.com/office/officeart/2005/8/quickstyle/simple1" qsCatId="simple" csTypeId="urn:microsoft.com/office/officeart/2005/8/colors/accent0_1" csCatId="mainScheme" phldr="1"/>
      <dgm:spPr/>
    </dgm:pt>
    <dgm:pt modelId="{B786D3EB-5BAB-47EE-94A0-07F78D929189}">
      <dgm:prSet phldrT="[Text]" custT="1"/>
      <dgm:spPr/>
      <dgm:t>
        <a:bodyPr/>
        <a:lstStyle/>
        <a:p>
          <a:r>
            <a:rPr lang="en-GB" sz="1100" dirty="0" smtClean="0">
              <a:latin typeface="Century Gothic" panose="020B0502020202020204" pitchFamily="34" charset="0"/>
            </a:rPr>
            <a:t>TOR / PID</a:t>
          </a:r>
        </a:p>
        <a:p>
          <a:r>
            <a:rPr lang="en-GB" sz="1100" dirty="0" smtClean="0">
              <a:latin typeface="Century Gothic" panose="020B0502020202020204" pitchFamily="34" charset="0"/>
            </a:rPr>
            <a:t>Business strategy and objectives</a:t>
          </a:r>
        </a:p>
        <a:p>
          <a:r>
            <a:rPr lang="en-GB" sz="1100" dirty="0" smtClean="0">
              <a:latin typeface="Century Gothic" panose="020B0502020202020204" pitchFamily="34" charset="0"/>
            </a:rPr>
            <a:t>List of improvements</a:t>
          </a:r>
          <a:endParaRPr lang="en-GB" sz="1100" dirty="0">
            <a:latin typeface="Century Gothic" panose="020B0502020202020204" pitchFamily="34" charset="0"/>
          </a:endParaRPr>
        </a:p>
      </dgm:t>
    </dgm:pt>
    <dgm:pt modelId="{1A8B96B0-75D6-408E-8F7F-5C58D53DCE9B}" type="parTrans" cxnId="{EF25F726-6870-446D-B22C-59E59B93E25A}">
      <dgm:prSet/>
      <dgm:spPr/>
      <dgm:t>
        <a:bodyPr/>
        <a:lstStyle/>
        <a:p>
          <a:endParaRPr lang="en-GB">
            <a:latin typeface="Century Gothic" panose="020B0502020202020204" pitchFamily="34" charset="0"/>
          </a:endParaRPr>
        </a:p>
      </dgm:t>
    </dgm:pt>
    <dgm:pt modelId="{7E741CBA-62E9-4E7D-B416-E48430CEEA4E}" type="sibTrans" cxnId="{EF25F726-6870-446D-B22C-59E59B93E25A}">
      <dgm:prSet/>
      <dgm:spPr/>
      <dgm:t>
        <a:bodyPr/>
        <a:lstStyle/>
        <a:p>
          <a:endParaRPr lang="en-GB">
            <a:latin typeface="Century Gothic" panose="020B0502020202020204" pitchFamily="34" charset="0"/>
          </a:endParaRPr>
        </a:p>
      </dgm:t>
    </dgm:pt>
    <dgm:pt modelId="{98DEC34B-3C40-40A3-9CDD-012530817C7C}">
      <dgm:prSet phldrT="[Text]" custT="1"/>
      <dgm:spPr/>
      <dgm:t>
        <a:bodyPr/>
        <a:lstStyle/>
        <a:p>
          <a:r>
            <a:rPr lang="en-GB" sz="1200" dirty="0" smtClean="0">
              <a:latin typeface="Century Gothic" panose="020B0502020202020204" pitchFamily="34" charset="0"/>
            </a:rPr>
            <a:t>Shortlisted options</a:t>
          </a:r>
        </a:p>
        <a:p>
          <a:r>
            <a:rPr lang="en-GB" sz="1200" dirty="0" smtClean="0">
              <a:latin typeface="Century Gothic" panose="020B0502020202020204" pitchFamily="34" charset="0"/>
            </a:rPr>
            <a:t>Business Case</a:t>
          </a:r>
          <a:endParaRPr lang="en-GB" sz="1200" dirty="0">
            <a:latin typeface="Century Gothic" panose="020B0502020202020204" pitchFamily="34" charset="0"/>
          </a:endParaRPr>
        </a:p>
      </dgm:t>
    </dgm:pt>
    <dgm:pt modelId="{06BEDBD0-DB3A-4E23-A340-87C0BABD475A}" type="parTrans" cxnId="{FAF81518-7580-47FA-B8A5-04DB173FC7AC}">
      <dgm:prSet/>
      <dgm:spPr/>
      <dgm:t>
        <a:bodyPr/>
        <a:lstStyle/>
        <a:p>
          <a:endParaRPr lang="en-GB">
            <a:latin typeface="Century Gothic" panose="020B0502020202020204" pitchFamily="34" charset="0"/>
          </a:endParaRPr>
        </a:p>
      </dgm:t>
    </dgm:pt>
    <dgm:pt modelId="{A0232291-7FB6-4DD4-A59D-62F289473920}" type="sibTrans" cxnId="{FAF81518-7580-47FA-B8A5-04DB173FC7AC}">
      <dgm:prSet/>
      <dgm:spPr/>
      <dgm:t>
        <a:bodyPr/>
        <a:lstStyle/>
        <a:p>
          <a:endParaRPr lang="en-GB">
            <a:latin typeface="Century Gothic" panose="020B0502020202020204" pitchFamily="34" charset="0"/>
          </a:endParaRPr>
        </a:p>
      </dgm:t>
    </dgm:pt>
    <dgm:pt modelId="{75BF5F2A-BA09-48E1-B9FA-0323DD1EC633}">
      <dgm:prSet phldrT="[Text]" custT="1"/>
      <dgm:spPr/>
      <dgm:t>
        <a:bodyPr/>
        <a:lstStyle/>
        <a:p>
          <a:r>
            <a:rPr lang="en-GB" sz="1400" b="1" dirty="0" smtClean="0">
              <a:solidFill>
                <a:srgbClr val="7030A0"/>
              </a:solidFill>
              <a:latin typeface="Century Gothic" panose="020B0502020202020204" pitchFamily="34" charset="0"/>
            </a:rPr>
            <a:t>EVALUATE OPTIONS</a:t>
          </a:r>
          <a:endParaRPr lang="en-GB" sz="1400" b="1" dirty="0">
            <a:solidFill>
              <a:srgbClr val="7030A0"/>
            </a:solidFill>
            <a:latin typeface="Century Gothic" panose="020B0502020202020204" pitchFamily="34" charset="0"/>
          </a:endParaRPr>
        </a:p>
      </dgm:t>
    </dgm:pt>
    <dgm:pt modelId="{19995ADB-EC65-4861-9685-E3BF61EBC8E7}" type="parTrans" cxnId="{AAC82085-D304-4125-985A-4EDDA6CC848C}">
      <dgm:prSet/>
      <dgm:spPr/>
      <dgm:t>
        <a:bodyPr/>
        <a:lstStyle/>
        <a:p>
          <a:endParaRPr lang="en-GB">
            <a:latin typeface="Century Gothic" panose="020B0502020202020204" pitchFamily="34" charset="0"/>
          </a:endParaRPr>
        </a:p>
      </dgm:t>
    </dgm:pt>
    <dgm:pt modelId="{7C3E1E82-3511-48A7-A752-0C1961BF8364}" type="sibTrans" cxnId="{AAC82085-D304-4125-985A-4EDDA6CC848C}">
      <dgm:prSet/>
      <dgm:spPr/>
      <dgm:t>
        <a:bodyPr/>
        <a:lstStyle/>
        <a:p>
          <a:endParaRPr lang="en-GB">
            <a:latin typeface="Century Gothic" panose="020B0502020202020204" pitchFamily="34" charset="0"/>
          </a:endParaRPr>
        </a:p>
      </dgm:t>
    </dgm:pt>
    <dgm:pt modelId="{58711CF0-D67B-4296-BB1A-EA6951EA134B}">
      <dgm:prSet phldrT="[Text]" custT="1"/>
      <dgm:spPr/>
      <dgm:t>
        <a:bodyPr/>
        <a:lstStyle/>
        <a:p>
          <a:r>
            <a:rPr lang="en-GB" sz="1100" dirty="0" smtClean="0">
              <a:latin typeface="Century Gothic" panose="020B0502020202020204" pitchFamily="34" charset="0"/>
            </a:rPr>
            <a:t>Business options analysis</a:t>
          </a:r>
        </a:p>
        <a:p>
          <a:r>
            <a:rPr lang="en-GB" sz="1100" dirty="0" smtClean="0">
              <a:latin typeface="Century Gothic" panose="020B0502020202020204" pitchFamily="34" charset="0"/>
            </a:rPr>
            <a:t>Cost/Benefit analysis</a:t>
          </a:r>
        </a:p>
        <a:p>
          <a:r>
            <a:rPr lang="en-GB" sz="1100" dirty="0" smtClean="0">
              <a:latin typeface="Century Gothic" panose="020B0502020202020204" pitchFamily="34" charset="0"/>
            </a:rPr>
            <a:t>Impact / risk</a:t>
          </a:r>
          <a:endParaRPr lang="en-GB" sz="1100" dirty="0">
            <a:latin typeface="Century Gothic" panose="020B0502020202020204" pitchFamily="34" charset="0"/>
          </a:endParaRPr>
        </a:p>
      </dgm:t>
    </dgm:pt>
    <dgm:pt modelId="{88257296-2F31-4AF5-8207-534972C600C0}" type="parTrans" cxnId="{2309E161-74C0-41C5-B55D-EC769E01FD21}">
      <dgm:prSet/>
      <dgm:spPr/>
      <dgm:t>
        <a:bodyPr/>
        <a:lstStyle/>
        <a:p>
          <a:endParaRPr lang="en-GB">
            <a:latin typeface="Century Gothic" panose="020B0502020202020204" pitchFamily="34" charset="0"/>
          </a:endParaRPr>
        </a:p>
      </dgm:t>
    </dgm:pt>
    <dgm:pt modelId="{9ED24588-66C0-4DE4-9B70-FC115C38D0E7}" type="sibTrans" cxnId="{2309E161-74C0-41C5-B55D-EC769E01FD21}">
      <dgm:prSet/>
      <dgm:spPr/>
      <dgm:t>
        <a:bodyPr/>
        <a:lstStyle/>
        <a:p>
          <a:endParaRPr lang="en-GB">
            <a:latin typeface="Century Gothic" panose="020B0502020202020204" pitchFamily="34" charset="0"/>
          </a:endParaRPr>
        </a:p>
      </dgm:t>
    </dgm:pt>
    <dgm:pt modelId="{618CB8C9-E35C-49FB-9FED-8288160DF088}" type="pres">
      <dgm:prSet presAssocID="{812A6483-71A7-484E-9484-006D35C19322}" presName="Name0" presStyleCnt="0">
        <dgm:presLayoutVars>
          <dgm:dir/>
          <dgm:resizeHandles val="exact"/>
        </dgm:presLayoutVars>
      </dgm:prSet>
      <dgm:spPr/>
    </dgm:pt>
    <dgm:pt modelId="{2CED79CA-949F-4386-9394-DBF46A307FB1}" type="pres">
      <dgm:prSet presAssocID="{B786D3EB-5BAB-47EE-94A0-07F78D929189}" presName="node" presStyleLbl="node1" presStyleIdx="0" presStyleCnt="4">
        <dgm:presLayoutVars>
          <dgm:bulletEnabled val="1"/>
        </dgm:presLayoutVars>
      </dgm:prSet>
      <dgm:spPr/>
      <dgm:t>
        <a:bodyPr/>
        <a:lstStyle/>
        <a:p>
          <a:endParaRPr lang="en-GB"/>
        </a:p>
      </dgm:t>
    </dgm:pt>
    <dgm:pt modelId="{EDB88BDF-94C6-4C69-812D-9E917871DD9D}" type="pres">
      <dgm:prSet presAssocID="{7E741CBA-62E9-4E7D-B416-E48430CEEA4E}" presName="sibTrans" presStyleLbl="sibTrans2D1" presStyleIdx="0" presStyleCnt="3"/>
      <dgm:spPr/>
      <dgm:t>
        <a:bodyPr/>
        <a:lstStyle/>
        <a:p>
          <a:endParaRPr lang="en-GB"/>
        </a:p>
      </dgm:t>
    </dgm:pt>
    <dgm:pt modelId="{C147A61A-26DC-4D99-A75A-5FD55D68B618}" type="pres">
      <dgm:prSet presAssocID="{7E741CBA-62E9-4E7D-B416-E48430CEEA4E}" presName="connectorText" presStyleLbl="sibTrans2D1" presStyleIdx="0" presStyleCnt="3"/>
      <dgm:spPr/>
      <dgm:t>
        <a:bodyPr/>
        <a:lstStyle/>
        <a:p>
          <a:endParaRPr lang="en-GB"/>
        </a:p>
      </dgm:t>
    </dgm:pt>
    <dgm:pt modelId="{A1360E21-C1F2-4678-9F36-5EC107497FEA}" type="pres">
      <dgm:prSet presAssocID="{75BF5F2A-BA09-48E1-B9FA-0323DD1EC633}" presName="node" presStyleLbl="node1" presStyleIdx="1" presStyleCnt="4">
        <dgm:presLayoutVars>
          <dgm:bulletEnabled val="1"/>
        </dgm:presLayoutVars>
      </dgm:prSet>
      <dgm:spPr/>
      <dgm:t>
        <a:bodyPr/>
        <a:lstStyle/>
        <a:p>
          <a:endParaRPr lang="en-GB"/>
        </a:p>
      </dgm:t>
    </dgm:pt>
    <dgm:pt modelId="{4F680ABE-E248-4E04-9425-D03F7AEB925D}" type="pres">
      <dgm:prSet presAssocID="{7C3E1E82-3511-48A7-A752-0C1961BF8364}" presName="sibTrans" presStyleLbl="sibTrans2D1" presStyleIdx="1" presStyleCnt="3"/>
      <dgm:spPr/>
      <dgm:t>
        <a:bodyPr/>
        <a:lstStyle/>
        <a:p>
          <a:endParaRPr lang="en-GB"/>
        </a:p>
      </dgm:t>
    </dgm:pt>
    <dgm:pt modelId="{82C246B5-58D1-44E2-AA20-12EC92F9A754}" type="pres">
      <dgm:prSet presAssocID="{7C3E1E82-3511-48A7-A752-0C1961BF8364}" presName="connectorText" presStyleLbl="sibTrans2D1" presStyleIdx="1" presStyleCnt="3"/>
      <dgm:spPr/>
      <dgm:t>
        <a:bodyPr/>
        <a:lstStyle/>
        <a:p>
          <a:endParaRPr lang="en-GB"/>
        </a:p>
      </dgm:t>
    </dgm:pt>
    <dgm:pt modelId="{6352F119-A25D-4522-87B4-BC76131CF7DA}" type="pres">
      <dgm:prSet presAssocID="{98DEC34B-3C40-40A3-9CDD-012530817C7C}" presName="node" presStyleLbl="node1" presStyleIdx="2" presStyleCnt="4">
        <dgm:presLayoutVars>
          <dgm:bulletEnabled val="1"/>
        </dgm:presLayoutVars>
      </dgm:prSet>
      <dgm:spPr/>
      <dgm:t>
        <a:bodyPr/>
        <a:lstStyle/>
        <a:p>
          <a:endParaRPr lang="en-GB"/>
        </a:p>
      </dgm:t>
    </dgm:pt>
    <dgm:pt modelId="{C68DFC70-00CA-473C-B05C-D82247132655}" type="pres">
      <dgm:prSet presAssocID="{A0232291-7FB6-4DD4-A59D-62F289473920}" presName="sibTrans" presStyleLbl="sibTrans2D1" presStyleIdx="2" presStyleCnt="3"/>
      <dgm:spPr/>
      <dgm:t>
        <a:bodyPr/>
        <a:lstStyle/>
        <a:p>
          <a:endParaRPr lang="en-GB"/>
        </a:p>
      </dgm:t>
    </dgm:pt>
    <dgm:pt modelId="{0611AD07-3F33-426D-A6EE-581056EA5B4E}" type="pres">
      <dgm:prSet presAssocID="{A0232291-7FB6-4DD4-A59D-62F289473920}" presName="connectorText" presStyleLbl="sibTrans2D1" presStyleIdx="2" presStyleCnt="3"/>
      <dgm:spPr/>
      <dgm:t>
        <a:bodyPr/>
        <a:lstStyle/>
        <a:p>
          <a:endParaRPr lang="en-GB"/>
        </a:p>
      </dgm:t>
    </dgm:pt>
    <dgm:pt modelId="{C85F9BE9-CF97-480E-BF16-86A3465C3511}" type="pres">
      <dgm:prSet presAssocID="{58711CF0-D67B-4296-BB1A-EA6951EA134B}" presName="node" presStyleLbl="node1" presStyleIdx="3" presStyleCnt="4">
        <dgm:presLayoutVars>
          <dgm:bulletEnabled val="1"/>
        </dgm:presLayoutVars>
      </dgm:prSet>
      <dgm:spPr/>
      <dgm:t>
        <a:bodyPr/>
        <a:lstStyle/>
        <a:p>
          <a:endParaRPr lang="en-GB"/>
        </a:p>
      </dgm:t>
    </dgm:pt>
  </dgm:ptLst>
  <dgm:cxnLst>
    <dgm:cxn modelId="{2309E161-74C0-41C5-B55D-EC769E01FD21}" srcId="{812A6483-71A7-484E-9484-006D35C19322}" destId="{58711CF0-D67B-4296-BB1A-EA6951EA134B}" srcOrd="3" destOrd="0" parTransId="{88257296-2F31-4AF5-8207-534972C600C0}" sibTransId="{9ED24588-66C0-4DE4-9B70-FC115C38D0E7}"/>
    <dgm:cxn modelId="{FAF81518-7580-47FA-B8A5-04DB173FC7AC}" srcId="{812A6483-71A7-484E-9484-006D35C19322}" destId="{98DEC34B-3C40-40A3-9CDD-012530817C7C}" srcOrd="2" destOrd="0" parTransId="{06BEDBD0-DB3A-4E23-A340-87C0BABD475A}" sibTransId="{A0232291-7FB6-4DD4-A59D-62F289473920}"/>
    <dgm:cxn modelId="{EFEDE639-BD75-422E-AC11-AD358BC6DF7F}" type="presOf" srcId="{75BF5F2A-BA09-48E1-B9FA-0323DD1EC633}" destId="{A1360E21-C1F2-4678-9F36-5EC107497FEA}" srcOrd="0" destOrd="0" presId="urn:microsoft.com/office/officeart/2005/8/layout/process1"/>
    <dgm:cxn modelId="{2DB35DE5-D0BF-4E31-BA21-F3671A4C8889}" type="presOf" srcId="{7E741CBA-62E9-4E7D-B416-E48430CEEA4E}" destId="{EDB88BDF-94C6-4C69-812D-9E917871DD9D}" srcOrd="0" destOrd="0" presId="urn:microsoft.com/office/officeart/2005/8/layout/process1"/>
    <dgm:cxn modelId="{A40E2CC3-031F-4D77-AD4E-718A6C0A3BEF}" type="presOf" srcId="{812A6483-71A7-484E-9484-006D35C19322}" destId="{618CB8C9-E35C-49FB-9FED-8288160DF088}" srcOrd="0" destOrd="0" presId="urn:microsoft.com/office/officeart/2005/8/layout/process1"/>
    <dgm:cxn modelId="{863BF3B0-EC85-4E67-9A55-403E684BA255}" type="presOf" srcId="{A0232291-7FB6-4DD4-A59D-62F289473920}" destId="{C68DFC70-00CA-473C-B05C-D82247132655}" srcOrd="0" destOrd="0" presId="urn:microsoft.com/office/officeart/2005/8/layout/process1"/>
    <dgm:cxn modelId="{EF25F726-6870-446D-B22C-59E59B93E25A}" srcId="{812A6483-71A7-484E-9484-006D35C19322}" destId="{B786D3EB-5BAB-47EE-94A0-07F78D929189}" srcOrd="0" destOrd="0" parTransId="{1A8B96B0-75D6-408E-8F7F-5C58D53DCE9B}" sibTransId="{7E741CBA-62E9-4E7D-B416-E48430CEEA4E}"/>
    <dgm:cxn modelId="{C13C0EC4-A711-4A31-B827-E00FC46EA3A4}" type="presOf" srcId="{7C3E1E82-3511-48A7-A752-0C1961BF8364}" destId="{82C246B5-58D1-44E2-AA20-12EC92F9A754}" srcOrd="1" destOrd="0" presId="urn:microsoft.com/office/officeart/2005/8/layout/process1"/>
    <dgm:cxn modelId="{AAC82085-D304-4125-985A-4EDDA6CC848C}" srcId="{812A6483-71A7-484E-9484-006D35C19322}" destId="{75BF5F2A-BA09-48E1-B9FA-0323DD1EC633}" srcOrd="1" destOrd="0" parTransId="{19995ADB-EC65-4861-9685-E3BF61EBC8E7}" sibTransId="{7C3E1E82-3511-48A7-A752-0C1961BF8364}"/>
    <dgm:cxn modelId="{459BFFFF-F700-40BB-95E4-48BF0FBF6669}" type="presOf" srcId="{7E741CBA-62E9-4E7D-B416-E48430CEEA4E}" destId="{C147A61A-26DC-4D99-A75A-5FD55D68B618}" srcOrd="1" destOrd="0" presId="urn:microsoft.com/office/officeart/2005/8/layout/process1"/>
    <dgm:cxn modelId="{43D9A13E-5699-4B5E-A734-BFB3B2815EF5}" type="presOf" srcId="{58711CF0-D67B-4296-BB1A-EA6951EA134B}" destId="{C85F9BE9-CF97-480E-BF16-86A3465C3511}" srcOrd="0" destOrd="0" presId="urn:microsoft.com/office/officeart/2005/8/layout/process1"/>
    <dgm:cxn modelId="{71B0A558-8947-43D9-A635-3B32DE9CFB66}" type="presOf" srcId="{7C3E1E82-3511-48A7-A752-0C1961BF8364}" destId="{4F680ABE-E248-4E04-9425-D03F7AEB925D}" srcOrd="0" destOrd="0" presId="urn:microsoft.com/office/officeart/2005/8/layout/process1"/>
    <dgm:cxn modelId="{D4B71E6E-6F57-460C-9D8F-46B61FFC0EB5}" type="presOf" srcId="{B786D3EB-5BAB-47EE-94A0-07F78D929189}" destId="{2CED79CA-949F-4386-9394-DBF46A307FB1}" srcOrd="0" destOrd="0" presId="urn:microsoft.com/office/officeart/2005/8/layout/process1"/>
    <dgm:cxn modelId="{7DAFA99F-2803-4910-AE50-EC4EE08CD39E}" type="presOf" srcId="{A0232291-7FB6-4DD4-A59D-62F289473920}" destId="{0611AD07-3F33-426D-A6EE-581056EA5B4E}" srcOrd="1" destOrd="0" presId="urn:microsoft.com/office/officeart/2005/8/layout/process1"/>
    <dgm:cxn modelId="{AF213F64-B780-4470-B9D9-58E1A2F7ECAB}" type="presOf" srcId="{98DEC34B-3C40-40A3-9CDD-012530817C7C}" destId="{6352F119-A25D-4522-87B4-BC76131CF7DA}" srcOrd="0" destOrd="0" presId="urn:microsoft.com/office/officeart/2005/8/layout/process1"/>
    <dgm:cxn modelId="{F0661C6E-C3E6-4241-B351-B750441FA68A}" type="presParOf" srcId="{618CB8C9-E35C-49FB-9FED-8288160DF088}" destId="{2CED79CA-949F-4386-9394-DBF46A307FB1}" srcOrd="0" destOrd="0" presId="urn:microsoft.com/office/officeart/2005/8/layout/process1"/>
    <dgm:cxn modelId="{D27CFFFA-9634-4A3B-8D2B-E5F1565E116D}" type="presParOf" srcId="{618CB8C9-E35C-49FB-9FED-8288160DF088}" destId="{EDB88BDF-94C6-4C69-812D-9E917871DD9D}" srcOrd="1" destOrd="0" presId="urn:microsoft.com/office/officeart/2005/8/layout/process1"/>
    <dgm:cxn modelId="{437B9BC8-C871-47F9-8FBC-2EC707EEBD93}" type="presParOf" srcId="{EDB88BDF-94C6-4C69-812D-9E917871DD9D}" destId="{C147A61A-26DC-4D99-A75A-5FD55D68B618}" srcOrd="0" destOrd="0" presId="urn:microsoft.com/office/officeart/2005/8/layout/process1"/>
    <dgm:cxn modelId="{5C1DF5F2-FAC6-423B-BF6C-9998A67FFE39}" type="presParOf" srcId="{618CB8C9-E35C-49FB-9FED-8288160DF088}" destId="{A1360E21-C1F2-4678-9F36-5EC107497FEA}" srcOrd="2" destOrd="0" presId="urn:microsoft.com/office/officeart/2005/8/layout/process1"/>
    <dgm:cxn modelId="{5023E817-0F86-4490-B5F2-330BFEAE8892}" type="presParOf" srcId="{618CB8C9-E35C-49FB-9FED-8288160DF088}" destId="{4F680ABE-E248-4E04-9425-D03F7AEB925D}" srcOrd="3" destOrd="0" presId="urn:microsoft.com/office/officeart/2005/8/layout/process1"/>
    <dgm:cxn modelId="{C3A308D2-A8A3-45D5-8817-C1D21E6279A9}" type="presParOf" srcId="{4F680ABE-E248-4E04-9425-D03F7AEB925D}" destId="{82C246B5-58D1-44E2-AA20-12EC92F9A754}" srcOrd="0" destOrd="0" presId="urn:microsoft.com/office/officeart/2005/8/layout/process1"/>
    <dgm:cxn modelId="{DD6F7DEE-28FB-4214-890A-857C7020FD53}" type="presParOf" srcId="{618CB8C9-E35C-49FB-9FED-8288160DF088}" destId="{6352F119-A25D-4522-87B4-BC76131CF7DA}" srcOrd="4" destOrd="0" presId="urn:microsoft.com/office/officeart/2005/8/layout/process1"/>
    <dgm:cxn modelId="{C74097A4-82F0-4B0B-9A62-9D1728135ECD}" type="presParOf" srcId="{618CB8C9-E35C-49FB-9FED-8288160DF088}" destId="{C68DFC70-00CA-473C-B05C-D82247132655}" srcOrd="5" destOrd="0" presId="urn:microsoft.com/office/officeart/2005/8/layout/process1"/>
    <dgm:cxn modelId="{FBA3518A-ECA1-49DC-A4A4-059A29E386DA}" type="presParOf" srcId="{C68DFC70-00CA-473C-B05C-D82247132655}" destId="{0611AD07-3F33-426D-A6EE-581056EA5B4E}" srcOrd="0" destOrd="0" presId="urn:microsoft.com/office/officeart/2005/8/layout/process1"/>
    <dgm:cxn modelId="{F9CB067B-B578-4B0F-8FC7-4D63266E19B5}" type="presParOf" srcId="{618CB8C9-E35C-49FB-9FED-8288160DF088}" destId="{C85F9BE9-CF97-480E-BF16-86A3465C351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DB56F0-0527-43D0-B421-DA82E85C8F4B}" type="doc">
      <dgm:prSet loTypeId="urn:microsoft.com/office/officeart/2005/8/layout/hierarchy4" loCatId="hierarchy" qsTypeId="urn:microsoft.com/office/officeart/2005/8/quickstyle/simple4" qsCatId="simple" csTypeId="urn:microsoft.com/office/officeart/2005/8/colors/accent0_3" csCatId="mainScheme" phldr="1"/>
      <dgm:spPr/>
    </dgm:pt>
    <dgm:pt modelId="{732B2634-8930-4B2B-AFE1-B698A453E323}">
      <dgm:prSet phldrT="[Text]"/>
      <dgm:spPr/>
      <dgm:t>
        <a:bodyPr/>
        <a:lstStyle/>
        <a:p>
          <a:r>
            <a:rPr lang="en-GB" dirty="0" smtClean="0"/>
            <a:t>Strategic Analysis and definition</a:t>
          </a:r>
          <a:endParaRPr lang="en-GB" dirty="0"/>
        </a:p>
      </dgm:t>
    </dgm:pt>
    <dgm:pt modelId="{83D359F9-61E0-441F-82FE-C26E72A2A3C6}" type="parTrans" cxnId="{D1C970A1-CFBC-4590-B67D-D23B7FD9E2C2}">
      <dgm:prSet/>
      <dgm:spPr/>
      <dgm:t>
        <a:bodyPr/>
        <a:lstStyle/>
        <a:p>
          <a:endParaRPr lang="en-GB"/>
        </a:p>
      </dgm:t>
    </dgm:pt>
    <dgm:pt modelId="{CF7BD8CA-3AAF-4044-9B8C-3B92EDBA8E5F}" type="sibTrans" cxnId="{D1C970A1-CFBC-4590-B67D-D23B7FD9E2C2}">
      <dgm:prSet/>
      <dgm:spPr/>
      <dgm:t>
        <a:bodyPr/>
        <a:lstStyle/>
        <a:p>
          <a:endParaRPr lang="en-GB"/>
        </a:p>
      </dgm:t>
    </dgm:pt>
    <dgm:pt modelId="{FFBAB39B-B78A-40A0-8184-F3CB6B49FABF}">
      <dgm:prSet phldrT="[Text]"/>
      <dgm:spPr/>
      <dgm:t>
        <a:bodyPr/>
        <a:lstStyle/>
        <a:p>
          <a:r>
            <a:rPr lang="en-GB" dirty="0" smtClean="0"/>
            <a:t>Business Analysis</a:t>
          </a:r>
          <a:endParaRPr lang="en-GB" dirty="0"/>
        </a:p>
      </dgm:t>
    </dgm:pt>
    <dgm:pt modelId="{2BE96C7F-594C-4813-B39F-46E4B9370946}" type="parTrans" cxnId="{9D3B33ED-9A84-466B-8600-91991B049031}">
      <dgm:prSet/>
      <dgm:spPr/>
      <dgm:t>
        <a:bodyPr/>
        <a:lstStyle/>
        <a:p>
          <a:endParaRPr lang="en-GB"/>
        </a:p>
      </dgm:t>
    </dgm:pt>
    <dgm:pt modelId="{69F25B06-4E0F-4F27-AD34-09AF5A2D9FFE}" type="sibTrans" cxnId="{9D3B33ED-9A84-466B-8600-91991B049031}">
      <dgm:prSet/>
      <dgm:spPr/>
      <dgm:t>
        <a:bodyPr/>
        <a:lstStyle/>
        <a:p>
          <a:endParaRPr lang="en-GB"/>
        </a:p>
      </dgm:t>
    </dgm:pt>
    <dgm:pt modelId="{B00C2544-9C3B-4117-A5F8-1161C47A91EF}">
      <dgm:prSet phldrT="[Text]"/>
      <dgm:spPr/>
      <dgm:t>
        <a:bodyPr/>
        <a:lstStyle/>
        <a:p>
          <a:r>
            <a:rPr lang="en-GB" dirty="0" smtClean="0"/>
            <a:t>IT Systems Analysis</a:t>
          </a:r>
          <a:endParaRPr lang="en-GB" dirty="0"/>
        </a:p>
      </dgm:t>
    </dgm:pt>
    <dgm:pt modelId="{3191C804-8679-42AB-9E42-9C4E36B5F960}" type="sibTrans" cxnId="{F5C38A32-7EF9-49E2-AA8F-ED474E966AB5}">
      <dgm:prSet/>
      <dgm:spPr/>
      <dgm:t>
        <a:bodyPr/>
        <a:lstStyle/>
        <a:p>
          <a:endParaRPr lang="en-GB"/>
        </a:p>
      </dgm:t>
    </dgm:pt>
    <dgm:pt modelId="{9EF6E1E4-B117-426B-A1E6-B54AC8517ECB}" type="parTrans" cxnId="{F5C38A32-7EF9-49E2-AA8F-ED474E966AB5}">
      <dgm:prSet/>
      <dgm:spPr/>
      <dgm:t>
        <a:bodyPr/>
        <a:lstStyle/>
        <a:p>
          <a:endParaRPr lang="en-GB"/>
        </a:p>
      </dgm:t>
    </dgm:pt>
    <dgm:pt modelId="{5746F779-ED9E-4C87-B7F3-81A5E087FE08}" type="pres">
      <dgm:prSet presAssocID="{E1DB56F0-0527-43D0-B421-DA82E85C8F4B}" presName="Name0" presStyleCnt="0">
        <dgm:presLayoutVars>
          <dgm:chPref val="1"/>
          <dgm:dir/>
          <dgm:animOne val="branch"/>
          <dgm:animLvl val="lvl"/>
          <dgm:resizeHandles/>
        </dgm:presLayoutVars>
      </dgm:prSet>
      <dgm:spPr/>
    </dgm:pt>
    <dgm:pt modelId="{9B7936E1-5BB8-4F39-8FBD-A14ADA63BBAB}" type="pres">
      <dgm:prSet presAssocID="{732B2634-8930-4B2B-AFE1-B698A453E323}" presName="vertOne" presStyleCnt="0"/>
      <dgm:spPr/>
    </dgm:pt>
    <dgm:pt modelId="{1404C01C-62B6-409C-99FE-E01D9DCC05AB}" type="pres">
      <dgm:prSet presAssocID="{732B2634-8930-4B2B-AFE1-B698A453E323}" presName="txOne" presStyleLbl="node0" presStyleIdx="0" presStyleCnt="1" custLinFactNeighborX="19270" custLinFactNeighborY="15113">
        <dgm:presLayoutVars>
          <dgm:chPref val="3"/>
        </dgm:presLayoutVars>
      </dgm:prSet>
      <dgm:spPr/>
      <dgm:t>
        <a:bodyPr/>
        <a:lstStyle/>
        <a:p>
          <a:endParaRPr lang="en-GB"/>
        </a:p>
      </dgm:t>
    </dgm:pt>
    <dgm:pt modelId="{CBCE8DB8-4627-42F5-90AF-6D3CE15E7BA7}" type="pres">
      <dgm:prSet presAssocID="{732B2634-8930-4B2B-AFE1-B698A453E323}" presName="parTransOne" presStyleCnt="0"/>
      <dgm:spPr/>
    </dgm:pt>
    <dgm:pt modelId="{F0448580-EF0B-4215-B3D4-020C36351339}" type="pres">
      <dgm:prSet presAssocID="{732B2634-8930-4B2B-AFE1-B698A453E323}" presName="horzOne" presStyleCnt="0"/>
      <dgm:spPr/>
    </dgm:pt>
    <dgm:pt modelId="{055E5648-1EF9-4B59-8ADE-6554B0D94255}" type="pres">
      <dgm:prSet presAssocID="{FFBAB39B-B78A-40A0-8184-F3CB6B49FABF}" presName="vertTwo" presStyleCnt="0"/>
      <dgm:spPr/>
    </dgm:pt>
    <dgm:pt modelId="{772EA92D-5C89-422C-A078-E56FD90FF9C0}" type="pres">
      <dgm:prSet presAssocID="{FFBAB39B-B78A-40A0-8184-F3CB6B49FABF}" presName="txTwo" presStyleLbl="node2" presStyleIdx="0" presStyleCnt="1">
        <dgm:presLayoutVars>
          <dgm:chPref val="3"/>
        </dgm:presLayoutVars>
      </dgm:prSet>
      <dgm:spPr/>
      <dgm:t>
        <a:bodyPr/>
        <a:lstStyle/>
        <a:p>
          <a:endParaRPr lang="en-GB"/>
        </a:p>
      </dgm:t>
    </dgm:pt>
    <dgm:pt modelId="{C2ADFB53-297E-42F2-86D5-10190ED9996C}" type="pres">
      <dgm:prSet presAssocID="{FFBAB39B-B78A-40A0-8184-F3CB6B49FABF}" presName="parTransTwo" presStyleCnt="0"/>
      <dgm:spPr/>
    </dgm:pt>
    <dgm:pt modelId="{8D01781D-A53B-4E4C-8BE6-EA6A231049B4}" type="pres">
      <dgm:prSet presAssocID="{FFBAB39B-B78A-40A0-8184-F3CB6B49FABF}" presName="horzTwo" presStyleCnt="0"/>
      <dgm:spPr/>
    </dgm:pt>
    <dgm:pt modelId="{DD8B6019-F9A4-460A-B9A3-2195295E286A}" type="pres">
      <dgm:prSet presAssocID="{B00C2544-9C3B-4117-A5F8-1161C47A91EF}" presName="vertThree" presStyleCnt="0"/>
      <dgm:spPr/>
    </dgm:pt>
    <dgm:pt modelId="{FD0704C2-04CB-4510-9953-A0467D7E6A90}" type="pres">
      <dgm:prSet presAssocID="{B00C2544-9C3B-4117-A5F8-1161C47A91EF}" presName="txThree" presStyleLbl="node3" presStyleIdx="0" presStyleCnt="1">
        <dgm:presLayoutVars>
          <dgm:chPref val="3"/>
        </dgm:presLayoutVars>
      </dgm:prSet>
      <dgm:spPr/>
      <dgm:t>
        <a:bodyPr/>
        <a:lstStyle/>
        <a:p>
          <a:endParaRPr lang="en-GB"/>
        </a:p>
      </dgm:t>
    </dgm:pt>
    <dgm:pt modelId="{80A498CF-B758-43AE-A6A0-8FA22409B982}" type="pres">
      <dgm:prSet presAssocID="{B00C2544-9C3B-4117-A5F8-1161C47A91EF}" presName="horzThree" presStyleCnt="0"/>
      <dgm:spPr/>
    </dgm:pt>
  </dgm:ptLst>
  <dgm:cxnLst>
    <dgm:cxn modelId="{50E4F127-9EFF-4CD0-8999-766EDEA0B6E2}" type="presOf" srcId="{B00C2544-9C3B-4117-A5F8-1161C47A91EF}" destId="{FD0704C2-04CB-4510-9953-A0467D7E6A90}" srcOrd="0" destOrd="0" presId="urn:microsoft.com/office/officeart/2005/8/layout/hierarchy4"/>
    <dgm:cxn modelId="{450D77EA-D6B9-4E92-AA02-165B1A82EA06}" type="presOf" srcId="{E1DB56F0-0527-43D0-B421-DA82E85C8F4B}" destId="{5746F779-ED9E-4C87-B7F3-81A5E087FE08}" srcOrd="0" destOrd="0" presId="urn:microsoft.com/office/officeart/2005/8/layout/hierarchy4"/>
    <dgm:cxn modelId="{CE899C86-AB93-48F0-8258-210C497F09B7}" type="presOf" srcId="{FFBAB39B-B78A-40A0-8184-F3CB6B49FABF}" destId="{772EA92D-5C89-422C-A078-E56FD90FF9C0}" srcOrd="0" destOrd="0" presId="urn:microsoft.com/office/officeart/2005/8/layout/hierarchy4"/>
    <dgm:cxn modelId="{F5C38A32-7EF9-49E2-AA8F-ED474E966AB5}" srcId="{FFBAB39B-B78A-40A0-8184-F3CB6B49FABF}" destId="{B00C2544-9C3B-4117-A5F8-1161C47A91EF}" srcOrd="0" destOrd="0" parTransId="{9EF6E1E4-B117-426B-A1E6-B54AC8517ECB}" sibTransId="{3191C804-8679-42AB-9E42-9C4E36B5F960}"/>
    <dgm:cxn modelId="{D1C970A1-CFBC-4590-B67D-D23B7FD9E2C2}" srcId="{E1DB56F0-0527-43D0-B421-DA82E85C8F4B}" destId="{732B2634-8930-4B2B-AFE1-B698A453E323}" srcOrd="0" destOrd="0" parTransId="{83D359F9-61E0-441F-82FE-C26E72A2A3C6}" sibTransId="{CF7BD8CA-3AAF-4044-9B8C-3B92EDBA8E5F}"/>
    <dgm:cxn modelId="{9D3B33ED-9A84-466B-8600-91991B049031}" srcId="{732B2634-8930-4B2B-AFE1-B698A453E323}" destId="{FFBAB39B-B78A-40A0-8184-F3CB6B49FABF}" srcOrd="0" destOrd="0" parTransId="{2BE96C7F-594C-4813-B39F-46E4B9370946}" sibTransId="{69F25B06-4E0F-4F27-AD34-09AF5A2D9FFE}"/>
    <dgm:cxn modelId="{7E2335BC-0C13-4684-927E-EBCA27D196A3}" type="presOf" srcId="{732B2634-8930-4B2B-AFE1-B698A453E323}" destId="{1404C01C-62B6-409C-99FE-E01D9DCC05AB}" srcOrd="0" destOrd="0" presId="urn:microsoft.com/office/officeart/2005/8/layout/hierarchy4"/>
    <dgm:cxn modelId="{AB00D05C-9E83-4324-8A5B-C7C0058F04EE}" type="presParOf" srcId="{5746F779-ED9E-4C87-B7F3-81A5E087FE08}" destId="{9B7936E1-5BB8-4F39-8FBD-A14ADA63BBAB}" srcOrd="0" destOrd="0" presId="urn:microsoft.com/office/officeart/2005/8/layout/hierarchy4"/>
    <dgm:cxn modelId="{5F002376-AEC0-48D0-B1D5-EEF15BC33373}" type="presParOf" srcId="{9B7936E1-5BB8-4F39-8FBD-A14ADA63BBAB}" destId="{1404C01C-62B6-409C-99FE-E01D9DCC05AB}" srcOrd="0" destOrd="0" presId="urn:microsoft.com/office/officeart/2005/8/layout/hierarchy4"/>
    <dgm:cxn modelId="{84236EAD-798D-4A9F-91E1-BCAC408A4154}" type="presParOf" srcId="{9B7936E1-5BB8-4F39-8FBD-A14ADA63BBAB}" destId="{CBCE8DB8-4627-42F5-90AF-6D3CE15E7BA7}" srcOrd="1" destOrd="0" presId="urn:microsoft.com/office/officeart/2005/8/layout/hierarchy4"/>
    <dgm:cxn modelId="{9EF5F2F3-1A52-49D1-AD62-B257D3DD0F64}" type="presParOf" srcId="{9B7936E1-5BB8-4F39-8FBD-A14ADA63BBAB}" destId="{F0448580-EF0B-4215-B3D4-020C36351339}" srcOrd="2" destOrd="0" presId="urn:microsoft.com/office/officeart/2005/8/layout/hierarchy4"/>
    <dgm:cxn modelId="{3FDB415B-32EE-4457-B9CF-A4A286867B6F}" type="presParOf" srcId="{F0448580-EF0B-4215-B3D4-020C36351339}" destId="{055E5648-1EF9-4B59-8ADE-6554B0D94255}" srcOrd="0" destOrd="0" presId="urn:microsoft.com/office/officeart/2005/8/layout/hierarchy4"/>
    <dgm:cxn modelId="{5584ECE6-AFE0-44C6-82C7-A934291BF0BE}" type="presParOf" srcId="{055E5648-1EF9-4B59-8ADE-6554B0D94255}" destId="{772EA92D-5C89-422C-A078-E56FD90FF9C0}" srcOrd="0" destOrd="0" presId="urn:microsoft.com/office/officeart/2005/8/layout/hierarchy4"/>
    <dgm:cxn modelId="{DD4CB7B0-7944-43E9-A546-05198F34740D}" type="presParOf" srcId="{055E5648-1EF9-4B59-8ADE-6554B0D94255}" destId="{C2ADFB53-297E-42F2-86D5-10190ED9996C}" srcOrd="1" destOrd="0" presId="urn:microsoft.com/office/officeart/2005/8/layout/hierarchy4"/>
    <dgm:cxn modelId="{20634862-E40B-4650-9F7D-F50C9405C265}" type="presParOf" srcId="{055E5648-1EF9-4B59-8ADE-6554B0D94255}" destId="{8D01781D-A53B-4E4C-8BE6-EA6A231049B4}" srcOrd="2" destOrd="0" presId="urn:microsoft.com/office/officeart/2005/8/layout/hierarchy4"/>
    <dgm:cxn modelId="{E9294A42-A410-4781-964E-383AA6742D07}" type="presParOf" srcId="{8D01781D-A53B-4E4C-8BE6-EA6A231049B4}" destId="{DD8B6019-F9A4-460A-B9A3-2195295E286A}" srcOrd="0" destOrd="0" presId="urn:microsoft.com/office/officeart/2005/8/layout/hierarchy4"/>
    <dgm:cxn modelId="{238F3F1B-E099-4A16-98C6-C533FDAA22B3}" type="presParOf" srcId="{DD8B6019-F9A4-460A-B9A3-2195295E286A}" destId="{FD0704C2-04CB-4510-9953-A0467D7E6A90}" srcOrd="0" destOrd="0" presId="urn:microsoft.com/office/officeart/2005/8/layout/hierarchy4"/>
    <dgm:cxn modelId="{59078122-677A-449E-8499-2C6C872DB0EB}" type="presParOf" srcId="{DD8B6019-F9A4-460A-B9A3-2195295E286A}" destId="{80A498CF-B758-43AE-A6A0-8FA22409B98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12A6483-71A7-484E-9484-006D35C19322}" type="doc">
      <dgm:prSet loTypeId="urn:microsoft.com/office/officeart/2005/8/layout/process1" loCatId="process" qsTypeId="urn:microsoft.com/office/officeart/2005/8/quickstyle/simple1" qsCatId="simple" csTypeId="urn:microsoft.com/office/officeart/2005/8/colors/accent0_1" csCatId="mainScheme" phldr="1"/>
      <dgm:spPr/>
    </dgm:pt>
    <dgm:pt modelId="{B786D3EB-5BAB-47EE-94A0-07F78D929189}">
      <dgm:prSet phldrT="[Text]" custT="1"/>
      <dgm:spPr/>
      <dgm:t>
        <a:bodyPr/>
        <a:lstStyle/>
        <a:p>
          <a:r>
            <a:rPr lang="en-GB" sz="1200" dirty="0" smtClean="0">
              <a:latin typeface="Century Gothic" panose="020B0502020202020204" pitchFamily="34" charset="0"/>
            </a:rPr>
            <a:t>BAM</a:t>
          </a:r>
        </a:p>
        <a:p>
          <a:r>
            <a:rPr lang="en-GB" sz="1200" dirty="0" smtClean="0">
              <a:latin typeface="Century Gothic" panose="020B0502020202020204" pitchFamily="34" charset="0"/>
            </a:rPr>
            <a:t>View of AS-IS</a:t>
          </a:r>
        </a:p>
        <a:p>
          <a:r>
            <a:rPr lang="en-GB" sz="1200" dirty="0" smtClean="0">
              <a:latin typeface="Century Gothic" panose="020B0502020202020204" pitchFamily="34" charset="0"/>
            </a:rPr>
            <a:t>Business strategy and objectives</a:t>
          </a:r>
          <a:endParaRPr lang="en-GB" sz="1200" dirty="0">
            <a:latin typeface="Century Gothic" panose="020B0502020202020204" pitchFamily="34" charset="0"/>
          </a:endParaRPr>
        </a:p>
      </dgm:t>
    </dgm:pt>
    <dgm:pt modelId="{1A8B96B0-75D6-408E-8F7F-5C58D53DCE9B}" type="parTrans" cxnId="{EF25F726-6870-446D-B22C-59E59B93E25A}">
      <dgm:prSet/>
      <dgm:spPr/>
      <dgm:t>
        <a:bodyPr/>
        <a:lstStyle/>
        <a:p>
          <a:endParaRPr lang="en-GB">
            <a:latin typeface="Century Gothic" panose="020B0502020202020204" pitchFamily="34" charset="0"/>
          </a:endParaRPr>
        </a:p>
      </dgm:t>
    </dgm:pt>
    <dgm:pt modelId="{7E741CBA-62E9-4E7D-B416-E48430CEEA4E}" type="sibTrans" cxnId="{EF25F726-6870-446D-B22C-59E59B93E25A}">
      <dgm:prSet/>
      <dgm:spPr/>
      <dgm:t>
        <a:bodyPr/>
        <a:lstStyle/>
        <a:p>
          <a:endParaRPr lang="en-GB">
            <a:latin typeface="Century Gothic" panose="020B0502020202020204" pitchFamily="34" charset="0"/>
          </a:endParaRPr>
        </a:p>
      </dgm:t>
    </dgm:pt>
    <dgm:pt modelId="{98DEC34B-3C40-40A3-9CDD-012530817C7C}">
      <dgm:prSet phldrT="[Text]" custT="1"/>
      <dgm:spPr/>
      <dgm:t>
        <a:bodyPr/>
        <a:lstStyle/>
        <a:p>
          <a:r>
            <a:rPr lang="en-GB" sz="1100" dirty="0" smtClean="0">
              <a:latin typeface="Century Gothic" panose="020B0502020202020204" pitchFamily="34" charset="0"/>
            </a:rPr>
            <a:t>Activity analysis</a:t>
          </a:r>
        </a:p>
        <a:p>
          <a:r>
            <a:rPr lang="en-GB" sz="1100" dirty="0" smtClean="0">
              <a:latin typeface="Century Gothic" panose="020B0502020202020204" pitchFamily="34" charset="0"/>
            </a:rPr>
            <a:t>Gap analysis</a:t>
          </a:r>
        </a:p>
        <a:p>
          <a:r>
            <a:rPr lang="en-GB" sz="1100" dirty="0" smtClean="0">
              <a:latin typeface="Century Gothic" panose="020B0502020202020204" pitchFamily="34" charset="0"/>
            </a:rPr>
            <a:t>AS-IS + TO-BE</a:t>
          </a:r>
        </a:p>
        <a:p>
          <a:r>
            <a:rPr lang="en-GB" sz="1100" dirty="0" smtClean="0">
              <a:latin typeface="Century Gothic" panose="020B0502020202020204" pitchFamily="34" charset="0"/>
            </a:rPr>
            <a:t>List of improvements</a:t>
          </a:r>
          <a:endParaRPr lang="en-GB" sz="1100" dirty="0">
            <a:latin typeface="Century Gothic" panose="020B0502020202020204" pitchFamily="34" charset="0"/>
          </a:endParaRPr>
        </a:p>
      </dgm:t>
    </dgm:pt>
    <dgm:pt modelId="{06BEDBD0-DB3A-4E23-A340-87C0BABD475A}" type="parTrans" cxnId="{FAF81518-7580-47FA-B8A5-04DB173FC7AC}">
      <dgm:prSet/>
      <dgm:spPr/>
      <dgm:t>
        <a:bodyPr/>
        <a:lstStyle/>
        <a:p>
          <a:endParaRPr lang="en-GB">
            <a:latin typeface="Century Gothic" panose="020B0502020202020204" pitchFamily="34" charset="0"/>
          </a:endParaRPr>
        </a:p>
      </dgm:t>
    </dgm:pt>
    <dgm:pt modelId="{A0232291-7FB6-4DD4-A59D-62F289473920}" type="sibTrans" cxnId="{FAF81518-7580-47FA-B8A5-04DB173FC7AC}">
      <dgm:prSet/>
      <dgm:spPr/>
      <dgm:t>
        <a:bodyPr/>
        <a:lstStyle/>
        <a:p>
          <a:endParaRPr lang="en-GB">
            <a:latin typeface="Century Gothic" panose="020B0502020202020204" pitchFamily="34" charset="0"/>
          </a:endParaRPr>
        </a:p>
      </dgm:t>
    </dgm:pt>
    <dgm:pt modelId="{75BF5F2A-BA09-48E1-B9FA-0323DD1EC633}">
      <dgm:prSet phldrT="[Text]" custT="1"/>
      <dgm:spPr/>
      <dgm:t>
        <a:bodyPr/>
        <a:lstStyle/>
        <a:p>
          <a:r>
            <a:rPr lang="en-GB" sz="1400" b="1" dirty="0" smtClean="0">
              <a:solidFill>
                <a:srgbClr val="7030A0"/>
              </a:solidFill>
              <a:latin typeface="Century Gothic" panose="020B0502020202020204" pitchFamily="34" charset="0"/>
            </a:rPr>
            <a:t>ANALYSE</a:t>
          </a:r>
          <a:r>
            <a:rPr lang="en-GB" sz="1200" b="1" dirty="0" smtClean="0">
              <a:solidFill>
                <a:srgbClr val="7030A0"/>
              </a:solidFill>
              <a:latin typeface="Century Gothic" panose="020B0502020202020204" pitchFamily="34" charset="0"/>
            </a:rPr>
            <a:t> </a:t>
          </a:r>
          <a:r>
            <a:rPr lang="en-GB" sz="1400" b="1" dirty="0" smtClean="0">
              <a:solidFill>
                <a:srgbClr val="7030A0"/>
              </a:solidFill>
              <a:latin typeface="Century Gothic" panose="020B0502020202020204" pitchFamily="34" charset="0"/>
            </a:rPr>
            <a:t>NEEDS</a:t>
          </a:r>
          <a:endParaRPr lang="en-GB" sz="1200" b="1" dirty="0">
            <a:solidFill>
              <a:srgbClr val="7030A0"/>
            </a:solidFill>
            <a:latin typeface="Century Gothic" panose="020B0502020202020204" pitchFamily="34" charset="0"/>
          </a:endParaRPr>
        </a:p>
      </dgm:t>
    </dgm:pt>
    <dgm:pt modelId="{19995ADB-EC65-4861-9685-E3BF61EBC8E7}" type="parTrans" cxnId="{AAC82085-D304-4125-985A-4EDDA6CC848C}">
      <dgm:prSet/>
      <dgm:spPr/>
      <dgm:t>
        <a:bodyPr/>
        <a:lstStyle/>
        <a:p>
          <a:endParaRPr lang="en-GB">
            <a:latin typeface="Century Gothic" panose="020B0502020202020204" pitchFamily="34" charset="0"/>
          </a:endParaRPr>
        </a:p>
      </dgm:t>
    </dgm:pt>
    <dgm:pt modelId="{7C3E1E82-3511-48A7-A752-0C1961BF8364}" type="sibTrans" cxnId="{AAC82085-D304-4125-985A-4EDDA6CC848C}">
      <dgm:prSet/>
      <dgm:spPr/>
      <dgm:t>
        <a:bodyPr/>
        <a:lstStyle/>
        <a:p>
          <a:endParaRPr lang="en-GB">
            <a:latin typeface="Century Gothic" panose="020B0502020202020204" pitchFamily="34" charset="0"/>
          </a:endParaRPr>
        </a:p>
      </dgm:t>
    </dgm:pt>
    <dgm:pt modelId="{58711CF0-D67B-4296-BB1A-EA6951EA134B}">
      <dgm:prSet phldrT="[Text]" custT="1"/>
      <dgm:spPr/>
      <dgm:t>
        <a:bodyPr/>
        <a:lstStyle/>
        <a:p>
          <a:r>
            <a:rPr lang="en-GB" sz="1200" dirty="0" smtClean="0">
              <a:latin typeface="Century Gothic" panose="020B0502020202020204" pitchFamily="34" charset="0"/>
            </a:rPr>
            <a:t>Gap analysis</a:t>
          </a:r>
        </a:p>
        <a:p>
          <a:r>
            <a:rPr lang="en-GB" sz="1200" dirty="0" smtClean="0">
              <a:latin typeface="Century Gothic" panose="020B0502020202020204" pitchFamily="34" charset="0"/>
            </a:rPr>
            <a:t>Activity analysis</a:t>
          </a:r>
        </a:p>
        <a:p>
          <a:r>
            <a:rPr lang="en-GB" sz="1200" dirty="0" smtClean="0">
              <a:latin typeface="Century Gothic" panose="020B0502020202020204" pitchFamily="34" charset="0"/>
            </a:rPr>
            <a:t>Business process modelling</a:t>
          </a:r>
          <a:endParaRPr lang="en-GB" sz="1200" dirty="0">
            <a:latin typeface="Century Gothic" panose="020B0502020202020204" pitchFamily="34" charset="0"/>
          </a:endParaRPr>
        </a:p>
      </dgm:t>
    </dgm:pt>
    <dgm:pt modelId="{88257296-2F31-4AF5-8207-534972C600C0}" type="parTrans" cxnId="{2309E161-74C0-41C5-B55D-EC769E01FD21}">
      <dgm:prSet/>
      <dgm:spPr/>
      <dgm:t>
        <a:bodyPr/>
        <a:lstStyle/>
        <a:p>
          <a:endParaRPr lang="en-GB">
            <a:latin typeface="Century Gothic" panose="020B0502020202020204" pitchFamily="34" charset="0"/>
          </a:endParaRPr>
        </a:p>
      </dgm:t>
    </dgm:pt>
    <dgm:pt modelId="{9ED24588-66C0-4DE4-9B70-FC115C38D0E7}" type="sibTrans" cxnId="{2309E161-74C0-41C5-B55D-EC769E01FD21}">
      <dgm:prSet/>
      <dgm:spPr/>
      <dgm:t>
        <a:bodyPr/>
        <a:lstStyle/>
        <a:p>
          <a:endParaRPr lang="en-GB">
            <a:latin typeface="Century Gothic" panose="020B0502020202020204" pitchFamily="34" charset="0"/>
          </a:endParaRPr>
        </a:p>
      </dgm:t>
    </dgm:pt>
    <dgm:pt modelId="{618CB8C9-E35C-49FB-9FED-8288160DF088}" type="pres">
      <dgm:prSet presAssocID="{812A6483-71A7-484E-9484-006D35C19322}" presName="Name0" presStyleCnt="0">
        <dgm:presLayoutVars>
          <dgm:dir/>
          <dgm:resizeHandles val="exact"/>
        </dgm:presLayoutVars>
      </dgm:prSet>
      <dgm:spPr/>
    </dgm:pt>
    <dgm:pt modelId="{2CED79CA-949F-4386-9394-DBF46A307FB1}" type="pres">
      <dgm:prSet presAssocID="{B786D3EB-5BAB-47EE-94A0-07F78D929189}" presName="node" presStyleLbl="node1" presStyleIdx="0" presStyleCnt="4">
        <dgm:presLayoutVars>
          <dgm:bulletEnabled val="1"/>
        </dgm:presLayoutVars>
      </dgm:prSet>
      <dgm:spPr/>
      <dgm:t>
        <a:bodyPr/>
        <a:lstStyle/>
        <a:p>
          <a:endParaRPr lang="en-GB"/>
        </a:p>
      </dgm:t>
    </dgm:pt>
    <dgm:pt modelId="{EDB88BDF-94C6-4C69-812D-9E917871DD9D}" type="pres">
      <dgm:prSet presAssocID="{7E741CBA-62E9-4E7D-B416-E48430CEEA4E}" presName="sibTrans" presStyleLbl="sibTrans2D1" presStyleIdx="0" presStyleCnt="3"/>
      <dgm:spPr/>
      <dgm:t>
        <a:bodyPr/>
        <a:lstStyle/>
        <a:p>
          <a:endParaRPr lang="en-GB"/>
        </a:p>
      </dgm:t>
    </dgm:pt>
    <dgm:pt modelId="{C147A61A-26DC-4D99-A75A-5FD55D68B618}" type="pres">
      <dgm:prSet presAssocID="{7E741CBA-62E9-4E7D-B416-E48430CEEA4E}" presName="connectorText" presStyleLbl="sibTrans2D1" presStyleIdx="0" presStyleCnt="3"/>
      <dgm:spPr/>
      <dgm:t>
        <a:bodyPr/>
        <a:lstStyle/>
        <a:p>
          <a:endParaRPr lang="en-GB"/>
        </a:p>
      </dgm:t>
    </dgm:pt>
    <dgm:pt modelId="{A1360E21-C1F2-4678-9F36-5EC107497FEA}" type="pres">
      <dgm:prSet presAssocID="{75BF5F2A-BA09-48E1-B9FA-0323DD1EC633}" presName="node" presStyleLbl="node1" presStyleIdx="1" presStyleCnt="4">
        <dgm:presLayoutVars>
          <dgm:bulletEnabled val="1"/>
        </dgm:presLayoutVars>
      </dgm:prSet>
      <dgm:spPr/>
      <dgm:t>
        <a:bodyPr/>
        <a:lstStyle/>
        <a:p>
          <a:endParaRPr lang="en-GB"/>
        </a:p>
      </dgm:t>
    </dgm:pt>
    <dgm:pt modelId="{4F680ABE-E248-4E04-9425-D03F7AEB925D}" type="pres">
      <dgm:prSet presAssocID="{7C3E1E82-3511-48A7-A752-0C1961BF8364}" presName="sibTrans" presStyleLbl="sibTrans2D1" presStyleIdx="1" presStyleCnt="3"/>
      <dgm:spPr/>
      <dgm:t>
        <a:bodyPr/>
        <a:lstStyle/>
        <a:p>
          <a:endParaRPr lang="en-GB"/>
        </a:p>
      </dgm:t>
    </dgm:pt>
    <dgm:pt modelId="{82C246B5-58D1-44E2-AA20-12EC92F9A754}" type="pres">
      <dgm:prSet presAssocID="{7C3E1E82-3511-48A7-A752-0C1961BF8364}" presName="connectorText" presStyleLbl="sibTrans2D1" presStyleIdx="1" presStyleCnt="3"/>
      <dgm:spPr/>
      <dgm:t>
        <a:bodyPr/>
        <a:lstStyle/>
        <a:p>
          <a:endParaRPr lang="en-GB"/>
        </a:p>
      </dgm:t>
    </dgm:pt>
    <dgm:pt modelId="{6352F119-A25D-4522-87B4-BC76131CF7DA}" type="pres">
      <dgm:prSet presAssocID="{98DEC34B-3C40-40A3-9CDD-012530817C7C}" presName="node" presStyleLbl="node1" presStyleIdx="2" presStyleCnt="4">
        <dgm:presLayoutVars>
          <dgm:bulletEnabled val="1"/>
        </dgm:presLayoutVars>
      </dgm:prSet>
      <dgm:spPr/>
      <dgm:t>
        <a:bodyPr/>
        <a:lstStyle/>
        <a:p>
          <a:endParaRPr lang="en-GB"/>
        </a:p>
      </dgm:t>
    </dgm:pt>
    <dgm:pt modelId="{C68DFC70-00CA-473C-B05C-D82247132655}" type="pres">
      <dgm:prSet presAssocID="{A0232291-7FB6-4DD4-A59D-62F289473920}" presName="sibTrans" presStyleLbl="sibTrans2D1" presStyleIdx="2" presStyleCnt="3"/>
      <dgm:spPr/>
      <dgm:t>
        <a:bodyPr/>
        <a:lstStyle/>
        <a:p>
          <a:endParaRPr lang="en-GB"/>
        </a:p>
      </dgm:t>
    </dgm:pt>
    <dgm:pt modelId="{0611AD07-3F33-426D-A6EE-581056EA5B4E}" type="pres">
      <dgm:prSet presAssocID="{A0232291-7FB6-4DD4-A59D-62F289473920}" presName="connectorText" presStyleLbl="sibTrans2D1" presStyleIdx="2" presStyleCnt="3"/>
      <dgm:spPr/>
      <dgm:t>
        <a:bodyPr/>
        <a:lstStyle/>
        <a:p>
          <a:endParaRPr lang="en-GB"/>
        </a:p>
      </dgm:t>
    </dgm:pt>
    <dgm:pt modelId="{C85F9BE9-CF97-480E-BF16-86A3465C3511}" type="pres">
      <dgm:prSet presAssocID="{58711CF0-D67B-4296-BB1A-EA6951EA134B}" presName="node" presStyleLbl="node1" presStyleIdx="3" presStyleCnt="4">
        <dgm:presLayoutVars>
          <dgm:bulletEnabled val="1"/>
        </dgm:presLayoutVars>
      </dgm:prSet>
      <dgm:spPr/>
      <dgm:t>
        <a:bodyPr/>
        <a:lstStyle/>
        <a:p>
          <a:endParaRPr lang="en-GB"/>
        </a:p>
      </dgm:t>
    </dgm:pt>
  </dgm:ptLst>
  <dgm:cxnLst>
    <dgm:cxn modelId="{2827A4BF-F977-4987-8956-86D5EEC484E9}" type="presOf" srcId="{98DEC34B-3C40-40A3-9CDD-012530817C7C}" destId="{6352F119-A25D-4522-87B4-BC76131CF7DA}" srcOrd="0" destOrd="0" presId="urn:microsoft.com/office/officeart/2005/8/layout/process1"/>
    <dgm:cxn modelId="{7F459609-EE8D-4AC0-980C-409A6905E6F1}" type="presOf" srcId="{B786D3EB-5BAB-47EE-94A0-07F78D929189}" destId="{2CED79CA-949F-4386-9394-DBF46A307FB1}" srcOrd="0" destOrd="0" presId="urn:microsoft.com/office/officeart/2005/8/layout/process1"/>
    <dgm:cxn modelId="{22B470FD-2839-4EE8-9CE6-0DA4138974C2}" type="presOf" srcId="{A0232291-7FB6-4DD4-A59D-62F289473920}" destId="{C68DFC70-00CA-473C-B05C-D82247132655}" srcOrd="0" destOrd="0" presId="urn:microsoft.com/office/officeart/2005/8/layout/process1"/>
    <dgm:cxn modelId="{2309E161-74C0-41C5-B55D-EC769E01FD21}" srcId="{812A6483-71A7-484E-9484-006D35C19322}" destId="{58711CF0-D67B-4296-BB1A-EA6951EA134B}" srcOrd="3" destOrd="0" parTransId="{88257296-2F31-4AF5-8207-534972C600C0}" sibTransId="{9ED24588-66C0-4DE4-9B70-FC115C38D0E7}"/>
    <dgm:cxn modelId="{1CBABE7C-F84E-4481-8CA9-9752F7228D71}" type="presOf" srcId="{7E741CBA-62E9-4E7D-B416-E48430CEEA4E}" destId="{EDB88BDF-94C6-4C69-812D-9E917871DD9D}" srcOrd="0" destOrd="0" presId="urn:microsoft.com/office/officeart/2005/8/layout/process1"/>
    <dgm:cxn modelId="{FAF81518-7580-47FA-B8A5-04DB173FC7AC}" srcId="{812A6483-71A7-484E-9484-006D35C19322}" destId="{98DEC34B-3C40-40A3-9CDD-012530817C7C}" srcOrd="2" destOrd="0" parTransId="{06BEDBD0-DB3A-4E23-A340-87C0BABD475A}" sibTransId="{A0232291-7FB6-4DD4-A59D-62F289473920}"/>
    <dgm:cxn modelId="{D446DDEA-8226-4D28-A83B-033C6C6061BA}" type="presOf" srcId="{75BF5F2A-BA09-48E1-B9FA-0323DD1EC633}" destId="{A1360E21-C1F2-4678-9F36-5EC107497FEA}" srcOrd="0" destOrd="0" presId="urn:microsoft.com/office/officeart/2005/8/layout/process1"/>
    <dgm:cxn modelId="{2284808E-BB90-4C60-9043-A4E776613718}" type="presOf" srcId="{A0232291-7FB6-4DD4-A59D-62F289473920}" destId="{0611AD07-3F33-426D-A6EE-581056EA5B4E}" srcOrd="1" destOrd="0" presId="urn:microsoft.com/office/officeart/2005/8/layout/process1"/>
    <dgm:cxn modelId="{EF25F726-6870-446D-B22C-59E59B93E25A}" srcId="{812A6483-71A7-484E-9484-006D35C19322}" destId="{B786D3EB-5BAB-47EE-94A0-07F78D929189}" srcOrd="0" destOrd="0" parTransId="{1A8B96B0-75D6-408E-8F7F-5C58D53DCE9B}" sibTransId="{7E741CBA-62E9-4E7D-B416-E48430CEEA4E}"/>
    <dgm:cxn modelId="{D6981403-51FA-4D8E-9EFC-09B0CDABB3FB}" type="presOf" srcId="{58711CF0-D67B-4296-BB1A-EA6951EA134B}" destId="{C85F9BE9-CF97-480E-BF16-86A3465C3511}" srcOrd="0" destOrd="0" presId="urn:microsoft.com/office/officeart/2005/8/layout/process1"/>
    <dgm:cxn modelId="{F5EAAFC1-79EE-41B6-A9CE-D39C53EFE64D}" type="presOf" srcId="{7C3E1E82-3511-48A7-A752-0C1961BF8364}" destId="{4F680ABE-E248-4E04-9425-D03F7AEB925D}" srcOrd="0" destOrd="0" presId="urn:microsoft.com/office/officeart/2005/8/layout/process1"/>
    <dgm:cxn modelId="{AAC82085-D304-4125-985A-4EDDA6CC848C}" srcId="{812A6483-71A7-484E-9484-006D35C19322}" destId="{75BF5F2A-BA09-48E1-B9FA-0323DD1EC633}" srcOrd="1" destOrd="0" parTransId="{19995ADB-EC65-4861-9685-E3BF61EBC8E7}" sibTransId="{7C3E1E82-3511-48A7-A752-0C1961BF8364}"/>
    <dgm:cxn modelId="{71F0AB0C-F19C-4398-944D-6155A1DC02AA}" type="presOf" srcId="{812A6483-71A7-484E-9484-006D35C19322}" destId="{618CB8C9-E35C-49FB-9FED-8288160DF088}" srcOrd="0" destOrd="0" presId="urn:microsoft.com/office/officeart/2005/8/layout/process1"/>
    <dgm:cxn modelId="{8DAC6BFC-113F-4629-B8B8-33E6C336CC4F}" type="presOf" srcId="{7E741CBA-62E9-4E7D-B416-E48430CEEA4E}" destId="{C147A61A-26DC-4D99-A75A-5FD55D68B618}" srcOrd="1" destOrd="0" presId="urn:microsoft.com/office/officeart/2005/8/layout/process1"/>
    <dgm:cxn modelId="{FB7C69AB-C3AB-46ED-8B52-C66826DBE259}" type="presOf" srcId="{7C3E1E82-3511-48A7-A752-0C1961BF8364}" destId="{82C246B5-58D1-44E2-AA20-12EC92F9A754}" srcOrd="1" destOrd="0" presId="urn:microsoft.com/office/officeart/2005/8/layout/process1"/>
    <dgm:cxn modelId="{ACBCDE92-FD49-492B-83AB-747834D8E7DE}" type="presParOf" srcId="{618CB8C9-E35C-49FB-9FED-8288160DF088}" destId="{2CED79CA-949F-4386-9394-DBF46A307FB1}" srcOrd="0" destOrd="0" presId="urn:microsoft.com/office/officeart/2005/8/layout/process1"/>
    <dgm:cxn modelId="{8E56D6D1-4BA4-4B96-B5A1-CEFE69FD1D84}" type="presParOf" srcId="{618CB8C9-E35C-49FB-9FED-8288160DF088}" destId="{EDB88BDF-94C6-4C69-812D-9E917871DD9D}" srcOrd="1" destOrd="0" presId="urn:microsoft.com/office/officeart/2005/8/layout/process1"/>
    <dgm:cxn modelId="{CF801588-B9E7-4012-9799-F282A12CB8D4}" type="presParOf" srcId="{EDB88BDF-94C6-4C69-812D-9E917871DD9D}" destId="{C147A61A-26DC-4D99-A75A-5FD55D68B618}" srcOrd="0" destOrd="0" presId="urn:microsoft.com/office/officeart/2005/8/layout/process1"/>
    <dgm:cxn modelId="{37B25F8F-54FB-4A1B-B84A-51E99116E3B9}" type="presParOf" srcId="{618CB8C9-E35C-49FB-9FED-8288160DF088}" destId="{A1360E21-C1F2-4678-9F36-5EC107497FEA}" srcOrd="2" destOrd="0" presId="urn:microsoft.com/office/officeart/2005/8/layout/process1"/>
    <dgm:cxn modelId="{A4156A2D-35AD-4171-AE2E-91CD16A72BEC}" type="presParOf" srcId="{618CB8C9-E35C-49FB-9FED-8288160DF088}" destId="{4F680ABE-E248-4E04-9425-D03F7AEB925D}" srcOrd="3" destOrd="0" presId="urn:microsoft.com/office/officeart/2005/8/layout/process1"/>
    <dgm:cxn modelId="{93660AD7-0696-4BF0-9106-76B821ED89AA}" type="presParOf" srcId="{4F680ABE-E248-4E04-9425-D03F7AEB925D}" destId="{82C246B5-58D1-44E2-AA20-12EC92F9A754}" srcOrd="0" destOrd="0" presId="urn:microsoft.com/office/officeart/2005/8/layout/process1"/>
    <dgm:cxn modelId="{D8426996-8A66-4722-A15D-944A9138BDD9}" type="presParOf" srcId="{618CB8C9-E35C-49FB-9FED-8288160DF088}" destId="{6352F119-A25D-4522-87B4-BC76131CF7DA}" srcOrd="4" destOrd="0" presId="urn:microsoft.com/office/officeart/2005/8/layout/process1"/>
    <dgm:cxn modelId="{4B044CC3-30C4-4071-92A8-858D9CAD7503}" type="presParOf" srcId="{618CB8C9-E35C-49FB-9FED-8288160DF088}" destId="{C68DFC70-00CA-473C-B05C-D82247132655}" srcOrd="5" destOrd="0" presId="urn:microsoft.com/office/officeart/2005/8/layout/process1"/>
    <dgm:cxn modelId="{DEE49945-78C1-40A6-ACC0-1D8CAE5EC2CE}" type="presParOf" srcId="{C68DFC70-00CA-473C-B05C-D82247132655}" destId="{0611AD07-3F33-426D-A6EE-581056EA5B4E}" srcOrd="0" destOrd="0" presId="urn:microsoft.com/office/officeart/2005/8/layout/process1"/>
    <dgm:cxn modelId="{A0650E95-C278-4F9F-826A-2957856F2880}" type="presParOf" srcId="{618CB8C9-E35C-49FB-9FED-8288160DF088}" destId="{C85F9BE9-CF97-480E-BF16-86A3465C3511}"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812A6483-71A7-484E-9484-006D35C19322}" type="doc">
      <dgm:prSet loTypeId="urn:microsoft.com/office/officeart/2005/8/layout/process1" loCatId="process" qsTypeId="urn:microsoft.com/office/officeart/2005/8/quickstyle/simple1" qsCatId="simple" csTypeId="urn:microsoft.com/office/officeart/2005/8/colors/accent0_1" csCatId="mainScheme" phldr="1"/>
      <dgm:spPr/>
    </dgm:pt>
    <dgm:pt modelId="{B786D3EB-5BAB-47EE-94A0-07F78D929189}">
      <dgm:prSet phldrT="[Text]" custT="1"/>
      <dgm:spPr/>
      <dgm:t>
        <a:bodyPr/>
        <a:lstStyle/>
        <a:p>
          <a:r>
            <a:rPr lang="en-GB" sz="1200" dirty="0" smtClean="0">
              <a:latin typeface="Century Gothic" panose="020B0502020202020204" pitchFamily="34" charset="0"/>
            </a:rPr>
            <a:t>TOR / PID</a:t>
          </a:r>
        </a:p>
        <a:p>
          <a:r>
            <a:rPr lang="en-GB" sz="1200" dirty="0" smtClean="0">
              <a:latin typeface="Century Gothic" panose="020B0502020202020204" pitchFamily="34" charset="0"/>
            </a:rPr>
            <a:t>Business strategy and objectives</a:t>
          </a:r>
          <a:endParaRPr lang="en-GB" sz="1200" dirty="0">
            <a:latin typeface="Century Gothic" panose="020B0502020202020204" pitchFamily="34" charset="0"/>
          </a:endParaRPr>
        </a:p>
      </dgm:t>
    </dgm:pt>
    <dgm:pt modelId="{1A8B96B0-75D6-408E-8F7F-5C58D53DCE9B}" type="parTrans" cxnId="{EF25F726-6870-446D-B22C-59E59B93E25A}">
      <dgm:prSet/>
      <dgm:spPr/>
      <dgm:t>
        <a:bodyPr/>
        <a:lstStyle/>
        <a:p>
          <a:endParaRPr lang="en-GB">
            <a:latin typeface="Century Gothic" panose="020B0502020202020204" pitchFamily="34" charset="0"/>
          </a:endParaRPr>
        </a:p>
      </dgm:t>
    </dgm:pt>
    <dgm:pt modelId="{7E741CBA-62E9-4E7D-B416-E48430CEEA4E}" type="sibTrans" cxnId="{EF25F726-6870-446D-B22C-59E59B93E25A}">
      <dgm:prSet/>
      <dgm:spPr/>
      <dgm:t>
        <a:bodyPr/>
        <a:lstStyle/>
        <a:p>
          <a:endParaRPr lang="en-GB">
            <a:latin typeface="Century Gothic" panose="020B0502020202020204" pitchFamily="34" charset="0"/>
          </a:endParaRPr>
        </a:p>
      </dgm:t>
    </dgm:pt>
    <dgm:pt modelId="{98DEC34B-3C40-40A3-9CDD-012530817C7C}">
      <dgm:prSet phldrT="[Text]" custT="1"/>
      <dgm:spPr/>
      <dgm:t>
        <a:bodyPr/>
        <a:lstStyle/>
        <a:p>
          <a:r>
            <a:rPr lang="en-GB" sz="1100" dirty="0" smtClean="0">
              <a:latin typeface="Century Gothic" panose="020B0502020202020204" pitchFamily="34" charset="0"/>
            </a:rPr>
            <a:t>Stakeholder perspectives</a:t>
          </a:r>
        </a:p>
        <a:p>
          <a:r>
            <a:rPr lang="en-GB" sz="1100" dirty="0" smtClean="0">
              <a:latin typeface="Century Gothic" panose="020B0502020202020204" pitchFamily="34" charset="0"/>
            </a:rPr>
            <a:t>BAM per s/holder</a:t>
          </a:r>
        </a:p>
        <a:p>
          <a:r>
            <a:rPr lang="en-GB" sz="1100" dirty="0" smtClean="0">
              <a:latin typeface="Century Gothic" panose="020B0502020202020204" pitchFamily="34" charset="0"/>
            </a:rPr>
            <a:t>Consensus BAM</a:t>
          </a:r>
          <a:endParaRPr lang="en-GB" sz="1100" dirty="0">
            <a:latin typeface="Century Gothic" panose="020B0502020202020204" pitchFamily="34" charset="0"/>
          </a:endParaRPr>
        </a:p>
      </dgm:t>
    </dgm:pt>
    <dgm:pt modelId="{06BEDBD0-DB3A-4E23-A340-87C0BABD475A}" type="parTrans" cxnId="{FAF81518-7580-47FA-B8A5-04DB173FC7AC}">
      <dgm:prSet/>
      <dgm:spPr/>
      <dgm:t>
        <a:bodyPr/>
        <a:lstStyle/>
        <a:p>
          <a:endParaRPr lang="en-GB">
            <a:latin typeface="Century Gothic" panose="020B0502020202020204" pitchFamily="34" charset="0"/>
          </a:endParaRPr>
        </a:p>
      </dgm:t>
    </dgm:pt>
    <dgm:pt modelId="{A0232291-7FB6-4DD4-A59D-62F289473920}" type="sibTrans" cxnId="{FAF81518-7580-47FA-B8A5-04DB173FC7AC}">
      <dgm:prSet/>
      <dgm:spPr/>
      <dgm:t>
        <a:bodyPr/>
        <a:lstStyle/>
        <a:p>
          <a:endParaRPr lang="en-GB">
            <a:latin typeface="Century Gothic" panose="020B0502020202020204" pitchFamily="34" charset="0"/>
          </a:endParaRPr>
        </a:p>
      </dgm:t>
    </dgm:pt>
    <dgm:pt modelId="{75BF5F2A-BA09-48E1-B9FA-0323DD1EC633}">
      <dgm:prSet phldrT="[Text]" custT="1"/>
      <dgm:spPr/>
      <dgm:t>
        <a:bodyPr/>
        <a:lstStyle/>
        <a:p>
          <a:r>
            <a:rPr lang="en-GB" sz="1400" b="1" dirty="0" smtClean="0">
              <a:solidFill>
                <a:srgbClr val="7030A0"/>
              </a:solidFill>
              <a:latin typeface="Century Gothic" panose="020B0502020202020204" pitchFamily="34" charset="0"/>
            </a:rPr>
            <a:t>CONSIDER PERSPECTIVES</a:t>
          </a:r>
          <a:endParaRPr lang="en-GB" sz="1400" b="1" dirty="0">
            <a:solidFill>
              <a:srgbClr val="7030A0"/>
            </a:solidFill>
            <a:latin typeface="Century Gothic" panose="020B0502020202020204" pitchFamily="34" charset="0"/>
          </a:endParaRPr>
        </a:p>
      </dgm:t>
    </dgm:pt>
    <dgm:pt modelId="{19995ADB-EC65-4861-9685-E3BF61EBC8E7}" type="parTrans" cxnId="{AAC82085-D304-4125-985A-4EDDA6CC848C}">
      <dgm:prSet/>
      <dgm:spPr/>
      <dgm:t>
        <a:bodyPr/>
        <a:lstStyle/>
        <a:p>
          <a:endParaRPr lang="en-GB">
            <a:latin typeface="Century Gothic" panose="020B0502020202020204" pitchFamily="34" charset="0"/>
          </a:endParaRPr>
        </a:p>
      </dgm:t>
    </dgm:pt>
    <dgm:pt modelId="{7C3E1E82-3511-48A7-A752-0C1961BF8364}" type="sibTrans" cxnId="{AAC82085-D304-4125-985A-4EDDA6CC848C}">
      <dgm:prSet/>
      <dgm:spPr/>
      <dgm:t>
        <a:bodyPr/>
        <a:lstStyle/>
        <a:p>
          <a:endParaRPr lang="en-GB">
            <a:latin typeface="Century Gothic" panose="020B0502020202020204" pitchFamily="34" charset="0"/>
          </a:endParaRPr>
        </a:p>
      </dgm:t>
    </dgm:pt>
    <dgm:pt modelId="{58711CF0-D67B-4296-BB1A-EA6951EA134B}">
      <dgm:prSet phldrT="[Text]" custT="1"/>
      <dgm:spPr/>
      <dgm:t>
        <a:bodyPr/>
        <a:lstStyle/>
        <a:p>
          <a:r>
            <a:rPr lang="en-GB" sz="1050" dirty="0" smtClean="0">
              <a:latin typeface="Century Gothic" panose="020B0502020202020204" pitchFamily="34" charset="0"/>
            </a:rPr>
            <a:t>Investigation techniques</a:t>
          </a:r>
        </a:p>
        <a:p>
          <a:r>
            <a:rPr lang="en-GB" sz="1050" dirty="0" smtClean="0">
              <a:latin typeface="Century Gothic" panose="020B0502020202020204" pitchFamily="34" charset="0"/>
            </a:rPr>
            <a:t>Stakeholder ID and analysis</a:t>
          </a:r>
        </a:p>
        <a:p>
          <a:r>
            <a:rPr lang="en-GB" sz="1050" dirty="0" smtClean="0">
              <a:latin typeface="Century Gothic" panose="020B0502020202020204" pitchFamily="34" charset="0"/>
            </a:rPr>
            <a:t>CATWOE / BAM</a:t>
          </a:r>
          <a:endParaRPr lang="en-GB" sz="1100" dirty="0">
            <a:latin typeface="Century Gothic" panose="020B0502020202020204" pitchFamily="34" charset="0"/>
          </a:endParaRPr>
        </a:p>
      </dgm:t>
    </dgm:pt>
    <dgm:pt modelId="{88257296-2F31-4AF5-8207-534972C600C0}" type="parTrans" cxnId="{2309E161-74C0-41C5-B55D-EC769E01FD21}">
      <dgm:prSet/>
      <dgm:spPr/>
      <dgm:t>
        <a:bodyPr/>
        <a:lstStyle/>
        <a:p>
          <a:endParaRPr lang="en-GB">
            <a:latin typeface="Century Gothic" panose="020B0502020202020204" pitchFamily="34" charset="0"/>
          </a:endParaRPr>
        </a:p>
      </dgm:t>
    </dgm:pt>
    <dgm:pt modelId="{9ED24588-66C0-4DE4-9B70-FC115C38D0E7}" type="sibTrans" cxnId="{2309E161-74C0-41C5-B55D-EC769E01FD21}">
      <dgm:prSet/>
      <dgm:spPr/>
      <dgm:t>
        <a:bodyPr/>
        <a:lstStyle/>
        <a:p>
          <a:endParaRPr lang="en-GB">
            <a:latin typeface="Century Gothic" panose="020B0502020202020204" pitchFamily="34" charset="0"/>
          </a:endParaRPr>
        </a:p>
      </dgm:t>
    </dgm:pt>
    <dgm:pt modelId="{618CB8C9-E35C-49FB-9FED-8288160DF088}" type="pres">
      <dgm:prSet presAssocID="{812A6483-71A7-484E-9484-006D35C19322}" presName="Name0" presStyleCnt="0">
        <dgm:presLayoutVars>
          <dgm:dir/>
          <dgm:resizeHandles val="exact"/>
        </dgm:presLayoutVars>
      </dgm:prSet>
      <dgm:spPr/>
    </dgm:pt>
    <dgm:pt modelId="{2CED79CA-949F-4386-9394-DBF46A307FB1}" type="pres">
      <dgm:prSet presAssocID="{B786D3EB-5BAB-47EE-94A0-07F78D929189}" presName="node" presStyleLbl="node1" presStyleIdx="0" presStyleCnt="4">
        <dgm:presLayoutVars>
          <dgm:bulletEnabled val="1"/>
        </dgm:presLayoutVars>
      </dgm:prSet>
      <dgm:spPr/>
      <dgm:t>
        <a:bodyPr/>
        <a:lstStyle/>
        <a:p>
          <a:endParaRPr lang="en-GB"/>
        </a:p>
      </dgm:t>
    </dgm:pt>
    <dgm:pt modelId="{EDB88BDF-94C6-4C69-812D-9E917871DD9D}" type="pres">
      <dgm:prSet presAssocID="{7E741CBA-62E9-4E7D-B416-E48430CEEA4E}" presName="sibTrans" presStyleLbl="sibTrans2D1" presStyleIdx="0" presStyleCnt="3"/>
      <dgm:spPr/>
      <dgm:t>
        <a:bodyPr/>
        <a:lstStyle/>
        <a:p>
          <a:endParaRPr lang="en-GB"/>
        </a:p>
      </dgm:t>
    </dgm:pt>
    <dgm:pt modelId="{C147A61A-26DC-4D99-A75A-5FD55D68B618}" type="pres">
      <dgm:prSet presAssocID="{7E741CBA-62E9-4E7D-B416-E48430CEEA4E}" presName="connectorText" presStyleLbl="sibTrans2D1" presStyleIdx="0" presStyleCnt="3"/>
      <dgm:spPr/>
      <dgm:t>
        <a:bodyPr/>
        <a:lstStyle/>
        <a:p>
          <a:endParaRPr lang="en-GB"/>
        </a:p>
      </dgm:t>
    </dgm:pt>
    <dgm:pt modelId="{A1360E21-C1F2-4678-9F36-5EC107497FEA}" type="pres">
      <dgm:prSet presAssocID="{75BF5F2A-BA09-48E1-B9FA-0323DD1EC633}" presName="node" presStyleLbl="node1" presStyleIdx="1" presStyleCnt="4">
        <dgm:presLayoutVars>
          <dgm:bulletEnabled val="1"/>
        </dgm:presLayoutVars>
      </dgm:prSet>
      <dgm:spPr/>
      <dgm:t>
        <a:bodyPr/>
        <a:lstStyle/>
        <a:p>
          <a:endParaRPr lang="en-GB"/>
        </a:p>
      </dgm:t>
    </dgm:pt>
    <dgm:pt modelId="{4F680ABE-E248-4E04-9425-D03F7AEB925D}" type="pres">
      <dgm:prSet presAssocID="{7C3E1E82-3511-48A7-A752-0C1961BF8364}" presName="sibTrans" presStyleLbl="sibTrans2D1" presStyleIdx="1" presStyleCnt="3"/>
      <dgm:spPr/>
      <dgm:t>
        <a:bodyPr/>
        <a:lstStyle/>
        <a:p>
          <a:endParaRPr lang="en-GB"/>
        </a:p>
      </dgm:t>
    </dgm:pt>
    <dgm:pt modelId="{82C246B5-58D1-44E2-AA20-12EC92F9A754}" type="pres">
      <dgm:prSet presAssocID="{7C3E1E82-3511-48A7-A752-0C1961BF8364}" presName="connectorText" presStyleLbl="sibTrans2D1" presStyleIdx="1" presStyleCnt="3"/>
      <dgm:spPr/>
      <dgm:t>
        <a:bodyPr/>
        <a:lstStyle/>
        <a:p>
          <a:endParaRPr lang="en-GB"/>
        </a:p>
      </dgm:t>
    </dgm:pt>
    <dgm:pt modelId="{6352F119-A25D-4522-87B4-BC76131CF7DA}" type="pres">
      <dgm:prSet presAssocID="{98DEC34B-3C40-40A3-9CDD-012530817C7C}" presName="node" presStyleLbl="node1" presStyleIdx="2" presStyleCnt="4">
        <dgm:presLayoutVars>
          <dgm:bulletEnabled val="1"/>
        </dgm:presLayoutVars>
      </dgm:prSet>
      <dgm:spPr/>
      <dgm:t>
        <a:bodyPr/>
        <a:lstStyle/>
        <a:p>
          <a:endParaRPr lang="en-GB"/>
        </a:p>
      </dgm:t>
    </dgm:pt>
    <dgm:pt modelId="{C68DFC70-00CA-473C-B05C-D82247132655}" type="pres">
      <dgm:prSet presAssocID="{A0232291-7FB6-4DD4-A59D-62F289473920}" presName="sibTrans" presStyleLbl="sibTrans2D1" presStyleIdx="2" presStyleCnt="3"/>
      <dgm:spPr/>
      <dgm:t>
        <a:bodyPr/>
        <a:lstStyle/>
        <a:p>
          <a:endParaRPr lang="en-GB"/>
        </a:p>
      </dgm:t>
    </dgm:pt>
    <dgm:pt modelId="{0611AD07-3F33-426D-A6EE-581056EA5B4E}" type="pres">
      <dgm:prSet presAssocID="{A0232291-7FB6-4DD4-A59D-62F289473920}" presName="connectorText" presStyleLbl="sibTrans2D1" presStyleIdx="2" presStyleCnt="3"/>
      <dgm:spPr/>
      <dgm:t>
        <a:bodyPr/>
        <a:lstStyle/>
        <a:p>
          <a:endParaRPr lang="en-GB"/>
        </a:p>
      </dgm:t>
    </dgm:pt>
    <dgm:pt modelId="{C85F9BE9-CF97-480E-BF16-86A3465C3511}" type="pres">
      <dgm:prSet presAssocID="{58711CF0-D67B-4296-BB1A-EA6951EA134B}" presName="node" presStyleLbl="node1" presStyleIdx="3" presStyleCnt="4">
        <dgm:presLayoutVars>
          <dgm:bulletEnabled val="1"/>
        </dgm:presLayoutVars>
      </dgm:prSet>
      <dgm:spPr/>
      <dgm:t>
        <a:bodyPr/>
        <a:lstStyle/>
        <a:p>
          <a:endParaRPr lang="en-GB"/>
        </a:p>
      </dgm:t>
    </dgm:pt>
  </dgm:ptLst>
  <dgm:cxnLst>
    <dgm:cxn modelId="{06E16A94-0E1A-4BBD-B3B0-CC8F45B34718}" type="presOf" srcId="{98DEC34B-3C40-40A3-9CDD-012530817C7C}" destId="{6352F119-A25D-4522-87B4-BC76131CF7DA}" srcOrd="0" destOrd="0" presId="urn:microsoft.com/office/officeart/2005/8/layout/process1"/>
    <dgm:cxn modelId="{C90759E4-4065-4E1B-B8CF-B26C18DEC579}" type="presOf" srcId="{7E741CBA-62E9-4E7D-B416-E48430CEEA4E}" destId="{C147A61A-26DC-4D99-A75A-5FD55D68B618}" srcOrd="1" destOrd="0" presId="urn:microsoft.com/office/officeart/2005/8/layout/process1"/>
    <dgm:cxn modelId="{FAF81518-7580-47FA-B8A5-04DB173FC7AC}" srcId="{812A6483-71A7-484E-9484-006D35C19322}" destId="{98DEC34B-3C40-40A3-9CDD-012530817C7C}" srcOrd="2" destOrd="0" parTransId="{06BEDBD0-DB3A-4E23-A340-87C0BABD475A}" sibTransId="{A0232291-7FB6-4DD4-A59D-62F289473920}"/>
    <dgm:cxn modelId="{B01D8D8E-DD45-41BA-80EB-A33448089A46}" type="presOf" srcId="{7E741CBA-62E9-4E7D-B416-E48430CEEA4E}" destId="{EDB88BDF-94C6-4C69-812D-9E917871DD9D}" srcOrd="0" destOrd="0" presId="urn:microsoft.com/office/officeart/2005/8/layout/process1"/>
    <dgm:cxn modelId="{2F0B2120-F368-4E89-B985-59E46B9ECD89}" type="presOf" srcId="{7C3E1E82-3511-48A7-A752-0C1961BF8364}" destId="{4F680ABE-E248-4E04-9425-D03F7AEB925D}" srcOrd="0" destOrd="0" presId="urn:microsoft.com/office/officeart/2005/8/layout/process1"/>
    <dgm:cxn modelId="{AAC82085-D304-4125-985A-4EDDA6CC848C}" srcId="{812A6483-71A7-484E-9484-006D35C19322}" destId="{75BF5F2A-BA09-48E1-B9FA-0323DD1EC633}" srcOrd="1" destOrd="0" parTransId="{19995ADB-EC65-4861-9685-E3BF61EBC8E7}" sibTransId="{7C3E1E82-3511-48A7-A752-0C1961BF8364}"/>
    <dgm:cxn modelId="{9F4B91BD-4D8F-4528-88A2-978D1482CB0E}" type="presOf" srcId="{A0232291-7FB6-4DD4-A59D-62F289473920}" destId="{0611AD07-3F33-426D-A6EE-581056EA5B4E}" srcOrd="1" destOrd="0" presId="urn:microsoft.com/office/officeart/2005/8/layout/process1"/>
    <dgm:cxn modelId="{2CFBFBCA-829B-4C53-95E2-2E70D263216B}" type="presOf" srcId="{58711CF0-D67B-4296-BB1A-EA6951EA134B}" destId="{C85F9BE9-CF97-480E-BF16-86A3465C3511}" srcOrd="0" destOrd="0" presId="urn:microsoft.com/office/officeart/2005/8/layout/process1"/>
    <dgm:cxn modelId="{8F358B75-3AF6-4B6A-A645-C451C6101685}" type="presOf" srcId="{7C3E1E82-3511-48A7-A752-0C1961BF8364}" destId="{82C246B5-58D1-44E2-AA20-12EC92F9A754}" srcOrd="1" destOrd="0" presId="urn:microsoft.com/office/officeart/2005/8/layout/process1"/>
    <dgm:cxn modelId="{C43F76B4-F581-41A2-845D-703314AB46C9}" type="presOf" srcId="{A0232291-7FB6-4DD4-A59D-62F289473920}" destId="{C68DFC70-00CA-473C-B05C-D82247132655}" srcOrd="0" destOrd="0" presId="urn:microsoft.com/office/officeart/2005/8/layout/process1"/>
    <dgm:cxn modelId="{02D4B1E3-785F-4C84-BD46-D6F80BCFA2E5}" type="presOf" srcId="{75BF5F2A-BA09-48E1-B9FA-0323DD1EC633}" destId="{A1360E21-C1F2-4678-9F36-5EC107497FEA}" srcOrd="0" destOrd="0" presId="urn:microsoft.com/office/officeart/2005/8/layout/process1"/>
    <dgm:cxn modelId="{AB54AAB9-F88A-4DE4-A496-08ECBDA9982F}" type="presOf" srcId="{812A6483-71A7-484E-9484-006D35C19322}" destId="{618CB8C9-E35C-49FB-9FED-8288160DF088}" srcOrd="0" destOrd="0" presId="urn:microsoft.com/office/officeart/2005/8/layout/process1"/>
    <dgm:cxn modelId="{EF25F726-6870-446D-B22C-59E59B93E25A}" srcId="{812A6483-71A7-484E-9484-006D35C19322}" destId="{B786D3EB-5BAB-47EE-94A0-07F78D929189}" srcOrd="0" destOrd="0" parTransId="{1A8B96B0-75D6-408E-8F7F-5C58D53DCE9B}" sibTransId="{7E741CBA-62E9-4E7D-B416-E48430CEEA4E}"/>
    <dgm:cxn modelId="{2309E161-74C0-41C5-B55D-EC769E01FD21}" srcId="{812A6483-71A7-484E-9484-006D35C19322}" destId="{58711CF0-D67B-4296-BB1A-EA6951EA134B}" srcOrd="3" destOrd="0" parTransId="{88257296-2F31-4AF5-8207-534972C600C0}" sibTransId="{9ED24588-66C0-4DE4-9B70-FC115C38D0E7}"/>
    <dgm:cxn modelId="{080FC8A2-AB51-4DF2-8D56-C1B9B80CF162}" type="presOf" srcId="{B786D3EB-5BAB-47EE-94A0-07F78D929189}" destId="{2CED79CA-949F-4386-9394-DBF46A307FB1}" srcOrd="0" destOrd="0" presId="urn:microsoft.com/office/officeart/2005/8/layout/process1"/>
    <dgm:cxn modelId="{8D462436-2EA2-4F6C-8DC7-A0E5CFB9BDC4}" type="presParOf" srcId="{618CB8C9-E35C-49FB-9FED-8288160DF088}" destId="{2CED79CA-949F-4386-9394-DBF46A307FB1}" srcOrd="0" destOrd="0" presId="urn:microsoft.com/office/officeart/2005/8/layout/process1"/>
    <dgm:cxn modelId="{3F739B01-9BC4-4290-9F19-4C8763E8EA82}" type="presParOf" srcId="{618CB8C9-E35C-49FB-9FED-8288160DF088}" destId="{EDB88BDF-94C6-4C69-812D-9E917871DD9D}" srcOrd="1" destOrd="0" presId="urn:microsoft.com/office/officeart/2005/8/layout/process1"/>
    <dgm:cxn modelId="{4D1F5224-D245-4EBA-B7C6-670147ACDF02}" type="presParOf" srcId="{EDB88BDF-94C6-4C69-812D-9E917871DD9D}" destId="{C147A61A-26DC-4D99-A75A-5FD55D68B618}" srcOrd="0" destOrd="0" presId="urn:microsoft.com/office/officeart/2005/8/layout/process1"/>
    <dgm:cxn modelId="{22D7842A-A007-4ED3-B5DD-D3A5590BC7B1}" type="presParOf" srcId="{618CB8C9-E35C-49FB-9FED-8288160DF088}" destId="{A1360E21-C1F2-4678-9F36-5EC107497FEA}" srcOrd="2" destOrd="0" presId="urn:microsoft.com/office/officeart/2005/8/layout/process1"/>
    <dgm:cxn modelId="{364FA8AB-6AE2-4563-9E08-E9F9B1645CD3}" type="presParOf" srcId="{618CB8C9-E35C-49FB-9FED-8288160DF088}" destId="{4F680ABE-E248-4E04-9425-D03F7AEB925D}" srcOrd="3" destOrd="0" presId="urn:microsoft.com/office/officeart/2005/8/layout/process1"/>
    <dgm:cxn modelId="{8B4BA127-C7D2-4FA2-A80C-FA7019F523DB}" type="presParOf" srcId="{4F680ABE-E248-4E04-9425-D03F7AEB925D}" destId="{82C246B5-58D1-44E2-AA20-12EC92F9A754}" srcOrd="0" destOrd="0" presId="urn:microsoft.com/office/officeart/2005/8/layout/process1"/>
    <dgm:cxn modelId="{BD97CF80-B457-4DF8-AC4B-63341C5FE21E}" type="presParOf" srcId="{618CB8C9-E35C-49FB-9FED-8288160DF088}" destId="{6352F119-A25D-4522-87B4-BC76131CF7DA}" srcOrd="4" destOrd="0" presId="urn:microsoft.com/office/officeart/2005/8/layout/process1"/>
    <dgm:cxn modelId="{15F0B184-3A82-4D7D-BD04-5311B4731218}" type="presParOf" srcId="{618CB8C9-E35C-49FB-9FED-8288160DF088}" destId="{C68DFC70-00CA-473C-B05C-D82247132655}" srcOrd="5" destOrd="0" presId="urn:microsoft.com/office/officeart/2005/8/layout/process1"/>
    <dgm:cxn modelId="{6997A78B-7D9F-4103-8875-60DFF7978F51}" type="presParOf" srcId="{C68DFC70-00CA-473C-B05C-D82247132655}" destId="{0611AD07-3F33-426D-A6EE-581056EA5B4E}" srcOrd="0" destOrd="0" presId="urn:microsoft.com/office/officeart/2005/8/layout/process1"/>
    <dgm:cxn modelId="{26A169CB-1427-41CC-A75D-13BE3C5067DA}" type="presParOf" srcId="{618CB8C9-E35C-49FB-9FED-8288160DF088}" destId="{C85F9BE9-CF97-480E-BF16-86A3465C3511}" srcOrd="6"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812A6483-71A7-484E-9484-006D35C19322}" type="doc">
      <dgm:prSet loTypeId="urn:microsoft.com/office/officeart/2005/8/layout/process1" loCatId="process" qsTypeId="urn:microsoft.com/office/officeart/2005/8/quickstyle/simple1" qsCatId="simple" csTypeId="urn:microsoft.com/office/officeart/2005/8/colors/accent0_1" csCatId="mainScheme" phldr="1"/>
      <dgm:spPr/>
    </dgm:pt>
    <dgm:pt modelId="{B786D3EB-5BAB-47EE-94A0-07F78D929189}">
      <dgm:prSet phldrT="[Text]" custT="1"/>
      <dgm:spPr/>
      <dgm:t>
        <a:bodyPr/>
        <a:lstStyle/>
        <a:p>
          <a:r>
            <a:rPr lang="en-GB" sz="1200" dirty="0" smtClean="0">
              <a:latin typeface="Century Gothic" panose="020B0502020202020204" pitchFamily="34" charset="0"/>
            </a:rPr>
            <a:t>Terms of reference/ PID</a:t>
          </a:r>
        </a:p>
        <a:p>
          <a:r>
            <a:rPr lang="en-GB" sz="1200" dirty="0" smtClean="0">
              <a:latin typeface="Century Gothic" panose="020B0502020202020204" pitchFamily="34" charset="0"/>
            </a:rPr>
            <a:t>Business strategy and objectives</a:t>
          </a:r>
          <a:endParaRPr lang="en-GB" sz="1200" dirty="0">
            <a:latin typeface="Century Gothic" panose="020B0502020202020204" pitchFamily="34" charset="0"/>
          </a:endParaRPr>
        </a:p>
      </dgm:t>
    </dgm:pt>
    <dgm:pt modelId="{1A8B96B0-75D6-408E-8F7F-5C58D53DCE9B}" type="parTrans" cxnId="{EF25F726-6870-446D-B22C-59E59B93E25A}">
      <dgm:prSet/>
      <dgm:spPr/>
      <dgm:t>
        <a:bodyPr/>
        <a:lstStyle/>
        <a:p>
          <a:endParaRPr lang="en-GB">
            <a:latin typeface="Century Gothic" panose="020B0502020202020204" pitchFamily="34" charset="0"/>
          </a:endParaRPr>
        </a:p>
      </dgm:t>
    </dgm:pt>
    <dgm:pt modelId="{7E741CBA-62E9-4E7D-B416-E48430CEEA4E}" type="sibTrans" cxnId="{EF25F726-6870-446D-B22C-59E59B93E25A}">
      <dgm:prSet/>
      <dgm:spPr/>
      <dgm:t>
        <a:bodyPr/>
        <a:lstStyle/>
        <a:p>
          <a:endParaRPr lang="en-GB">
            <a:latin typeface="Century Gothic" panose="020B0502020202020204" pitchFamily="34" charset="0"/>
          </a:endParaRPr>
        </a:p>
      </dgm:t>
    </dgm:pt>
    <dgm:pt modelId="{98DEC34B-3C40-40A3-9CDD-012530817C7C}">
      <dgm:prSet phldrT="[Text]" custT="1"/>
      <dgm:spPr/>
      <dgm:t>
        <a:bodyPr/>
        <a:lstStyle/>
        <a:p>
          <a:r>
            <a:rPr lang="en-GB" sz="1200" dirty="0" smtClean="0">
              <a:latin typeface="Century Gothic" panose="020B0502020202020204" pitchFamily="34" charset="0"/>
            </a:rPr>
            <a:t>Business situation</a:t>
          </a:r>
        </a:p>
        <a:p>
          <a:r>
            <a:rPr lang="en-GB" sz="1200" dirty="0" smtClean="0">
              <a:latin typeface="Century Gothic" panose="020B0502020202020204" pitchFamily="34" charset="0"/>
            </a:rPr>
            <a:t>Rich pics</a:t>
          </a:r>
        </a:p>
        <a:p>
          <a:r>
            <a:rPr lang="en-GB" sz="1200" dirty="0" smtClean="0">
              <a:latin typeface="Century Gothic" panose="020B0502020202020204" pitchFamily="34" charset="0"/>
            </a:rPr>
            <a:t>List of issues/needs log</a:t>
          </a:r>
          <a:endParaRPr lang="en-GB" sz="1200" dirty="0">
            <a:latin typeface="Century Gothic" panose="020B0502020202020204" pitchFamily="34" charset="0"/>
          </a:endParaRPr>
        </a:p>
      </dgm:t>
    </dgm:pt>
    <dgm:pt modelId="{06BEDBD0-DB3A-4E23-A340-87C0BABD475A}" type="parTrans" cxnId="{FAF81518-7580-47FA-B8A5-04DB173FC7AC}">
      <dgm:prSet/>
      <dgm:spPr/>
      <dgm:t>
        <a:bodyPr/>
        <a:lstStyle/>
        <a:p>
          <a:endParaRPr lang="en-GB">
            <a:latin typeface="Century Gothic" panose="020B0502020202020204" pitchFamily="34" charset="0"/>
          </a:endParaRPr>
        </a:p>
      </dgm:t>
    </dgm:pt>
    <dgm:pt modelId="{A0232291-7FB6-4DD4-A59D-62F289473920}" type="sibTrans" cxnId="{FAF81518-7580-47FA-B8A5-04DB173FC7AC}">
      <dgm:prSet/>
      <dgm:spPr/>
      <dgm:t>
        <a:bodyPr/>
        <a:lstStyle/>
        <a:p>
          <a:endParaRPr lang="en-GB">
            <a:latin typeface="Century Gothic" panose="020B0502020202020204" pitchFamily="34" charset="0"/>
          </a:endParaRPr>
        </a:p>
      </dgm:t>
    </dgm:pt>
    <dgm:pt modelId="{75BF5F2A-BA09-48E1-B9FA-0323DD1EC633}">
      <dgm:prSet phldrT="[Text]" custT="1"/>
      <dgm:spPr/>
      <dgm:t>
        <a:bodyPr/>
        <a:lstStyle/>
        <a:p>
          <a:r>
            <a:rPr lang="en-GB" sz="1400" b="1" dirty="0" smtClean="0">
              <a:solidFill>
                <a:srgbClr val="7030A0"/>
              </a:solidFill>
              <a:latin typeface="Century Gothic" panose="020B0502020202020204" pitchFamily="34" charset="0"/>
            </a:rPr>
            <a:t>INVESTIGATE SITUATION</a:t>
          </a:r>
          <a:endParaRPr lang="en-GB" sz="1400" b="1" dirty="0">
            <a:solidFill>
              <a:srgbClr val="7030A0"/>
            </a:solidFill>
            <a:latin typeface="Century Gothic" panose="020B0502020202020204" pitchFamily="34" charset="0"/>
          </a:endParaRPr>
        </a:p>
      </dgm:t>
    </dgm:pt>
    <dgm:pt modelId="{19995ADB-EC65-4861-9685-E3BF61EBC8E7}" type="parTrans" cxnId="{AAC82085-D304-4125-985A-4EDDA6CC848C}">
      <dgm:prSet/>
      <dgm:spPr/>
      <dgm:t>
        <a:bodyPr/>
        <a:lstStyle/>
        <a:p>
          <a:endParaRPr lang="en-GB">
            <a:latin typeface="Century Gothic" panose="020B0502020202020204" pitchFamily="34" charset="0"/>
          </a:endParaRPr>
        </a:p>
      </dgm:t>
    </dgm:pt>
    <dgm:pt modelId="{7C3E1E82-3511-48A7-A752-0C1961BF8364}" type="sibTrans" cxnId="{AAC82085-D304-4125-985A-4EDDA6CC848C}">
      <dgm:prSet/>
      <dgm:spPr/>
      <dgm:t>
        <a:bodyPr/>
        <a:lstStyle/>
        <a:p>
          <a:endParaRPr lang="en-GB">
            <a:latin typeface="Century Gothic" panose="020B0502020202020204" pitchFamily="34" charset="0"/>
          </a:endParaRPr>
        </a:p>
      </dgm:t>
    </dgm:pt>
    <dgm:pt modelId="{58711CF0-D67B-4296-BB1A-EA6951EA134B}">
      <dgm:prSet phldrT="[Text]" custT="1"/>
      <dgm:spPr/>
      <dgm:t>
        <a:bodyPr/>
        <a:lstStyle/>
        <a:p>
          <a:r>
            <a:rPr lang="en-GB" sz="1100" dirty="0" smtClean="0">
              <a:latin typeface="Century Gothic" panose="020B0502020202020204" pitchFamily="34" charset="0"/>
            </a:rPr>
            <a:t>Investigation techniques (Quant. &amp; Qual.)</a:t>
          </a:r>
        </a:p>
        <a:p>
          <a:r>
            <a:rPr lang="en-GB" sz="1100" dirty="0" smtClean="0">
              <a:latin typeface="Century Gothic" panose="020B0502020202020204" pitchFamily="34" charset="0"/>
            </a:rPr>
            <a:t>Rich pics, mind maps </a:t>
          </a:r>
          <a:r>
            <a:rPr lang="en-GB" sz="1100" dirty="0" err="1" smtClean="0">
              <a:latin typeface="Century Gothic" panose="020B0502020202020204" pitchFamily="34" charset="0"/>
            </a:rPr>
            <a:t>etc</a:t>
          </a:r>
          <a:endParaRPr lang="en-GB" sz="1100" dirty="0">
            <a:latin typeface="Century Gothic" panose="020B0502020202020204" pitchFamily="34" charset="0"/>
          </a:endParaRPr>
        </a:p>
      </dgm:t>
    </dgm:pt>
    <dgm:pt modelId="{88257296-2F31-4AF5-8207-534972C600C0}" type="parTrans" cxnId="{2309E161-74C0-41C5-B55D-EC769E01FD21}">
      <dgm:prSet/>
      <dgm:spPr/>
      <dgm:t>
        <a:bodyPr/>
        <a:lstStyle/>
        <a:p>
          <a:endParaRPr lang="en-GB">
            <a:latin typeface="Century Gothic" panose="020B0502020202020204" pitchFamily="34" charset="0"/>
          </a:endParaRPr>
        </a:p>
      </dgm:t>
    </dgm:pt>
    <dgm:pt modelId="{9ED24588-66C0-4DE4-9B70-FC115C38D0E7}" type="sibTrans" cxnId="{2309E161-74C0-41C5-B55D-EC769E01FD21}">
      <dgm:prSet/>
      <dgm:spPr/>
      <dgm:t>
        <a:bodyPr/>
        <a:lstStyle/>
        <a:p>
          <a:endParaRPr lang="en-GB">
            <a:latin typeface="Century Gothic" panose="020B0502020202020204" pitchFamily="34" charset="0"/>
          </a:endParaRPr>
        </a:p>
      </dgm:t>
    </dgm:pt>
    <dgm:pt modelId="{618CB8C9-E35C-49FB-9FED-8288160DF088}" type="pres">
      <dgm:prSet presAssocID="{812A6483-71A7-484E-9484-006D35C19322}" presName="Name0" presStyleCnt="0">
        <dgm:presLayoutVars>
          <dgm:dir/>
          <dgm:resizeHandles val="exact"/>
        </dgm:presLayoutVars>
      </dgm:prSet>
      <dgm:spPr/>
    </dgm:pt>
    <dgm:pt modelId="{2CED79CA-949F-4386-9394-DBF46A307FB1}" type="pres">
      <dgm:prSet presAssocID="{B786D3EB-5BAB-47EE-94A0-07F78D929189}" presName="node" presStyleLbl="node1" presStyleIdx="0" presStyleCnt="4">
        <dgm:presLayoutVars>
          <dgm:bulletEnabled val="1"/>
        </dgm:presLayoutVars>
      </dgm:prSet>
      <dgm:spPr/>
      <dgm:t>
        <a:bodyPr/>
        <a:lstStyle/>
        <a:p>
          <a:endParaRPr lang="en-GB"/>
        </a:p>
      </dgm:t>
    </dgm:pt>
    <dgm:pt modelId="{EDB88BDF-94C6-4C69-812D-9E917871DD9D}" type="pres">
      <dgm:prSet presAssocID="{7E741CBA-62E9-4E7D-B416-E48430CEEA4E}" presName="sibTrans" presStyleLbl="sibTrans2D1" presStyleIdx="0" presStyleCnt="3"/>
      <dgm:spPr/>
      <dgm:t>
        <a:bodyPr/>
        <a:lstStyle/>
        <a:p>
          <a:endParaRPr lang="en-GB"/>
        </a:p>
      </dgm:t>
    </dgm:pt>
    <dgm:pt modelId="{C147A61A-26DC-4D99-A75A-5FD55D68B618}" type="pres">
      <dgm:prSet presAssocID="{7E741CBA-62E9-4E7D-B416-E48430CEEA4E}" presName="connectorText" presStyleLbl="sibTrans2D1" presStyleIdx="0" presStyleCnt="3"/>
      <dgm:spPr/>
      <dgm:t>
        <a:bodyPr/>
        <a:lstStyle/>
        <a:p>
          <a:endParaRPr lang="en-GB"/>
        </a:p>
      </dgm:t>
    </dgm:pt>
    <dgm:pt modelId="{A1360E21-C1F2-4678-9F36-5EC107497FEA}" type="pres">
      <dgm:prSet presAssocID="{75BF5F2A-BA09-48E1-B9FA-0323DD1EC633}" presName="node" presStyleLbl="node1" presStyleIdx="1" presStyleCnt="4">
        <dgm:presLayoutVars>
          <dgm:bulletEnabled val="1"/>
        </dgm:presLayoutVars>
      </dgm:prSet>
      <dgm:spPr/>
      <dgm:t>
        <a:bodyPr/>
        <a:lstStyle/>
        <a:p>
          <a:endParaRPr lang="en-GB"/>
        </a:p>
      </dgm:t>
    </dgm:pt>
    <dgm:pt modelId="{4F680ABE-E248-4E04-9425-D03F7AEB925D}" type="pres">
      <dgm:prSet presAssocID="{7C3E1E82-3511-48A7-A752-0C1961BF8364}" presName="sibTrans" presStyleLbl="sibTrans2D1" presStyleIdx="1" presStyleCnt="3"/>
      <dgm:spPr/>
      <dgm:t>
        <a:bodyPr/>
        <a:lstStyle/>
        <a:p>
          <a:endParaRPr lang="en-GB"/>
        </a:p>
      </dgm:t>
    </dgm:pt>
    <dgm:pt modelId="{82C246B5-58D1-44E2-AA20-12EC92F9A754}" type="pres">
      <dgm:prSet presAssocID="{7C3E1E82-3511-48A7-A752-0C1961BF8364}" presName="connectorText" presStyleLbl="sibTrans2D1" presStyleIdx="1" presStyleCnt="3"/>
      <dgm:spPr/>
      <dgm:t>
        <a:bodyPr/>
        <a:lstStyle/>
        <a:p>
          <a:endParaRPr lang="en-GB"/>
        </a:p>
      </dgm:t>
    </dgm:pt>
    <dgm:pt modelId="{6352F119-A25D-4522-87B4-BC76131CF7DA}" type="pres">
      <dgm:prSet presAssocID="{98DEC34B-3C40-40A3-9CDD-012530817C7C}" presName="node" presStyleLbl="node1" presStyleIdx="2" presStyleCnt="4">
        <dgm:presLayoutVars>
          <dgm:bulletEnabled val="1"/>
        </dgm:presLayoutVars>
      </dgm:prSet>
      <dgm:spPr/>
      <dgm:t>
        <a:bodyPr/>
        <a:lstStyle/>
        <a:p>
          <a:endParaRPr lang="en-GB"/>
        </a:p>
      </dgm:t>
    </dgm:pt>
    <dgm:pt modelId="{C68DFC70-00CA-473C-B05C-D82247132655}" type="pres">
      <dgm:prSet presAssocID="{A0232291-7FB6-4DD4-A59D-62F289473920}" presName="sibTrans" presStyleLbl="sibTrans2D1" presStyleIdx="2" presStyleCnt="3"/>
      <dgm:spPr/>
      <dgm:t>
        <a:bodyPr/>
        <a:lstStyle/>
        <a:p>
          <a:endParaRPr lang="en-GB"/>
        </a:p>
      </dgm:t>
    </dgm:pt>
    <dgm:pt modelId="{0611AD07-3F33-426D-A6EE-581056EA5B4E}" type="pres">
      <dgm:prSet presAssocID="{A0232291-7FB6-4DD4-A59D-62F289473920}" presName="connectorText" presStyleLbl="sibTrans2D1" presStyleIdx="2" presStyleCnt="3"/>
      <dgm:spPr/>
      <dgm:t>
        <a:bodyPr/>
        <a:lstStyle/>
        <a:p>
          <a:endParaRPr lang="en-GB"/>
        </a:p>
      </dgm:t>
    </dgm:pt>
    <dgm:pt modelId="{C85F9BE9-CF97-480E-BF16-86A3465C3511}" type="pres">
      <dgm:prSet presAssocID="{58711CF0-D67B-4296-BB1A-EA6951EA134B}" presName="node" presStyleLbl="node1" presStyleIdx="3" presStyleCnt="4">
        <dgm:presLayoutVars>
          <dgm:bulletEnabled val="1"/>
        </dgm:presLayoutVars>
      </dgm:prSet>
      <dgm:spPr/>
      <dgm:t>
        <a:bodyPr/>
        <a:lstStyle/>
        <a:p>
          <a:endParaRPr lang="en-GB"/>
        </a:p>
      </dgm:t>
    </dgm:pt>
  </dgm:ptLst>
  <dgm:cxnLst>
    <dgm:cxn modelId="{8FCF7E00-3D01-4F5C-BAA4-A314B6A9ED58}" type="presOf" srcId="{B786D3EB-5BAB-47EE-94A0-07F78D929189}" destId="{2CED79CA-949F-4386-9394-DBF46A307FB1}" srcOrd="0" destOrd="0" presId="urn:microsoft.com/office/officeart/2005/8/layout/process1"/>
    <dgm:cxn modelId="{1DD95FEB-8707-43CF-9ADE-4D16FC7ACF60}" type="presOf" srcId="{75BF5F2A-BA09-48E1-B9FA-0323DD1EC633}" destId="{A1360E21-C1F2-4678-9F36-5EC107497FEA}" srcOrd="0" destOrd="0" presId="urn:microsoft.com/office/officeart/2005/8/layout/process1"/>
    <dgm:cxn modelId="{01E03B4F-8A20-4AB3-AF41-BCE36FED43B8}" type="presOf" srcId="{58711CF0-D67B-4296-BB1A-EA6951EA134B}" destId="{C85F9BE9-CF97-480E-BF16-86A3465C3511}" srcOrd="0" destOrd="0" presId="urn:microsoft.com/office/officeart/2005/8/layout/process1"/>
    <dgm:cxn modelId="{48248676-878C-413B-9F83-76A83A5FC246}" type="presOf" srcId="{7C3E1E82-3511-48A7-A752-0C1961BF8364}" destId="{82C246B5-58D1-44E2-AA20-12EC92F9A754}" srcOrd="1" destOrd="0" presId="urn:microsoft.com/office/officeart/2005/8/layout/process1"/>
    <dgm:cxn modelId="{E5408E79-6802-4989-AF82-033E5465CCA0}" type="presOf" srcId="{7C3E1E82-3511-48A7-A752-0C1961BF8364}" destId="{4F680ABE-E248-4E04-9425-D03F7AEB925D}" srcOrd="0" destOrd="0" presId="urn:microsoft.com/office/officeart/2005/8/layout/process1"/>
    <dgm:cxn modelId="{FAF81518-7580-47FA-B8A5-04DB173FC7AC}" srcId="{812A6483-71A7-484E-9484-006D35C19322}" destId="{98DEC34B-3C40-40A3-9CDD-012530817C7C}" srcOrd="2" destOrd="0" parTransId="{06BEDBD0-DB3A-4E23-A340-87C0BABD475A}" sibTransId="{A0232291-7FB6-4DD4-A59D-62F289473920}"/>
    <dgm:cxn modelId="{2928FE40-E2DA-47B8-A2A5-845BFB25BCA4}" type="presOf" srcId="{A0232291-7FB6-4DD4-A59D-62F289473920}" destId="{0611AD07-3F33-426D-A6EE-581056EA5B4E}" srcOrd="1" destOrd="0" presId="urn:microsoft.com/office/officeart/2005/8/layout/process1"/>
    <dgm:cxn modelId="{CD781C7E-5EAA-498F-88BF-D1F6272A5680}" type="presOf" srcId="{7E741CBA-62E9-4E7D-B416-E48430CEEA4E}" destId="{EDB88BDF-94C6-4C69-812D-9E917871DD9D}" srcOrd="0" destOrd="0" presId="urn:microsoft.com/office/officeart/2005/8/layout/process1"/>
    <dgm:cxn modelId="{1D323318-38A1-47F2-8999-50F685A16180}" type="presOf" srcId="{A0232291-7FB6-4DD4-A59D-62F289473920}" destId="{C68DFC70-00CA-473C-B05C-D82247132655}" srcOrd="0" destOrd="0" presId="urn:microsoft.com/office/officeart/2005/8/layout/process1"/>
    <dgm:cxn modelId="{AAC82085-D304-4125-985A-4EDDA6CC848C}" srcId="{812A6483-71A7-484E-9484-006D35C19322}" destId="{75BF5F2A-BA09-48E1-B9FA-0323DD1EC633}" srcOrd="1" destOrd="0" parTransId="{19995ADB-EC65-4861-9685-E3BF61EBC8E7}" sibTransId="{7C3E1E82-3511-48A7-A752-0C1961BF8364}"/>
    <dgm:cxn modelId="{320C3350-9622-4719-9BD8-F9C8271454B6}" type="presOf" srcId="{7E741CBA-62E9-4E7D-B416-E48430CEEA4E}" destId="{C147A61A-26DC-4D99-A75A-5FD55D68B618}" srcOrd="1" destOrd="0" presId="urn:microsoft.com/office/officeart/2005/8/layout/process1"/>
    <dgm:cxn modelId="{5FE38DDF-F935-4DD6-9521-9DF84A9A6935}" type="presOf" srcId="{812A6483-71A7-484E-9484-006D35C19322}" destId="{618CB8C9-E35C-49FB-9FED-8288160DF088}" srcOrd="0" destOrd="0" presId="urn:microsoft.com/office/officeart/2005/8/layout/process1"/>
    <dgm:cxn modelId="{3DC6BDA2-E104-4A4D-AE03-DFF8DB44E3BD}" type="presOf" srcId="{98DEC34B-3C40-40A3-9CDD-012530817C7C}" destId="{6352F119-A25D-4522-87B4-BC76131CF7DA}" srcOrd="0" destOrd="0" presId="urn:microsoft.com/office/officeart/2005/8/layout/process1"/>
    <dgm:cxn modelId="{EF25F726-6870-446D-B22C-59E59B93E25A}" srcId="{812A6483-71A7-484E-9484-006D35C19322}" destId="{B786D3EB-5BAB-47EE-94A0-07F78D929189}" srcOrd="0" destOrd="0" parTransId="{1A8B96B0-75D6-408E-8F7F-5C58D53DCE9B}" sibTransId="{7E741CBA-62E9-4E7D-B416-E48430CEEA4E}"/>
    <dgm:cxn modelId="{2309E161-74C0-41C5-B55D-EC769E01FD21}" srcId="{812A6483-71A7-484E-9484-006D35C19322}" destId="{58711CF0-D67B-4296-BB1A-EA6951EA134B}" srcOrd="3" destOrd="0" parTransId="{88257296-2F31-4AF5-8207-534972C600C0}" sibTransId="{9ED24588-66C0-4DE4-9B70-FC115C38D0E7}"/>
    <dgm:cxn modelId="{5F90755C-06E8-4F6A-8E55-E7B0884E6B39}" type="presParOf" srcId="{618CB8C9-E35C-49FB-9FED-8288160DF088}" destId="{2CED79CA-949F-4386-9394-DBF46A307FB1}" srcOrd="0" destOrd="0" presId="urn:microsoft.com/office/officeart/2005/8/layout/process1"/>
    <dgm:cxn modelId="{849D2244-7F39-4E0D-B46B-0FDF0F1B2460}" type="presParOf" srcId="{618CB8C9-E35C-49FB-9FED-8288160DF088}" destId="{EDB88BDF-94C6-4C69-812D-9E917871DD9D}" srcOrd="1" destOrd="0" presId="urn:microsoft.com/office/officeart/2005/8/layout/process1"/>
    <dgm:cxn modelId="{5745458C-BF08-4554-9938-2E2951665ED1}" type="presParOf" srcId="{EDB88BDF-94C6-4C69-812D-9E917871DD9D}" destId="{C147A61A-26DC-4D99-A75A-5FD55D68B618}" srcOrd="0" destOrd="0" presId="urn:microsoft.com/office/officeart/2005/8/layout/process1"/>
    <dgm:cxn modelId="{8646E3F0-767F-439A-9ABB-C9E7D9CCDD91}" type="presParOf" srcId="{618CB8C9-E35C-49FB-9FED-8288160DF088}" destId="{A1360E21-C1F2-4678-9F36-5EC107497FEA}" srcOrd="2" destOrd="0" presId="urn:microsoft.com/office/officeart/2005/8/layout/process1"/>
    <dgm:cxn modelId="{E9DE149E-1CB3-4CC6-B97A-FB80B8925E94}" type="presParOf" srcId="{618CB8C9-E35C-49FB-9FED-8288160DF088}" destId="{4F680ABE-E248-4E04-9425-D03F7AEB925D}" srcOrd="3" destOrd="0" presId="urn:microsoft.com/office/officeart/2005/8/layout/process1"/>
    <dgm:cxn modelId="{93931CBA-43AC-4025-930F-6D5CFA5DC7A3}" type="presParOf" srcId="{4F680ABE-E248-4E04-9425-D03F7AEB925D}" destId="{82C246B5-58D1-44E2-AA20-12EC92F9A754}" srcOrd="0" destOrd="0" presId="urn:microsoft.com/office/officeart/2005/8/layout/process1"/>
    <dgm:cxn modelId="{C5AE3772-114F-47C5-B482-4D79630DBD2D}" type="presParOf" srcId="{618CB8C9-E35C-49FB-9FED-8288160DF088}" destId="{6352F119-A25D-4522-87B4-BC76131CF7DA}" srcOrd="4" destOrd="0" presId="urn:microsoft.com/office/officeart/2005/8/layout/process1"/>
    <dgm:cxn modelId="{926EA552-0F73-450D-9DDA-74A4ADD519C9}" type="presParOf" srcId="{618CB8C9-E35C-49FB-9FED-8288160DF088}" destId="{C68DFC70-00CA-473C-B05C-D82247132655}" srcOrd="5" destOrd="0" presId="urn:microsoft.com/office/officeart/2005/8/layout/process1"/>
    <dgm:cxn modelId="{E1FBB4CC-24A2-4BB5-B802-9FCF69BD8A6D}" type="presParOf" srcId="{C68DFC70-00CA-473C-B05C-D82247132655}" destId="{0611AD07-3F33-426D-A6EE-581056EA5B4E}" srcOrd="0" destOrd="0" presId="urn:microsoft.com/office/officeart/2005/8/layout/process1"/>
    <dgm:cxn modelId="{9AEB8167-DC39-45CE-9F00-FB52B892EB1D}" type="presParOf" srcId="{618CB8C9-E35C-49FB-9FED-8288160DF088}" destId="{C85F9BE9-CF97-480E-BF16-86A3465C3511}" srcOrd="6" destOrd="0" presId="urn:microsoft.com/office/officeart/2005/8/layout/process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812A6483-71A7-484E-9484-006D35C19322}" type="doc">
      <dgm:prSet loTypeId="urn:microsoft.com/office/officeart/2005/8/layout/process1" loCatId="process" qsTypeId="urn:microsoft.com/office/officeart/2005/8/quickstyle/simple1" qsCatId="simple" csTypeId="urn:microsoft.com/office/officeart/2005/8/colors/accent0_1" csCatId="mainScheme" phldr="1"/>
      <dgm:spPr/>
    </dgm:pt>
    <dgm:pt modelId="{B786D3EB-5BAB-47EE-94A0-07F78D929189}">
      <dgm:prSet phldrT="[Text]" custT="1"/>
      <dgm:spPr/>
      <dgm:t>
        <a:bodyPr/>
        <a:lstStyle/>
        <a:p>
          <a:r>
            <a:rPr lang="en-GB" sz="1200" dirty="0" smtClean="0">
              <a:latin typeface="Century Gothic" panose="020B0502020202020204" pitchFamily="34" charset="0"/>
            </a:rPr>
            <a:t>Selected option</a:t>
          </a:r>
        </a:p>
        <a:p>
          <a:r>
            <a:rPr lang="en-GB" sz="1200" dirty="0" smtClean="0">
              <a:latin typeface="Century Gothic" panose="020B0502020202020204" pitchFamily="34" charset="0"/>
            </a:rPr>
            <a:t>Business strategy and objectives</a:t>
          </a:r>
        </a:p>
        <a:p>
          <a:r>
            <a:rPr lang="en-GB" sz="1200" dirty="0" smtClean="0">
              <a:latin typeface="Century Gothic" panose="020B0502020202020204" pitchFamily="34" charset="0"/>
            </a:rPr>
            <a:t>TOR/PID</a:t>
          </a:r>
          <a:endParaRPr lang="en-GB" sz="1200" dirty="0">
            <a:latin typeface="Century Gothic" panose="020B0502020202020204" pitchFamily="34" charset="0"/>
          </a:endParaRPr>
        </a:p>
      </dgm:t>
    </dgm:pt>
    <dgm:pt modelId="{1A8B96B0-75D6-408E-8F7F-5C58D53DCE9B}" type="parTrans" cxnId="{EF25F726-6870-446D-B22C-59E59B93E25A}">
      <dgm:prSet/>
      <dgm:spPr/>
      <dgm:t>
        <a:bodyPr/>
        <a:lstStyle/>
        <a:p>
          <a:endParaRPr lang="en-GB">
            <a:latin typeface="Century Gothic" panose="020B0502020202020204" pitchFamily="34" charset="0"/>
          </a:endParaRPr>
        </a:p>
      </dgm:t>
    </dgm:pt>
    <dgm:pt modelId="{7E741CBA-62E9-4E7D-B416-E48430CEEA4E}" type="sibTrans" cxnId="{EF25F726-6870-446D-B22C-59E59B93E25A}">
      <dgm:prSet/>
      <dgm:spPr/>
      <dgm:t>
        <a:bodyPr/>
        <a:lstStyle/>
        <a:p>
          <a:endParaRPr lang="en-GB">
            <a:latin typeface="Century Gothic" panose="020B0502020202020204" pitchFamily="34" charset="0"/>
          </a:endParaRPr>
        </a:p>
      </dgm:t>
    </dgm:pt>
    <dgm:pt modelId="{98DEC34B-3C40-40A3-9CDD-012530817C7C}">
      <dgm:prSet phldrT="[Text]" custT="1"/>
      <dgm:spPr/>
      <dgm:t>
        <a:bodyPr/>
        <a:lstStyle/>
        <a:p>
          <a:r>
            <a:rPr lang="en-GB" sz="1050" dirty="0" smtClean="0">
              <a:latin typeface="Century Gothic" panose="020B0502020202020204" pitchFamily="34" charset="0"/>
            </a:rPr>
            <a:t>To-Be process model</a:t>
          </a:r>
        </a:p>
        <a:p>
          <a:r>
            <a:rPr lang="en-GB" sz="1050" dirty="0" smtClean="0">
              <a:latin typeface="Century Gothic" panose="020B0502020202020204" pitchFamily="34" charset="0"/>
            </a:rPr>
            <a:t>Organisation structure</a:t>
          </a:r>
        </a:p>
        <a:p>
          <a:r>
            <a:rPr lang="en-GB" sz="1050" dirty="0" smtClean="0">
              <a:latin typeface="Century Gothic" panose="020B0502020202020204" pitchFamily="34" charset="0"/>
            </a:rPr>
            <a:t>Requirements document</a:t>
          </a:r>
          <a:endParaRPr lang="en-GB" sz="1050" dirty="0">
            <a:latin typeface="Century Gothic" panose="020B0502020202020204" pitchFamily="34" charset="0"/>
          </a:endParaRPr>
        </a:p>
      </dgm:t>
    </dgm:pt>
    <dgm:pt modelId="{06BEDBD0-DB3A-4E23-A340-87C0BABD475A}" type="parTrans" cxnId="{FAF81518-7580-47FA-B8A5-04DB173FC7AC}">
      <dgm:prSet/>
      <dgm:spPr/>
      <dgm:t>
        <a:bodyPr/>
        <a:lstStyle/>
        <a:p>
          <a:endParaRPr lang="en-GB">
            <a:latin typeface="Century Gothic" panose="020B0502020202020204" pitchFamily="34" charset="0"/>
          </a:endParaRPr>
        </a:p>
      </dgm:t>
    </dgm:pt>
    <dgm:pt modelId="{A0232291-7FB6-4DD4-A59D-62F289473920}" type="sibTrans" cxnId="{FAF81518-7580-47FA-B8A5-04DB173FC7AC}">
      <dgm:prSet/>
      <dgm:spPr/>
      <dgm:t>
        <a:bodyPr/>
        <a:lstStyle/>
        <a:p>
          <a:endParaRPr lang="en-GB">
            <a:latin typeface="Century Gothic" panose="020B0502020202020204" pitchFamily="34" charset="0"/>
          </a:endParaRPr>
        </a:p>
      </dgm:t>
    </dgm:pt>
    <dgm:pt modelId="{75BF5F2A-BA09-48E1-B9FA-0323DD1EC633}">
      <dgm:prSet phldrT="[Text]" custT="1"/>
      <dgm:spPr/>
      <dgm:t>
        <a:bodyPr/>
        <a:lstStyle/>
        <a:p>
          <a:r>
            <a:rPr lang="en-GB" sz="1400" b="1" dirty="0" smtClean="0">
              <a:solidFill>
                <a:srgbClr val="7030A0"/>
              </a:solidFill>
              <a:latin typeface="Century Gothic" panose="020B0502020202020204" pitchFamily="34" charset="0"/>
            </a:rPr>
            <a:t>DEFINE REQUIREMENTS</a:t>
          </a:r>
          <a:endParaRPr lang="en-GB" sz="1400" b="1" dirty="0">
            <a:solidFill>
              <a:srgbClr val="7030A0"/>
            </a:solidFill>
            <a:latin typeface="Century Gothic" panose="020B0502020202020204" pitchFamily="34" charset="0"/>
          </a:endParaRPr>
        </a:p>
      </dgm:t>
    </dgm:pt>
    <dgm:pt modelId="{19995ADB-EC65-4861-9685-E3BF61EBC8E7}" type="parTrans" cxnId="{AAC82085-D304-4125-985A-4EDDA6CC848C}">
      <dgm:prSet/>
      <dgm:spPr/>
      <dgm:t>
        <a:bodyPr/>
        <a:lstStyle/>
        <a:p>
          <a:endParaRPr lang="en-GB">
            <a:latin typeface="Century Gothic" panose="020B0502020202020204" pitchFamily="34" charset="0"/>
          </a:endParaRPr>
        </a:p>
      </dgm:t>
    </dgm:pt>
    <dgm:pt modelId="{7C3E1E82-3511-48A7-A752-0C1961BF8364}" type="sibTrans" cxnId="{AAC82085-D304-4125-985A-4EDDA6CC848C}">
      <dgm:prSet/>
      <dgm:spPr/>
      <dgm:t>
        <a:bodyPr/>
        <a:lstStyle/>
        <a:p>
          <a:endParaRPr lang="en-GB">
            <a:latin typeface="Century Gothic" panose="020B0502020202020204" pitchFamily="34" charset="0"/>
          </a:endParaRPr>
        </a:p>
      </dgm:t>
    </dgm:pt>
    <dgm:pt modelId="{58711CF0-D67B-4296-BB1A-EA6951EA134B}">
      <dgm:prSet phldrT="[Text]" custT="1"/>
      <dgm:spPr/>
      <dgm:t>
        <a:bodyPr/>
        <a:lstStyle/>
        <a:p>
          <a:r>
            <a:rPr lang="en-GB" sz="900" dirty="0" smtClean="0">
              <a:latin typeface="Century Gothic" panose="020B0502020202020204" pitchFamily="34" charset="0"/>
            </a:rPr>
            <a:t>Business process modelling</a:t>
          </a:r>
        </a:p>
        <a:p>
          <a:r>
            <a:rPr lang="en-GB" sz="900" dirty="0" smtClean="0">
              <a:latin typeface="Century Gothic" panose="020B0502020202020204" pitchFamily="34" charset="0"/>
            </a:rPr>
            <a:t>Investigative techniques</a:t>
          </a:r>
        </a:p>
        <a:p>
          <a:r>
            <a:rPr lang="en-GB" sz="900" dirty="0" smtClean="0">
              <a:latin typeface="Century Gothic" panose="020B0502020202020204" pitchFamily="34" charset="0"/>
            </a:rPr>
            <a:t>Requirements engineering</a:t>
          </a:r>
        </a:p>
        <a:p>
          <a:r>
            <a:rPr lang="en-GB" sz="900" dirty="0" smtClean="0">
              <a:latin typeface="Century Gothic" panose="020B0502020202020204" pitchFamily="34" charset="0"/>
            </a:rPr>
            <a:t>IT systems modelling</a:t>
          </a:r>
          <a:endParaRPr lang="en-GB" sz="900" dirty="0">
            <a:latin typeface="Century Gothic" panose="020B0502020202020204" pitchFamily="34" charset="0"/>
          </a:endParaRPr>
        </a:p>
      </dgm:t>
    </dgm:pt>
    <dgm:pt modelId="{88257296-2F31-4AF5-8207-534972C600C0}" type="parTrans" cxnId="{2309E161-74C0-41C5-B55D-EC769E01FD21}">
      <dgm:prSet/>
      <dgm:spPr/>
      <dgm:t>
        <a:bodyPr/>
        <a:lstStyle/>
        <a:p>
          <a:endParaRPr lang="en-GB">
            <a:latin typeface="Century Gothic" panose="020B0502020202020204" pitchFamily="34" charset="0"/>
          </a:endParaRPr>
        </a:p>
      </dgm:t>
    </dgm:pt>
    <dgm:pt modelId="{9ED24588-66C0-4DE4-9B70-FC115C38D0E7}" type="sibTrans" cxnId="{2309E161-74C0-41C5-B55D-EC769E01FD21}">
      <dgm:prSet/>
      <dgm:spPr/>
      <dgm:t>
        <a:bodyPr/>
        <a:lstStyle/>
        <a:p>
          <a:endParaRPr lang="en-GB">
            <a:latin typeface="Century Gothic" panose="020B0502020202020204" pitchFamily="34" charset="0"/>
          </a:endParaRPr>
        </a:p>
      </dgm:t>
    </dgm:pt>
    <dgm:pt modelId="{618CB8C9-E35C-49FB-9FED-8288160DF088}" type="pres">
      <dgm:prSet presAssocID="{812A6483-71A7-484E-9484-006D35C19322}" presName="Name0" presStyleCnt="0">
        <dgm:presLayoutVars>
          <dgm:dir/>
          <dgm:resizeHandles val="exact"/>
        </dgm:presLayoutVars>
      </dgm:prSet>
      <dgm:spPr/>
    </dgm:pt>
    <dgm:pt modelId="{2CED79CA-949F-4386-9394-DBF46A307FB1}" type="pres">
      <dgm:prSet presAssocID="{B786D3EB-5BAB-47EE-94A0-07F78D929189}" presName="node" presStyleLbl="node1" presStyleIdx="0" presStyleCnt="4">
        <dgm:presLayoutVars>
          <dgm:bulletEnabled val="1"/>
        </dgm:presLayoutVars>
      </dgm:prSet>
      <dgm:spPr/>
      <dgm:t>
        <a:bodyPr/>
        <a:lstStyle/>
        <a:p>
          <a:endParaRPr lang="en-GB"/>
        </a:p>
      </dgm:t>
    </dgm:pt>
    <dgm:pt modelId="{EDB88BDF-94C6-4C69-812D-9E917871DD9D}" type="pres">
      <dgm:prSet presAssocID="{7E741CBA-62E9-4E7D-B416-E48430CEEA4E}" presName="sibTrans" presStyleLbl="sibTrans2D1" presStyleIdx="0" presStyleCnt="3"/>
      <dgm:spPr/>
      <dgm:t>
        <a:bodyPr/>
        <a:lstStyle/>
        <a:p>
          <a:endParaRPr lang="en-GB"/>
        </a:p>
      </dgm:t>
    </dgm:pt>
    <dgm:pt modelId="{C147A61A-26DC-4D99-A75A-5FD55D68B618}" type="pres">
      <dgm:prSet presAssocID="{7E741CBA-62E9-4E7D-B416-E48430CEEA4E}" presName="connectorText" presStyleLbl="sibTrans2D1" presStyleIdx="0" presStyleCnt="3"/>
      <dgm:spPr/>
      <dgm:t>
        <a:bodyPr/>
        <a:lstStyle/>
        <a:p>
          <a:endParaRPr lang="en-GB"/>
        </a:p>
      </dgm:t>
    </dgm:pt>
    <dgm:pt modelId="{A1360E21-C1F2-4678-9F36-5EC107497FEA}" type="pres">
      <dgm:prSet presAssocID="{75BF5F2A-BA09-48E1-B9FA-0323DD1EC633}" presName="node" presStyleLbl="node1" presStyleIdx="1" presStyleCnt="4">
        <dgm:presLayoutVars>
          <dgm:bulletEnabled val="1"/>
        </dgm:presLayoutVars>
      </dgm:prSet>
      <dgm:spPr/>
      <dgm:t>
        <a:bodyPr/>
        <a:lstStyle/>
        <a:p>
          <a:endParaRPr lang="en-GB"/>
        </a:p>
      </dgm:t>
    </dgm:pt>
    <dgm:pt modelId="{4F680ABE-E248-4E04-9425-D03F7AEB925D}" type="pres">
      <dgm:prSet presAssocID="{7C3E1E82-3511-48A7-A752-0C1961BF8364}" presName="sibTrans" presStyleLbl="sibTrans2D1" presStyleIdx="1" presStyleCnt="3"/>
      <dgm:spPr/>
      <dgm:t>
        <a:bodyPr/>
        <a:lstStyle/>
        <a:p>
          <a:endParaRPr lang="en-GB"/>
        </a:p>
      </dgm:t>
    </dgm:pt>
    <dgm:pt modelId="{82C246B5-58D1-44E2-AA20-12EC92F9A754}" type="pres">
      <dgm:prSet presAssocID="{7C3E1E82-3511-48A7-A752-0C1961BF8364}" presName="connectorText" presStyleLbl="sibTrans2D1" presStyleIdx="1" presStyleCnt="3"/>
      <dgm:spPr/>
      <dgm:t>
        <a:bodyPr/>
        <a:lstStyle/>
        <a:p>
          <a:endParaRPr lang="en-GB"/>
        </a:p>
      </dgm:t>
    </dgm:pt>
    <dgm:pt modelId="{6352F119-A25D-4522-87B4-BC76131CF7DA}" type="pres">
      <dgm:prSet presAssocID="{98DEC34B-3C40-40A3-9CDD-012530817C7C}" presName="node" presStyleLbl="node1" presStyleIdx="2" presStyleCnt="4">
        <dgm:presLayoutVars>
          <dgm:bulletEnabled val="1"/>
        </dgm:presLayoutVars>
      </dgm:prSet>
      <dgm:spPr/>
      <dgm:t>
        <a:bodyPr/>
        <a:lstStyle/>
        <a:p>
          <a:endParaRPr lang="en-GB"/>
        </a:p>
      </dgm:t>
    </dgm:pt>
    <dgm:pt modelId="{C68DFC70-00CA-473C-B05C-D82247132655}" type="pres">
      <dgm:prSet presAssocID="{A0232291-7FB6-4DD4-A59D-62F289473920}" presName="sibTrans" presStyleLbl="sibTrans2D1" presStyleIdx="2" presStyleCnt="3"/>
      <dgm:spPr/>
      <dgm:t>
        <a:bodyPr/>
        <a:lstStyle/>
        <a:p>
          <a:endParaRPr lang="en-GB"/>
        </a:p>
      </dgm:t>
    </dgm:pt>
    <dgm:pt modelId="{0611AD07-3F33-426D-A6EE-581056EA5B4E}" type="pres">
      <dgm:prSet presAssocID="{A0232291-7FB6-4DD4-A59D-62F289473920}" presName="connectorText" presStyleLbl="sibTrans2D1" presStyleIdx="2" presStyleCnt="3"/>
      <dgm:spPr/>
      <dgm:t>
        <a:bodyPr/>
        <a:lstStyle/>
        <a:p>
          <a:endParaRPr lang="en-GB"/>
        </a:p>
      </dgm:t>
    </dgm:pt>
    <dgm:pt modelId="{C85F9BE9-CF97-480E-BF16-86A3465C3511}" type="pres">
      <dgm:prSet presAssocID="{58711CF0-D67B-4296-BB1A-EA6951EA134B}" presName="node" presStyleLbl="node1" presStyleIdx="3" presStyleCnt="4">
        <dgm:presLayoutVars>
          <dgm:bulletEnabled val="1"/>
        </dgm:presLayoutVars>
      </dgm:prSet>
      <dgm:spPr/>
      <dgm:t>
        <a:bodyPr/>
        <a:lstStyle/>
        <a:p>
          <a:endParaRPr lang="en-GB"/>
        </a:p>
      </dgm:t>
    </dgm:pt>
  </dgm:ptLst>
  <dgm:cxnLst>
    <dgm:cxn modelId="{5E9CF65A-FA1A-4B62-A3F4-9BCC9ADB0960}" type="presOf" srcId="{B786D3EB-5BAB-47EE-94A0-07F78D929189}" destId="{2CED79CA-949F-4386-9394-DBF46A307FB1}" srcOrd="0" destOrd="0" presId="urn:microsoft.com/office/officeart/2005/8/layout/process1"/>
    <dgm:cxn modelId="{569A9928-2732-4E0C-BB82-9787A18DBFE1}" type="presOf" srcId="{75BF5F2A-BA09-48E1-B9FA-0323DD1EC633}" destId="{A1360E21-C1F2-4678-9F36-5EC107497FEA}" srcOrd="0" destOrd="0" presId="urn:microsoft.com/office/officeart/2005/8/layout/process1"/>
    <dgm:cxn modelId="{8A521694-21E4-46FE-8AF3-A520E3AB1EF6}" type="presOf" srcId="{7C3E1E82-3511-48A7-A752-0C1961BF8364}" destId="{4F680ABE-E248-4E04-9425-D03F7AEB925D}" srcOrd="0" destOrd="0" presId="urn:microsoft.com/office/officeart/2005/8/layout/process1"/>
    <dgm:cxn modelId="{E6E59570-8032-4516-A28E-4826D0E96DDC}" type="presOf" srcId="{A0232291-7FB6-4DD4-A59D-62F289473920}" destId="{C68DFC70-00CA-473C-B05C-D82247132655}" srcOrd="0" destOrd="0" presId="urn:microsoft.com/office/officeart/2005/8/layout/process1"/>
    <dgm:cxn modelId="{BC907A2A-631E-40BB-975D-74F0A9CB3DF7}" type="presOf" srcId="{812A6483-71A7-484E-9484-006D35C19322}" destId="{618CB8C9-E35C-49FB-9FED-8288160DF088}" srcOrd="0" destOrd="0" presId="urn:microsoft.com/office/officeart/2005/8/layout/process1"/>
    <dgm:cxn modelId="{FAF81518-7580-47FA-B8A5-04DB173FC7AC}" srcId="{812A6483-71A7-484E-9484-006D35C19322}" destId="{98DEC34B-3C40-40A3-9CDD-012530817C7C}" srcOrd="2" destOrd="0" parTransId="{06BEDBD0-DB3A-4E23-A340-87C0BABD475A}" sibTransId="{A0232291-7FB6-4DD4-A59D-62F289473920}"/>
    <dgm:cxn modelId="{8B4A19CD-D379-4C5B-B0B7-4530441E02AA}" type="presOf" srcId="{98DEC34B-3C40-40A3-9CDD-012530817C7C}" destId="{6352F119-A25D-4522-87B4-BC76131CF7DA}" srcOrd="0" destOrd="0" presId="urn:microsoft.com/office/officeart/2005/8/layout/process1"/>
    <dgm:cxn modelId="{2309E161-74C0-41C5-B55D-EC769E01FD21}" srcId="{812A6483-71A7-484E-9484-006D35C19322}" destId="{58711CF0-D67B-4296-BB1A-EA6951EA134B}" srcOrd="3" destOrd="0" parTransId="{88257296-2F31-4AF5-8207-534972C600C0}" sibTransId="{9ED24588-66C0-4DE4-9B70-FC115C38D0E7}"/>
    <dgm:cxn modelId="{EF25F726-6870-446D-B22C-59E59B93E25A}" srcId="{812A6483-71A7-484E-9484-006D35C19322}" destId="{B786D3EB-5BAB-47EE-94A0-07F78D929189}" srcOrd="0" destOrd="0" parTransId="{1A8B96B0-75D6-408E-8F7F-5C58D53DCE9B}" sibTransId="{7E741CBA-62E9-4E7D-B416-E48430CEEA4E}"/>
    <dgm:cxn modelId="{302DCB6B-B2BB-411D-8E36-40900C77C74A}" type="presOf" srcId="{7C3E1E82-3511-48A7-A752-0C1961BF8364}" destId="{82C246B5-58D1-44E2-AA20-12EC92F9A754}" srcOrd="1" destOrd="0" presId="urn:microsoft.com/office/officeart/2005/8/layout/process1"/>
    <dgm:cxn modelId="{07446B85-170B-4747-8722-A6B8EEC6AD18}" type="presOf" srcId="{7E741CBA-62E9-4E7D-B416-E48430CEEA4E}" destId="{EDB88BDF-94C6-4C69-812D-9E917871DD9D}" srcOrd="0" destOrd="0" presId="urn:microsoft.com/office/officeart/2005/8/layout/process1"/>
    <dgm:cxn modelId="{AAC82085-D304-4125-985A-4EDDA6CC848C}" srcId="{812A6483-71A7-484E-9484-006D35C19322}" destId="{75BF5F2A-BA09-48E1-B9FA-0323DD1EC633}" srcOrd="1" destOrd="0" parTransId="{19995ADB-EC65-4861-9685-E3BF61EBC8E7}" sibTransId="{7C3E1E82-3511-48A7-A752-0C1961BF8364}"/>
    <dgm:cxn modelId="{E989DD95-BF83-4556-B60B-332C6047B6A2}" type="presOf" srcId="{7E741CBA-62E9-4E7D-B416-E48430CEEA4E}" destId="{C147A61A-26DC-4D99-A75A-5FD55D68B618}" srcOrd="1" destOrd="0" presId="urn:microsoft.com/office/officeart/2005/8/layout/process1"/>
    <dgm:cxn modelId="{3F06B21A-4069-4F9E-AF90-47BBDF979D2C}" type="presOf" srcId="{A0232291-7FB6-4DD4-A59D-62F289473920}" destId="{0611AD07-3F33-426D-A6EE-581056EA5B4E}" srcOrd="1" destOrd="0" presId="urn:microsoft.com/office/officeart/2005/8/layout/process1"/>
    <dgm:cxn modelId="{0E7982F2-B8C9-478E-A496-E085714E7F74}" type="presOf" srcId="{58711CF0-D67B-4296-BB1A-EA6951EA134B}" destId="{C85F9BE9-CF97-480E-BF16-86A3465C3511}" srcOrd="0" destOrd="0" presId="urn:microsoft.com/office/officeart/2005/8/layout/process1"/>
    <dgm:cxn modelId="{6A543D5E-8684-435B-B59C-D098ADBECEE0}" type="presParOf" srcId="{618CB8C9-E35C-49FB-9FED-8288160DF088}" destId="{2CED79CA-949F-4386-9394-DBF46A307FB1}" srcOrd="0" destOrd="0" presId="urn:microsoft.com/office/officeart/2005/8/layout/process1"/>
    <dgm:cxn modelId="{78373BAE-D230-4167-B01C-DC8152FC6C0D}" type="presParOf" srcId="{618CB8C9-E35C-49FB-9FED-8288160DF088}" destId="{EDB88BDF-94C6-4C69-812D-9E917871DD9D}" srcOrd="1" destOrd="0" presId="urn:microsoft.com/office/officeart/2005/8/layout/process1"/>
    <dgm:cxn modelId="{FB44C6BA-09E3-46CE-A581-EED2DC7940CA}" type="presParOf" srcId="{EDB88BDF-94C6-4C69-812D-9E917871DD9D}" destId="{C147A61A-26DC-4D99-A75A-5FD55D68B618}" srcOrd="0" destOrd="0" presId="urn:microsoft.com/office/officeart/2005/8/layout/process1"/>
    <dgm:cxn modelId="{13D88822-8A99-4AC1-B28C-A313C59FD230}" type="presParOf" srcId="{618CB8C9-E35C-49FB-9FED-8288160DF088}" destId="{A1360E21-C1F2-4678-9F36-5EC107497FEA}" srcOrd="2" destOrd="0" presId="urn:microsoft.com/office/officeart/2005/8/layout/process1"/>
    <dgm:cxn modelId="{7188C0AF-5B4A-4FA9-A345-33FBEFED809E}" type="presParOf" srcId="{618CB8C9-E35C-49FB-9FED-8288160DF088}" destId="{4F680ABE-E248-4E04-9425-D03F7AEB925D}" srcOrd="3" destOrd="0" presId="urn:microsoft.com/office/officeart/2005/8/layout/process1"/>
    <dgm:cxn modelId="{68AFB0FD-4E37-4E4D-9633-E855513B0C78}" type="presParOf" srcId="{4F680ABE-E248-4E04-9425-D03F7AEB925D}" destId="{82C246B5-58D1-44E2-AA20-12EC92F9A754}" srcOrd="0" destOrd="0" presId="urn:microsoft.com/office/officeart/2005/8/layout/process1"/>
    <dgm:cxn modelId="{5553D29A-FAE6-4E2F-9D6F-3B099925006A}" type="presParOf" srcId="{618CB8C9-E35C-49FB-9FED-8288160DF088}" destId="{6352F119-A25D-4522-87B4-BC76131CF7DA}" srcOrd="4" destOrd="0" presId="urn:microsoft.com/office/officeart/2005/8/layout/process1"/>
    <dgm:cxn modelId="{0D907662-5EAD-44D1-937B-7FE6CE75B696}" type="presParOf" srcId="{618CB8C9-E35C-49FB-9FED-8288160DF088}" destId="{C68DFC70-00CA-473C-B05C-D82247132655}" srcOrd="5" destOrd="0" presId="urn:microsoft.com/office/officeart/2005/8/layout/process1"/>
    <dgm:cxn modelId="{603AD105-FF89-4CF9-9FBE-7CE39453C6B5}" type="presParOf" srcId="{C68DFC70-00CA-473C-B05C-D82247132655}" destId="{0611AD07-3F33-426D-A6EE-581056EA5B4E}" srcOrd="0" destOrd="0" presId="urn:microsoft.com/office/officeart/2005/8/layout/process1"/>
    <dgm:cxn modelId="{489847E6-0C0B-4EF9-94E8-09C8EBD4BB00}" type="presParOf" srcId="{618CB8C9-E35C-49FB-9FED-8288160DF088}" destId="{C85F9BE9-CF97-480E-BF16-86A3465C3511}" srcOrd="6" destOrd="0" presId="urn:microsoft.com/office/officeart/2005/8/layout/process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A24208-ED32-414F-AEED-12CAB5D1F7C4}" type="doc">
      <dgm:prSet loTypeId="urn:microsoft.com/office/officeart/2005/8/layout/pyramid4" loCatId="pyramid" qsTypeId="urn:microsoft.com/office/officeart/2005/8/quickstyle/simple1" qsCatId="simple" csTypeId="urn:microsoft.com/office/officeart/2005/8/colors/accent4_2" csCatId="accent4" phldr="1"/>
      <dgm:spPr/>
      <dgm:t>
        <a:bodyPr/>
        <a:lstStyle/>
        <a:p>
          <a:endParaRPr lang="en-GB"/>
        </a:p>
      </dgm:t>
    </dgm:pt>
    <dgm:pt modelId="{CAAB3ABB-5FDA-4878-87D6-CCAE2D096E42}">
      <dgm:prSet phldrT="[Text]" custT="1"/>
      <dgm:spPr/>
      <dgm:t>
        <a:bodyPr/>
        <a:lstStyle/>
        <a:p>
          <a:r>
            <a:rPr lang="en-GB" sz="1600" dirty="0" smtClean="0"/>
            <a:t>Organisation</a:t>
          </a:r>
          <a:endParaRPr lang="en-GB" sz="1600" dirty="0"/>
        </a:p>
      </dgm:t>
    </dgm:pt>
    <dgm:pt modelId="{D5DA5E86-A62C-48AD-94DF-E6FD87AE6A2D}" type="parTrans" cxnId="{232FF424-6708-43E2-9E6A-5BE191740587}">
      <dgm:prSet/>
      <dgm:spPr/>
      <dgm:t>
        <a:bodyPr/>
        <a:lstStyle/>
        <a:p>
          <a:endParaRPr lang="en-GB" sz="1800"/>
        </a:p>
      </dgm:t>
    </dgm:pt>
    <dgm:pt modelId="{70522290-F95A-4D7C-9E7D-56E52F35E1A3}" type="sibTrans" cxnId="{232FF424-6708-43E2-9E6A-5BE191740587}">
      <dgm:prSet/>
      <dgm:spPr/>
      <dgm:t>
        <a:bodyPr/>
        <a:lstStyle/>
        <a:p>
          <a:endParaRPr lang="en-GB" sz="1800"/>
        </a:p>
      </dgm:t>
    </dgm:pt>
    <dgm:pt modelId="{86D0F0DD-2537-4261-8FC2-E9B7BF7B23AD}">
      <dgm:prSet phldrT="[Text]" custT="1"/>
      <dgm:spPr/>
      <dgm:t>
        <a:bodyPr/>
        <a:lstStyle/>
        <a:p>
          <a:r>
            <a:rPr lang="en-GB" sz="1600" dirty="0" smtClean="0"/>
            <a:t>People</a:t>
          </a:r>
          <a:endParaRPr lang="en-GB" sz="1600" dirty="0"/>
        </a:p>
      </dgm:t>
    </dgm:pt>
    <dgm:pt modelId="{3C601246-BB20-4718-A92E-A73016DB69B6}" type="parTrans" cxnId="{C585B29F-2F4C-4DB1-8B67-26C86F283E09}">
      <dgm:prSet/>
      <dgm:spPr/>
      <dgm:t>
        <a:bodyPr/>
        <a:lstStyle/>
        <a:p>
          <a:endParaRPr lang="en-GB" sz="1800"/>
        </a:p>
      </dgm:t>
    </dgm:pt>
    <dgm:pt modelId="{A999C855-896A-41A5-9A13-937BB42789F2}" type="sibTrans" cxnId="{C585B29F-2F4C-4DB1-8B67-26C86F283E09}">
      <dgm:prSet/>
      <dgm:spPr/>
      <dgm:t>
        <a:bodyPr/>
        <a:lstStyle/>
        <a:p>
          <a:endParaRPr lang="en-GB" sz="1800"/>
        </a:p>
      </dgm:t>
    </dgm:pt>
    <dgm:pt modelId="{63F51AF8-58BD-4152-BF78-23C4C11BFBCD}">
      <dgm:prSet phldrT="[Text]" custT="1"/>
      <dgm:spPr/>
      <dgm:t>
        <a:bodyPr/>
        <a:lstStyle/>
        <a:p>
          <a:r>
            <a:rPr lang="en-GB" sz="1600" dirty="0" smtClean="0"/>
            <a:t>Information and Technology</a:t>
          </a:r>
          <a:endParaRPr lang="en-GB" sz="1600" dirty="0"/>
        </a:p>
      </dgm:t>
    </dgm:pt>
    <dgm:pt modelId="{C048E0FC-2886-4A4F-A3C5-054C986CC905}" type="parTrans" cxnId="{C94899F9-4176-40B8-970D-F5FFA8172C57}">
      <dgm:prSet/>
      <dgm:spPr/>
      <dgm:t>
        <a:bodyPr/>
        <a:lstStyle/>
        <a:p>
          <a:endParaRPr lang="en-GB" sz="1800"/>
        </a:p>
      </dgm:t>
    </dgm:pt>
    <dgm:pt modelId="{A3518DF2-F864-4F7C-894A-E885E76F4996}" type="sibTrans" cxnId="{C94899F9-4176-40B8-970D-F5FFA8172C57}">
      <dgm:prSet/>
      <dgm:spPr/>
      <dgm:t>
        <a:bodyPr/>
        <a:lstStyle/>
        <a:p>
          <a:endParaRPr lang="en-GB" sz="1800"/>
        </a:p>
      </dgm:t>
    </dgm:pt>
    <dgm:pt modelId="{DED62877-BFAC-46D9-A996-212CFB8B1C6B}">
      <dgm:prSet phldrT="[Text]" custT="1"/>
      <dgm:spPr/>
      <dgm:t>
        <a:bodyPr/>
        <a:lstStyle/>
        <a:p>
          <a:r>
            <a:rPr lang="en-GB" sz="1600" dirty="0" smtClean="0"/>
            <a:t>Processes</a:t>
          </a:r>
          <a:endParaRPr lang="en-GB" sz="1600" dirty="0"/>
        </a:p>
      </dgm:t>
    </dgm:pt>
    <dgm:pt modelId="{4AD51628-A02B-4DB2-9085-EF37EF7CC78F}" type="parTrans" cxnId="{2856B46C-F3B7-41FD-8F91-EC17BB64FD95}">
      <dgm:prSet/>
      <dgm:spPr/>
      <dgm:t>
        <a:bodyPr/>
        <a:lstStyle/>
        <a:p>
          <a:endParaRPr lang="en-GB" sz="1800"/>
        </a:p>
      </dgm:t>
    </dgm:pt>
    <dgm:pt modelId="{BFB797D1-85CB-4849-BEFA-B354E73C9909}" type="sibTrans" cxnId="{2856B46C-F3B7-41FD-8F91-EC17BB64FD95}">
      <dgm:prSet/>
      <dgm:spPr/>
      <dgm:t>
        <a:bodyPr/>
        <a:lstStyle/>
        <a:p>
          <a:endParaRPr lang="en-GB" sz="1800"/>
        </a:p>
      </dgm:t>
    </dgm:pt>
    <dgm:pt modelId="{EE3D0D8C-E05F-4BA1-BA89-4AB1AE9426A3}" type="pres">
      <dgm:prSet presAssocID="{E8A24208-ED32-414F-AEED-12CAB5D1F7C4}" presName="compositeShape" presStyleCnt="0">
        <dgm:presLayoutVars>
          <dgm:chMax val="9"/>
          <dgm:dir/>
          <dgm:resizeHandles val="exact"/>
        </dgm:presLayoutVars>
      </dgm:prSet>
      <dgm:spPr/>
      <dgm:t>
        <a:bodyPr/>
        <a:lstStyle/>
        <a:p>
          <a:endParaRPr lang="en-GB"/>
        </a:p>
      </dgm:t>
    </dgm:pt>
    <dgm:pt modelId="{14F34644-EA2D-4E23-89D7-5E8441C71414}" type="pres">
      <dgm:prSet presAssocID="{E8A24208-ED32-414F-AEED-12CAB5D1F7C4}" presName="triangle1" presStyleLbl="node1" presStyleIdx="0" presStyleCnt="4">
        <dgm:presLayoutVars>
          <dgm:bulletEnabled val="1"/>
        </dgm:presLayoutVars>
      </dgm:prSet>
      <dgm:spPr/>
      <dgm:t>
        <a:bodyPr/>
        <a:lstStyle/>
        <a:p>
          <a:endParaRPr lang="en-GB"/>
        </a:p>
      </dgm:t>
    </dgm:pt>
    <dgm:pt modelId="{9C054E73-F80B-4D47-81A6-A212E46E5630}" type="pres">
      <dgm:prSet presAssocID="{E8A24208-ED32-414F-AEED-12CAB5D1F7C4}" presName="triangle2" presStyleLbl="node1" presStyleIdx="1" presStyleCnt="4">
        <dgm:presLayoutVars>
          <dgm:bulletEnabled val="1"/>
        </dgm:presLayoutVars>
      </dgm:prSet>
      <dgm:spPr/>
      <dgm:t>
        <a:bodyPr/>
        <a:lstStyle/>
        <a:p>
          <a:endParaRPr lang="en-GB"/>
        </a:p>
      </dgm:t>
    </dgm:pt>
    <dgm:pt modelId="{ADCD2861-F338-41BA-BF03-9B664CD80801}" type="pres">
      <dgm:prSet presAssocID="{E8A24208-ED32-414F-AEED-12CAB5D1F7C4}" presName="triangle3" presStyleLbl="node1" presStyleIdx="2" presStyleCnt="4">
        <dgm:presLayoutVars>
          <dgm:bulletEnabled val="1"/>
        </dgm:presLayoutVars>
      </dgm:prSet>
      <dgm:spPr/>
      <dgm:t>
        <a:bodyPr/>
        <a:lstStyle/>
        <a:p>
          <a:endParaRPr lang="en-GB"/>
        </a:p>
      </dgm:t>
    </dgm:pt>
    <dgm:pt modelId="{5BC736A2-8385-477C-A5F7-EA3A42D9E38F}" type="pres">
      <dgm:prSet presAssocID="{E8A24208-ED32-414F-AEED-12CAB5D1F7C4}" presName="triangle4" presStyleLbl="node1" presStyleIdx="3" presStyleCnt="4">
        <dgm:presLayoutVars>
          <dgm:bulletEnabled val="1"/>
        </dgm:presLayoutVars>
      </dgm:prSet>
      <dgm:spPr/>
      <dgm:t>
        <a:bodyPr/>
        <a:lstStyle/>
        <a:p>
          <a:endParaRPr lang="en-GB"/>
        </a:p>
      </dgm:t>
    </dgm:pt>
  </dgm:ptLst>
  <dgm:cxnLst>
    <dgm:cxn modelId="{5168B705-AA59-40DD-9C75-180582220CCA}" type="presOf" srcId="{E8A24208-ED32-414F-AEED-12CAB5D1F7C4}" destId="{EE3D0D8C-E05F-4BA1-BA89-4AB1AE9426A3}" srcOrd="0" destOrd="0" presId="urn:microsoft.com/office/officeart/2005/8/layout/pyramid4"/>
    <dgm:cxn modelId="{C585B29F-2F4C-4DB1-8B67-26C86F283E09}" srcId="{E8A24208-ED32-414F-AEED-12CAB5D1F7C4}" destId="{86D0F0DD-2537-4261-8FC2-E9B7BF7B23AD}" srcOrd="1" destOrd="0" parTransId="{3C601246-BB20-4718-A92E-A73016DB69B6}" sibTransId="{A999C855-896A-41A5-9A13-937BB42789F2}"/>
    <dgm:cxn modelId="{A3632914-7739-4151-8FF7-DCF0F4EFAF1C}" type="presOf" srcId="{CAAB3ABB-5FDA-4878-87D6-CCAE2D096E42}" destId="{14F34644-EA2D-4E23-89D7-5E8441C71414}" srcOrd="0" destOrd="0" presId="urn:microsoft.com/office/officeart/2005/8/layout/pyramid4"/>
    <dgm:cxn modelId="{2856B46C-F3B7-41FD-8F91-EC17BB64FD95}" srcId="{E8A24208-ED32-414F-AEED-12CAB5D1F7C4}" destId="{DED62877-BFAC-46D9-A996-212CFB8B1C6B}" srcOrd="3" destOrd="0" parTransId="{4AD51628-A02B-4DB2-9085-EF37EF7CC78F}" sibTransId="{BFB797D1-85CB-4849-BEFA-B354E73C9909}"/>
    <dgm:cxn modelId="{86551962-E6BC-4447-AF88-FC613E28C4F8}" type="presOf" srcId="{63F51AF8-58BD-4152-BF78-23C4C11BFBCD}" destId="{ADCD2861-F338-41BA-BF03-9B664CD80801}" srcOrd="0" destOrd="0" presId="urn:microsoft.com/office/officeart/2005/8/layout/pyramid4"/>
    <dgm:cxn modelId="{9D08112C-180C-4CEE-8176-D78F2D405F93}" type="presOf" srcId="{DED62877-BFAC-46D9-A996-212CFB8B1C6B}" destId="{5BC736A2-8385-477C-A5F7-EA3A42D9E38F}" srcOrd="0" destOrd="0" presId="urn:microsoft.com/office/officeart/2005/8/layout/pyramid4"/>
    <dgm:cxn modelId="{232FF424-6708-43E2-9E6A-5BE191740587}" srcId="{E8A24208-ED32-414F-AEED-12CAB5D1F7C4}" destId="{CAAB3ABB-5FDA-4878-87D6-CCAE2D096E42}" srcOrd="0" destOrd="0" parTransId="{D5DA5E86-A62C-48AD-94DF-E6FD87AE6A2D}" sibTransId="{70522290-F95A-4D7C-9E7D-56E52F35E1A3}"/>
    <dgm:cxn modelId="{985CF849-2B45-49B7-896B-F1E700BC9D8A}" type="presOf" srcId="{86D0F0DD-2537-4261-8FC2-E9B7BF7B23AD}" destId="{9C054E73-F80B-4D47-81A6-A212E46E5630}" srcOrd="0" destOrd="0" presId="urn:microsoft.com/office/officeart/2005/8/layout/pyramid4"/>
    <dgm:cxn modelId="{C94899F9-4176-40B8-970D-F5FFA8172C57}" srcId="{E8A24208-ED32-414F-AEED-12CAB5D1F7C4}" destId="{63F51AF8-58BD-4152-BF78-23C4C11BFBCD}" srcOrd="2" destOrd="0" parTransId="{C048E0FC-2886-4A4F-A3C5-054C986CC905}" sibTransId="{A3518DF2-F864-4F7C-894A-E885E76F4996}"/>
    <dgm:cxn modelId="{51A13468-87C8-4A01-908C-6753331E7DCE}" type="presParOf" srcId="{EE3D0D8C-E05F-4BA1-BA89-4AB1AE9426A3}" destId="{14F34644-EA2D-4E23-89D7-5E8441C71414}" srcOrd="0" destOrd="0" presId="urn:microsoft.com/office/officeart/2005/8/layout/pyramid4"/>
    <dgm:cxn modelId="{51DC05B7-29CB-446C-B22F-22269E2EE138}" type="presParOf" srcId="{EE3D0D8C-E05F-4BA1-BA89-4AB1AE9426A3}" destId="{9C054E73-F80B-4D47-81A6-A212E46E5630}" srcOrd="1" destOrd="0" presId="urn:microsoft.com/office/officeart/2005/8/layout/pyramid4"/>
    <dgm:cxn modelId="{2542EA05-9EA4-4354-AD2D-2E6410F519ED}" type="presParOf" srcId="{EE3D0D8C-E05F-4BA1-BA89-4AB1AE9426A3}" destId="{ADCD2861-F338-41BA-BF03-9B664CD80801}" srcOrd="2" destOrd="0" presId="urn:microsoft.com/office/officeart/2005/8/layout/pyramid4"/>
    <dgm:cxn modelId="{7434D420-AB7C-481D-BE64-5A5267EFE0FD}" type="presParOf" srcId="{EE3D0D8C-E05F-4BA1-BA89-4AB1AE9426A3}" destId="{5BC736A2-8385-477C-A5F7-EA3A42D9E38F}"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F9950C-3B4E-438D-A2FE-42313B94CBCD}"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AB59A44-1D9C-4922-84A8-73AC430FA842}">
      <dgm:prSet phldrT="[Text]" custT="1"/>
      <dgm:spPr/>
      <dgm:t>
        <a:bodyPr/>
        <a:lstStyle/>
        <a:p>
          <a:r>
            <a:rPr lang="en-GB" sz="2800" i="1" dirty="0" smtClean="0"/>
            <a:t>"An advisory role which has the responsibility for investigating and analysing business situations, identifying and evaluating options for improving business systems, elaborating and defining requirements, and ensuring the effective implementation and use of information systems in line with the needs of the business"</a:t>
          </a:r>
          <a:endParaRPr lang="en-GB" sz="2800" dirty="0"/>
        </a:p>
      </dgm:t>
    </dgm:pt>
    <dgm:pt modelId="{ED9971C8-39D7-4F5B-942D-187FFBE52E25}" type="parTrans" cxnId="{DDCC5434-C7FC-4418-927E-50E5F135A0E5}">
      <dgm:prSet/>
      <dgm:spPr/>
      <dgm:t>
        <a:bodyPr/>
        <a:lstStyle/>
        <a:p>
          <a:endParaRPr lang="en-GB"/>
        </a:p>
      </dgm:t>
    </dgm:pt>
    <dgm:pt modelId="{F8C8AB01-5B25-4384-9E1B-DE03CF72D32B}" type="sibTrans" cxnId="{DDCC5434-C7FC-4418-927E-50E5F135A0E5}">
      <dgm:prSet/>
      <dgm:spPr/>
      <dgm:t>
        <a:bodyPr/>
        <a:lstStyle/>
        <a:p>
          <a:endParaRPr lang="en-GB"/>
        </a:p>
      </dgm:t>
    </dgm:pt>
    <dgm:pt modelId="{63A338E2-B826-4849-83B1-95DD27B9CC09}">
      <dgm:prSet phldrT="[Text]" custT="1"/>
      <dgm:spPr/>
      <dgm:t>
        <a:bodyPr/>
        <a:lstStyle/>
        <a:p>
          <a:pPr algn="r"/>
          <a:r>
            <a:rPr lang="en-GB" sz="2000" dirty="0" smtClean="0"/>
            <a:t>Business Analysis (BCS 2014 p.12)</a:t>
          </a:r>
          <a:endParaRPr lang="en-GB" sz="2000" dirty="0"/>
        </a:p>
      </dgm:t>
    </dgm:pt>
    <dgm:pt modelId="{A2933D60-58C2-441B-AE6D-CAC6345DC839}" type="parTrans" cxnId="{07BFB11B-7E98-4524-B5F6-2A071EC46633}">
      <dgm:prSet/>
      <dgm:spPr/>
      <dgm:t>
        <a:bodyPr/>
        <a:lstStyle/>
        <a:p>
          <a:endParaRPr lang="en-GB"/>
        </a:p>
      </dgm:t>
    </dgm:pt>
    <dgm:pt modelId="{AFE2D28B-B5AE-4C3D-A490-C7D3FF739EFE}" type="sibTrans" cxnId="{07BFB11B-7E98-4524-B5F6-2A071EC46633}">
      <dgm:prSet/>
      <dgm:spPr/>
      <dgm:t>
        <a:bodyPr/>
        <a:lstStyle/>
        <a:p>
          <a:endParaRPr lang="en-GB"/>
        </a:p>
      </dgm:t>
    </dgm:pt>
    <dgm:pt modelId="{BBFCA88C-4723-4D54-B5D0-333BC0976DF9}" type="pres">
      <dgm:prSet presAssocID="{E6F9950C-3B4E-438D-A2FE-42313B94CBCD}" presName="linear" presStyleCnt="0">
        <dgm:presLayoutVars>
          <dgm:dir/>
          <dgm:animLvl val="lvl"/>
          <dgm:resizeHandles val="exact"/>
        </dgm:presLayoutVars>
      </dgm:prSet>
      <dgm:spPr/>
      <dgm:t>
        <a:bodyPr/>
        <a:lstStyle/>
        <a:p>
          <a:endParaRPr lang="en-GB"/>
        </a:p>
      </dgm:t>
    </dgm:pt>
    <dgm:pt modelId="{C613AAB7-0C74-4800-A2DD-30290FF7ED2E}" type="pres">
      <dgm:prSet presAssocID="{8AB59A44-1D9C-4922-84A8-73AC430FA842}" presName="parentLin" presStyleCnt="0"/>
      <dgm:spPr/>
      <dgm:t>
        <a:bodyPr/>
        <a:lstStyle/>
        <a:p>
          <a:endParaRPr lang="en-GB"/>
        </a:p>
      </dgm:t>
    </dgm:pt>
    <dgm:pt modelId="{07AC59E5-2B9D-4F17-B48D-B51C6517B7A9}" type="pres">
      <dgm:prSet presAssocID="{8AB59A44-1D9C-4922-84A8-73AC430FA842}" presName="parentLeftMargin" presStyleLbl="node1" presStyleIdx="0" presStyleCnt="1"/>
      <dgm:spPr/>
      <dgm:t>
        <a:bodyPr/>
        <a:lstStyle/>
        <a:p>
          <a:endParaRPr lang="en-GB"/>
        </a:p>
      </dgm:t>
    </dgm:pt>
    <dgm:pt modelId="{C54A86D2-CD69-4C06-B129-46C508EC1786}" type="pres">
      <dgm:prSet presAssocID="{8AB59A44-1D9C-4922-84A8-73AC430FA842}" presName="parentText" presStyleLbl="node1" presStyleIdx="0" presStyleCnt="1" custScaleX="142857" custScaleY="149068" custLinFactNeighborX="-47640">
        <dgm:presLayoutVars>
          <dgm:chMax val="0"/>
          <dgm:bulletEnabled val="1"/>
        </dgm:presLayoutVars>
      </dgm:prSet>
      <dgm:spPr/>
      <dgm:t>
        <a:bodyPr/>
        <a:lstStyle/>
        <a:p>
          <a:endParaRPr lang="en-GB"/>
        </a:p>
      </dgm:t>
    </dgm:pt>
    <dgm:pt modelId="{5C966EBE-5580-4C48-86DF-D08B376D1333}" type="pres">
      <dgm:prSet presAssocID="{8AB59A44-1D9C-4922-84A8-73AC430FA842}" presName="negativeSpace" presStyleCnt="0"/>
      <dgm:spPr/>
      <dgm:t>
        <a:bodyPr/>
        <a:lstStyle/>
        <a:p>
          <a:endParaRPr lang="en-GB"/>
        </a:p>
      </dgm:t>
    </dgm:pt>
    <dgm:pt modelId="{AC456917-4892-4A03-9185-10166CBDFD47}" type="pres">
      <dgm:prSet presAssocID="{8AB59A44-1D9C-4922-84A8-73AC430FA842}" presName="childText" presStyleLbl="conFgAcc1" presStyleIdx="0" presStyleCnt="1" custLinFactNeighborX="133">
        <dgm:presLayoutVars>
          <dgm:bulletEnabled val="1"/>
        </dgm:presLayoutVars>
      </dgm:prSet>
      <dgm:spPr/>
      <dgm:t>
        <a:bodyPr/>
        <a:lstStyle/>
        <a:p>
          <a:endParaRPr lang="en-GB"/>
        </a:p>
      </dgm:t>
    </dgm:pt>
  </dgm:ptLst>
  <dgm:cxnLst>
    <dgm:cxn modelId="{9EB70787-511D-4F92-B0D6-419C070C01ED}" type="presOf" srcId="{8AB59A44-1D9C-4922-84A8-73AC430FA842}" destId="{C54A86D2-CD69-4C06-B129-46C508EC1786}" srcOrd="1" destOrd="0" presId="urn:microsoft.com/office/officeart/2005/8/layout/list1"/>
    <dgm:cxn modelId="{A211F10F-A87A-4E1F-89A7-61CC3654F813}" type="presOf" srcId="{8AB59A44-1D9C-4922-84A8-73AC430FA842}" destId="{07AC59E5-2B9D-4F17-B48D-B51C6517B7A9}" srcOrd="0" destOrd="0" presId="urn:microsoft.com/office/officeart/2005/8/layout/list1"/>
    <dgm:cxn modelId="{F691487A-6324-4707-8D35-C7766A0D5E5C}" type="presOf" srcId="{63A338E2-B826-4849-83B1-95DD27B9CC09}" destId="{AC456917-4892-4A03-9185-10166CBDFD47}" srcOrd="0" destOrd="0" presId="urn:microsoft.com/office/officeart/2005/8/layout/list1"/>
    <dgm:cxn modelId="{DDCC5434-C7FC-4418-927E-50E5F135A0E5}" srcId="{E6F9950C-3B4E-438D-A2FE-42313B94CBCD}" destId="{8AB59A44-1D9C-4922-84A8-73AC430FA842}" srcOrd="0" destOrd="0" parTransId="{ED9971C8-39D7-4F5B-942D-187FFBE52E25}" sibTransId="{F8C8AB01-5B25-4384-9E1B-DE03CF72D32B}"/>
    <dgm:cxn modelId="{07BFB11B-7E98-4524-B5F6-2A071EC46633}" srcId="{8AB59A44-1D9C-4922-84A8-73AC430FA842}" destId="{63A338E2-B826-4849-83B1-95DD27B9CC09}" srcOrd="0" destOrd="0" parTransId="{A2933D60-58C2-441B-AE6D-CAC6345DC839}" sibTransId="{AFE2D28B-B5AE-4C3D-A490-C7D3FF739EFE}"/>
    <dgm:cxn modelId="{0BFC8867-1352-4C34-A2DF-C5DBA2415CB4}" type="presOf" srcId="{E6F9950C-3B4E-438D-A2FE-42313B94CBCD}" destId="{BBFCA88C-4723-4D54-B5D0-333BC0976DF9}" srcOrd="0" destOrd="0" presId="urn:microsoft.com/office/officeart/2005/8/layout/list1"/>
    <dgm:cxn modelId="{DA1CE919-E8A4-4526-87C8-6C4C58D78E62}" type="presParOf" srcId="{BBFCA88C-4723-4D54-B5D0-333BC0976DF9}" destId="{C613AAB7-0C74-4800-A2DD-30290FF7ED2E}" srcOrd="0" destOrd="0" presId="urn:microsoft.com/office/officeart/2005/8/layout/list1"/>
    <dgm:cxn modelId="{980BB6C9-1823-4E06-8426-EEF48CB9002F}" type="presParOf" srcId="{C613AAB7-0C74-4800-A2DD-30290FF7ED2E}" destId="{07AC59E5-2B9D-4F17-B48D-B51C6517B7A9}" srcOrd="0" destOrd="0" presId="urn:microsoft.com/office/officeart/2005/8/layout/list1"/>
    <dgm:cxn modelId="{8D0F2D53-D8AA-41C5-9159-B447AF622C5E}" type="presParOf" srcId="{C613AAB7-0C74-4800-A2DD-30290FF7ED2E}" destId="{C54A86D2-CD69-4C06-B129-46C508EC1786}" srcOrd="1" destOrd="0" presId="urn:microsoft.com/office/officeart/2005/8/layout/list1"/>
    <dgm:cxn modelId="{B42DF866-3FB7-46DA-8592-BC349C05C2B3}" type="presParOf" srcId="{BBFCA88C-4723-4D54-B5D0-333BC0976DF9}" destId="{5C966EBE-5580-4C48-86DF-D08B376D1333}" srcOrd="1" destOrd="0" presId="urn:microsoft.com/office/officeart/2005/8/layout/list1"/>
    <dgm:cxn modelId="{4E8C7576-BB0F-40A5-A2AD-BD9A444847FC}" type="presParOf" srcId="{BBFCA88C-4723-4D54-B5D0-333BC0976DF9}" destId="{AC456917-4892-4A03-9185-10166CBDFD4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FE8B2-6823-4284-8381-56A8121B2123}">
      <dsp:nvSpPr>
        <dsp:cNvPr id="0" name=""/>
        <dsp:cNvSpPr/>
      </dsp:nvSpPr>
      <dsp:spPr>
        <a:xfrm>
          <a:off x="0" y="0"/>
          <a:ext cx="3520464" cy="926357"/>
        </a:xfrm>
        <a:prstGeom prst="roundRect">
          <a:avLst>
            <a:gd name="adj" fmla="val 10000"/>
          </a:avLst>
        </a:prstGeom>
        <a:solidFill>
          <a:srgbClr val="88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dirty="0" smtClean="0">
              <a:solidFill>
                <a:schemeClr val="bg1"/>
              </a:solidFill>
            </a:rPr>
            <a:t>Feasibility study</a:t>
          </a:r>
          <a:endParaRPr lang="en-GB" sz="1800" b="1" kern="1200" dirty="0">
            <a:solidFill>
              <a:schemeClr val="bg1"/>
            </a:solidFill>
          </a:endParaRPr>
        </a:p>
      </dsp:txBody>
      <dsp:txXfrm>
        <a:off x="27132" y="27132"/>
        <a:ext cx="2412468" cy="872093"/>
      </dsp:txXfrm>
    </dsp:sp>
    <dsp:sp modelId="{B97274E6-E33E-4E52-8BBC-6305A035ED33}">
      <dsp:nvSpPr>
        <dsp:cNvPr id="0" name=""/>
        <dsp:cNvSpPr/>
      </dsp:nvSpPr>
      <dsp:spPr>
        <a:xfrm>
          <a:off x="262891" y="1055018"/>
          <a:ext cx="3520464" cy="926357"/>
        </a:xfrm>
        <a:prstGeom prst="roundRect">
          <a:avLst>
            <a:gd name="adj" fmla="val 10000"/>
          </a:avLst>
        </a:prstGeom>
        <a:solidFill>
          <a:srgbClr val="88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dirty="0" smtClean="0">
              <a:solidFill>
                <a:schemeClr val="bg1"/>
              </a:solidFill>
            </a:rPr>
            <a:t>Requirements analysis and specification</a:t>
          </a:r>
          <a:endParaRPr lang="en-GB" sz="1800" b="1" kern="1200" dirty="0">
            <a:solidFill>
              <a:schemeClr val="bg1"/>
            </a:solidFill>
          </a:endParaRPr>
        </a:p>
      </dsp:txBody>
      <dsp:txXfrm>
        <a:off x="290023" y="1082150"/>
        <a:ext cx="2601176" cy="872093"/>
      </dsp:txXfrm>
    </dsp:sp>
    <dsp:sp modelId="{56CFC499-AF63-4238-8877-6CE91DE5E999}">
      <dsp:nvSpPr>
        <dsp:cNvPr id="0" name=""/>
        <dsp:cNvSpPr/>
      </dsp:nvSpPr>
      <dsp:spPr>
        <a:xfrm>
          <a:off x="525783" y="2110036"/>
          <a:ext cx="3520464" cy="926357"/>
        </a:xfrm>
        <a:prstGeom prst="roundRect">
          <a:avLst>
            <a:gd name="adj" fmla="val 10000"/>
          </a:avLst>
        </a:prstGeom>
        <a:solidFill>
          <a:srgbClr val="88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dirty="0" smtClean="0">
              <a:solidFill>
                <a:schemeClr val="bg1"/>
              </a:solidFill>
            </a:rPr>
            <a:t>Solution design</a:t>
          </a:r>
        </a:p>
      </dsp:txBody>
      <dsp:txXfrm>
        <a:off x="552915" y="2137168"/>
        <a:ext cx="2601176" cy="872093"/>
      </dsp:txXfrm>
    </dsp:sp>
    <dsp:sp modelId="{B5A1DD13-193A-4D4B-95E0-E7404B1DD890}">
      <dsp:nvSpPr>
        <dsp:cNvPr id="0" name=""/>
        <dsp:cNvSpPr/>
      </dsp:nvSpPr>
      <dsp:spPr>
        <a:xfrm>
          <a:off x="788675" y="3165055"/>
          <a:ext cx="3520464" cy="926357"/>
        </a:xfrm>
        <a:prstGeom prst="roundRect">
          <a:avLst>
            <a:gd name="adj" fmla="val 10000"/>
          </a:avLst>
        </a:prstGeom>
        <a:solidFill>
          <a:srgbClr val="88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dirty="0" smtClean="0">
              <a:solidFill>
                <a:schemeClr val="bg1"/>
              </a:solidFill>
            </a:rPr>
            <a:t>Solution development and implementation</a:t>
          </a:r>
        </a:p>
      </dsp:txBody>
      <dsp:txXfrm>
        <a:off x="815807" y="3192187"/>
        <a:ext cx="2601176" cy="872093"/>
      </dsp:txXfrm>
    </dsp:sp>
    <dsp:sp modelId="{B01599BF-5F72-4FDE-B949-C90B00015C7F}">
      <dsp:nvSpPr>
        <dsp:cNvPr id="0" name=""/>
        <dsp:cNvSpPr/>
      </dsp:nvSpPr>
      <dsp:spPr>
        <a:xfrm>
          <a:off x="1051567" y="4220073"/>
          <a:ext cx="3520464" cy="926357"/>
        </a:xfrm>
        <a:prstGeom prst="roundRect">
          <a:avLst>
            <a:gd name="adj" fmla="val 10000"/>
          </a:avLst>
        </a:prstGeom>
        <a:solidFill>
          <a:srgbClr val="88B2D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GB" sz="1800" b="1" kern="1200" dirty="0" smtClean="0">
              <a:solidFill>
                <a:schemeClr val="bg1"/>
              </a:solidFill>
            </a:rPr>
            <a:t>Operation of new processes and systems</a:t>
          </a:r>
        </a:p>
      </dsp:txBody>
      <dsp:txXfrm>
        <a:off x="1078699" y="4247205"/>
        <a:ext cx="2601176" cy="872093"/>
      </dsp:txXfrm>
    </dsp:sp>
    <dsp:sp modelId="{9BB44DE8-08AE-42EF-90B4-564FDFF8D255}">
      <dsp:nvSpPr>
        <dsp:cNvPr id="0" name=""/>
        <dsp:cNvSpPr/>
      </dsp:nvSpPr>
      <dsp:spPr>
        <a:xfrm>
          <a:off x="2918332" y="676755"/>
          <a:ext cx="602132" cy="602132"/>
        </a:xfrm>
        <a:prstGeom prst="downArrow">
          <a:avLst>
            <a:gd name="adj1" fmla="val 55000"/>
            <a:gd name="adj2" fmla="val 45000"/>
          </a:avLst>
        </a:prstGeom>
        <a:solidFill>
          <a:srgbClr val="005BAA"/>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p>
      </dsp:txBody>
      <dsp:txXfrm>
        <a:off x="3053812" y="676755"/>
        <a:ext cx="331172" cy="453104"/>
      </dsp:txXfrm>
    </dsp:sp>
    <dsp:sp modelId="{EDBCFEB0-5374-4DB9-9399-875BDDF1F75B}">
      <dsp:nvSpPr>
        <dsp:cNvPr id="0" name=""/>
        <dsp:cNvSpPr/>
      </dsp:nvSpPr>
      <dsp:spPr>
        <a:xfrm>
          <a:off x="3181224" y="1731774"/>
          <a:ext cx="602132" cy="602132"/>
        </a:xfrm>
        <a:prstGeom prst="downArrow">
          <a:avLst>
            <a:gd name="adj1" fmla="val 55000"/>
            <a:gd name="adj2" fmla="val 45000"/>
          </a:avLst>
        </a:prstGeom>
        <a:solidFill>
          <a:srgbClr val="005BAA"/>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p>
      </dsp:txBody>
      <dsp:txXfrm>
        <a:off x="3316704" y="1731774"/>
        <a:ext cx="331172" cy="453104"/>
      </dsp:txXfrm>
    </dsp:sp>
    <dsp:sp modelId="{97E77C57-57F9-4547-8C9F-3E4DBC09D72D}">
      <dsp:nvSpPr>
        <dsp:cNvPr id="0" name=""/>
        <dsp:cNvSpPr/>
      </dsp:nvSpPr>
      <dsp:spPr>
        <a:xfrm>
          <a:off x="3444115" y="2771353"/>
          <a:ext cx="602132" cy="602132"/>
        </a:xfrm>
        <a:prstGeom prst="downArrow">
          <a:avLst>
            <a:gd name="adj1" fmla="val 55000"/>
            <a:gd name="adj2" fmla="val 45000"/>
          </a:avLst>
        </a:prstGeom>
        <a:solidFill>
          <a:srgbClr val="005BAA"/>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p>
      </dsp:txBody>
      <dsp:txXfrm>
        <a:off x="3579595" y="2771353"/>
        <a:ext cx="331172" cy="453104"/>
      </dsp:txXfrm>
    </dsp:sp>
    <dsp:sp modelId="{DAA5FA61-9CB0-4CFA-97C8-30543DDAD5D1}">
      <dsp:nvSpPr>
        <dsp:cNvPr id="0" name=""/>
        <dsp:cNvSpPr/>
      </dsp:nvSpPr>
      <dsp:spPr>
        <a:xfrm>
          <a:off x="3707007" y="3836664"/>
          <a:ext cx="602132" cy="602132"/>
        </a:xfrm>
        <a:prstGeom prst="downArrow">
          <a:avLst>
            <a:gd name="adj1" fmla="val 55000"/>
            <a:gd name="adj2" fmla="val 45000"/>
          </a:avLst>
        </a:prstGeom>
        <a:solidFill>
          <a:srgbClr val="005BAA"/>
        </a:solidFill>
        <a:ln w="25400" cap="flat" cmpd="sng" algn="ctr">
          <a:solidFill>
            <a:srgbClr val="FFFFFF"/>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GB" sz="2800" kern="1200" dirty="0"/>
        </a:p>
      </dsp:txBody>
      <dsp:txXfrm>
        <a:off x="3842487" y="3836664"/>
        <a:ext cx="331172" cy="45310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5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default#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default#1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6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729005" y="9596227"/>
            <a:ext cx="5403198" cy="292430"/>
          </a:xfrm>
          <a:prstGeom prst="rect">
            <a:avLst/>
          </a:prstGeom>
          <a:noFill/>
        </p:spPr>
        <p:txBody>
          <a:bodyPr lIns="0" tIns="45741" rIns="0" bIns="45741">
            <a:spAutoFit/>
          </a:bodyPr>
          <a:lstStyle/>
          <a:p>
            <a:pPr algn="r" eaLnBrk="0" hangingPunct="0">
              <a:spcBef>
                <a:spcPct val="50000"/>
              </a:spcBef>
              <a:tabLst>
                <a:tab pos="8797214" algn="r"/>
              </a:tabLst>
              <a:defRPr/>
            </a:pPr>
            <a:r>
              <a:rPr lang="en-GB" sz="1300" dirty="0">
                <a:solidFill>
                  <a:schemeClr val="accent1"/>
                </a:solidFill>
                <a:latin typeface="Arial" pitchFamily="34" charset="0"/>
                <a:cs typeface="Arial" pitchFamily="34" charset="0"/>
              </a:rPr>
              <a:t>Page </a:t>
            </a:r>
            <a:fld id="{D8970E65-33FC-4939-995C-97864F22F032}" type="slidenum">
              <a:rPr lang="en-GB" sz="1300">
                <a:solidFill>
                  <a:schemeClr val="accent1"/>
                </a:solidFill>
                <a:latin typeface="Arial" pitchFamily="34" charset="0"/>
                <a:cs typeface="Arial" pitchFamily="34" charset="0"/>
              </a:rPr>
              <a:pPr algn="r" eaLnBrk="0" hangingPunct="0">
                <a:spcBef>
                  <a:spcPct val="50000"/>
                </a:spcBef>
                <a:tabLst>
                  <a:tab pos="8797214" algn="r"/>
                </a:tabLst>
                <a:defRPr/>
              </a:pPr>
              <a:t>‹#›</a:t>
            </a:fld>
            <a:endParaRPr lang="en-GB" sz="1300" dirty="0">
              <a:solidFill>
                <a:schemeClr val="accent1"/>
              </a:solidFill>
              <a:latin typeface="Arial" pitchFamily="34" charset="0"/>
              <a:cs typeface="Arial" pitchFamily="34" charset="0"/>
            </a:endParaRPr>
          </a:p>
        </p:txBody>
      </p:sp>
    </p:spTree>
    <p:extLst>
      <p:ext uri="{BB962C8B-B14F-4D97-AF65-F5344CB8AC3E}">
        <p14:creationId xmlns:p14="http://schemas.microsoft.com/office/powerpoint/2010/main" val="3247478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730250" y="428625"/>
            <a:ext cx="5403850" cy="4052888"/>
          </a:xfrm>
          <a:prstGeom prst="rect">
            <a:avLst/>
          </a:prstGeom>
          <a:noFill/>
          <a:ln w="12700">
            <a:solidFill>
              <a:prstClr val="black"/>
            </a:solidFill>
          </a:ln>
        </p:spPr>
        <p:txBody>
          <a:bodyPr vert="horz" lIns="91482" tIns="45741" rIns="91482" bIns="45741" rtlCol="0" anchor="ctr"/>
          <a:lstStyle/>
          <a:p>
            <a:pPr lvl="0"/>
            <a:endParaRPr lang="en-GB" noProof="0" dirty="0"/>
          </a:p>
        </p:txBody>
      </p:sp>
      <p:sp>
        <p:nvSpPr>
          <p:cNvPr id="12" name="Notes Placeholder 4"/>
          <p:cNvSpPr>
            <a:spLocks noGrp="1"/>
          </p:cNvSpPr>
          <p:nvPr>
            <p:ph type="body" sz="quarter" idx="3"/>
          </p:nvPr>
        </p:nvSpPr>
        <p:spPr>
          <a:xfrm>
            <a:off x="729005" y="4682945"/>
            <a:ext cx="5403198" cy="4868801"/>
          </a:xfrm>
          <a:prstGeom prst="rect">
            <a:avLst/>
          </a:prstGeom>
        </p:spPr>
        <p:txBody>
          <a:bodyPr vert="horz"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GB" noProof="0" dirty="0"/>
          </a:p>
        </p:txBody>
      </p:sp>
      <p:sp>
        <p:nvSpPr>
          <p:cNvPr id="13" name="TextBox 12"/>
          <p:cNvSpPr txBox="1"/>
          <p:nvPr/>
        </p:nvSpPr>
        <p:spPr>
          <a:xfrm>
            <a:off x="729005" y="90547"/>
            <a:ext cx="5403198" cy="292430"/>
          </a:xfrm>
          <a:prstGeom prst="rect">
            <a:avLst/>
          </a:prstGeom>
          <a:noFill/>
        </p:spPr>
        <p:txBody>
          <a:bodyPr lIns="0" tIns="45741" rIns="0" bIns="45741">
            <a:spAutoFit/>
          </a:bodyPr>
          <a:lstStyle/>
          <a:p>
            <a:pPr eaLnBrk="0" hangingPunct="0">
              <a:spcBef>
                <a:spcPct val="50000"/>
              </a:spcBef>
              <a:tabLst>
                <a:tab pos="8797214" algn="r"/>
              </a:tabLst>
              <a:defRPr/>
            </a:pPr>
            <a:r>
              <a:rPr lang="en-GB" sz="1300" dirty="0" smtClean="0">
                <a:solidFill>
                  <a:schemeClr val="accent4"/>
                </a:solidFill>
                <a:latin typeface="Arial" pitchFamily="34" charset="0"/>
                <a:cs typeface="Arial" pitchFamily="34" charset="0"/>
              </a:rPr>
              <a:t>Foundation Certificate in Business</a:t>
            </a:r>
            <a:r>
              <a:rPr lang="en-GB" sz="1300" baseline="0" dirty="0" smtClean="0">
                <a:solidFill>
                  <a:schemeClr val="accent4"/>
                </a:solidFill>
                <a:latin typeface="Arial" pitchFamily="34" charset="0"/>
                <a:cs typeface="Arial" pitchFamily="34" charset="0"/>
              </a:rPr>
              <a:t> Analysis</a:t>
            </a:r>
            <a:r>
              <a:rPr lang="en-GB" sz="1300" dirty="0">
                <a:solidFill>
                  <a:schemeClr val="accent1"/>
                </a:solidFill>
                <a:latin typeface="Arial" pitchFamily="34" charset="0"/>
                <a:cs typeface="Arial" pitchFamily="34" charset="0"/>
              </a:rPr>
              <a:t>	</a:t>
            </a:r>
          </a:p>
        </p:txBody>
      </p:sp>
      <p:sp>
        <p:nvSpPr>
          <p:cNvPr id="14" name="TextBox 13"/>
          <p:cNvSpPr txBox="1"/>
          <p:nvPr/>
        </p:nvSpPr>
        <p:spPr>
          <a:xfrm>
            <a:off x="729005" y="9596227"/>
            <a:ext cx="5403198" cy="492485"/>
          </a:xfrm>
          <a:prstGeom prst="rect">
            <a:avLst/>
          </a:prstGeom>
          <a:noFill/>
        </p:spPr>
        <p:txBody>
          <a:bodyPr lIns="0" tIns="45741" rIns="0" bIns="45741">
            <a:spAutoFit/>
          </a:bodyPr>
          <a:lstStyle/>
          <a:p>
            <a:pPr algn="r" eaLnBrk="0" hangingPunct="0">
              <a:spcBef>
                <a:spcPct val="50000"/>
              </a:spcBef>
              <a:tabLst>
                <a:tab pos="8797214" algn="r"/>
              </a:tabLst>
              <a:defRPr/>
            </a:pPr>
            <a:r>
              <a:rPr lang="en-GB" sz="1300" dirty="0" smtClean="0">
                <a:solidFill>
                  <a:schemeClr val="accent4"/>
                </a:solidFill>
                <a:latin typeface="Arial" pitchFamily="34" charset="0"/>
                <a:cs typeface="Arial" pitchFamily="34" charset="0"/>
              </a:rPr>
              <a:t>BAFOUND V2.3                                                                                     Page </a:t>
            </a:r>
            <a:fld id="{5A994FC6-4CA0-47B1-908E-E307E7797130}" type="slidenum">
              <a:rPr lang="en-GB" sz="1300">
                <a:solidFill>
                  <a:schemeClr val="accent4"/>
                </a:solidFill>
                <a:latin typeface="Arial" pitchFamily="34" charset="0"/>
                <a:cs typeface="Arial" pitchFamily="34" charset="0"/>
              </a:rPr>
              <a:pPr algn="r" eaLnBrk="0" hangingPunct="0">
                <a:spcBef>
                  <a:spcPct val="50000"/>
                </a:spcBef>
                <a:tabLst>
                  <a:tab pos="8797214" algn="r"/>
                </a:tabLst>
                <a:defRPr/>
              </a:pPr>
              <a:t>‹#›</a:t>
            </a:fld>
            <a:endParaRPr lang="en-GB" sz="1300" dirty="0">
              <a:solidFill>
                <a:schemeClr val="accent4"/>
              </a:solidFill>
              <a:latin typeface="Arial" pitchFamily="34" charset="0"/>
              <a:cs typeface="Arial" pitchFamily="34" charset="0"/>
            </a:endParaRPr>
          </a:p>
        </p:txBody>
      </p:sp>
    </p:spTree>
    <p:extLst>
      <p:ext uri="{BB962C8B-B14F-4D97-AF65-F5344CB8AC3E}">
        <p14:creationId xmlns:p14="http://schemas.microsoft.com/office/powerpoint/2010/main" val="172550733"/>
      </p:ext>
    </p:extLst>
  </p:cSld>
  <p:clrMap bg1="lt1" tx1="dk1" bg2="lt2" tx2="dk2" accent1="accent1" accent2="accent2" accent3="accent3" accent4="accent4" accent5="accent5" accent6="accent6" hlink="hlink" folHlink="folHlink"/>
  <p:hf hdr="0" dt="0"/>
  <p:notesStyle>
    <a:lvl1pPr algn="l" rtl="0" eaLnBrk="0" fontAlgn="base" hangingPunct="0">
      <a:spcBef>
        <a:spcPct val="330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200" kern="1200">
        <a:solidFill>
          <a:schemeClr val="tx1"/>
        </a:solidFill>
        <a:latin typeface="Arial" pitchFamily="34" charset="0"/>
        <a:ea typeface="+mn-ea"/>
        <a:cs typeface="Arial" pitchFamily="34" charset="0"/>
      </a:defRPr>
    </a:lvl1pPr>
    <a:lvl2pPr marL="447675" indent="9525" algn="l" rtl="0" eaLnBrk="0" fontAlgn="base" hangingPunct="0">
      <a:spcBef>
        <a:spcPct val="330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200" kern="1200">
        <a:solidFill>
          <a:schemeClr val="tx1"/>
        </a:solidFill>
        <a:latin typeface="Arial" pitchFamily="34" charset="0"/>
        <a:ea typeface="+mn-ea"/>
        <a:cs typeface="Arial" pitchFamily="34" charset="0"/>
      </a:defRPr>
    </a:lvl2pPr>
    <a:lvl3pPr marL="914400" algn="l" rtl="0" eaLnBrk="0" fontAlgn="base" hangingPunct="0">
      <a:spcBef>
        <a:spcPct val="330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200" kern="1200">
        <a:solidFill>
          <a:schemeClr val="tx1"/>
        </a:solidFill>
        <a:latin typeface="Arial" pitchFamily="34" charset="0"/>
        <a:ea typeface="+mn-ea"/>
        <a:cs typeface="Arial" pitchFamily="34" charset="0"/>
      </a:defRPr>
    </a:lvl3pPr>
    <a:lvl4pPr marL="1343025" indent="28575" algn="l" rtl="0" eaLnBrk="0" fontAlgn="base" hangingPunct="0">
      <a:spcBef>
        <a:spcPct val="330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200" kern="1200">
        <a:solidFill>
          <a:schemeClr val="tx1"/>
        </a:solidFill>
        <a:latin typeface="Arial" pitchFamily="34" charset="0"/>
        <a:ea typeface="+mn-ea"/>
        <a:cs typeface="Arial" pitchFamily="34" charset="0"/>
      </a:defRPr>
    </a:lvl4pPr>
    <a:lvl5pPr marL="1828800" algn="l" rtl="0" eaLnBrk="0" fontAlgn="base" hangingPunct="0">
      <a:spcBef>
        <a:spcPct val="330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728663" y="428625"/>
            <a:ext cx="5405437" cy="4054475"/>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latin typeface="Arial" charset="0"/>
              <a:cs typeface="Arial" charset="0"/>
            </a:endParaRPr>
          </a:p>
        </p:txBody>
      </p:sp>
    </p:spTree>
    <p:extLst>
      <p:ext uri="{BB962C8B-B14F-4D97-AF65-F5344CB8AC3E}">
        <p14:creationId xmlns:p14="http://schemas.microsoft.com/office/powerpoint/2010/main" val="163117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381599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123</a:t>
            </a:r>
            <a:endParaRPr lang="en-GB" dirty="0"/>
          </a:p>
        </p:txBody>
      </p:sp>
    </p:spTree>
    <p:extLst>
      <p:ext uri="{BB962C8B-B14F-4D97-AF65-F5344CB8AC3E}">
        <p14:creationId xmlns:p14="http://schemas.microsoft.com/office/powerpoint/2010/main" val="4795640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Grp="1" noChangeArrowheads="1"/>
          </p:cNvSpPr>
          <p:nvPr>
            <p:ph type="body" idx="1"/>
          </p:nvPr>
        </p:nvSpPr>
        <p:spPr>
          <a:noFill/>
          <a:ln/>
        </p:spPr>
        <p:txBody>
          <a:bodyPr/>
          <a:lstStyle/>
          <a:p>
            <a:r>
              <a:rPr lang="en-US" sz="1100" dirty="0">
                <a:latin typeface="Arial" charset="0"/>
              </a:rPr>
              <a:t>Bp132</a:t>
            </a:r>
          </a:p>
          <a:p>
            <a:r>
              <a:rPr lang="en-US" sz="1100" dirty="0">
                <a:latin typeface="Arial" charset="0"/>
              </a:rPr>
              <a:t>Note that Business Process Model and Notation (BPMN) can provide an industry standard way of documenting process models</a:t>
            </a:r>
          </a:p>
        </p:txBody>
      </p:sp>
      <p:sp>
        <p:nvSpPr>
          <p:cNvPr id="27443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9586785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noFill/>
          <a:ln/>
        </p:spPr>
        <p:txBody>
          <a:bodyPr/>
          <a:lstStyle/>
          <a:p>
            <a:pPr marL="226666" indent="-226666"/>
            <a:r>
              <a:rPr lang="en-GB" dirty="0" smtClean="0"/>
              <a:t>bp137</a:t>
            </a:r>
          </a:p>
          <a:p>
            <a:pPr marL="226666" indent="-226666"/>
            <a:r>
              <a:rPr lang="en-GB" dirty="0" smtClean="0"/>
              <a:t>The following conventions are used:</a:t>
            </a:r>
          </a:p>
          <a:p>
            <a:pPr marL="226666" indent="-226666"/>
            <a:r>
              <a:rPr lang="en-GB" dirty="0" smtClean="0"/>
              <a:t>Process – an entire set of activities starting with a triggering event and ending with some output being</a:t>
            </a:r>
            <a:r>
              <a:rPr lang="en-GB" baseline="0" dirty="0" smtClean="0"/>
              <a:t> delivered</a:t>
            </a:r>
          </a:p>
          <a:p>
            <a:pPr marL="226666" indent="-226666"/>
            <a:r>
              <a:rPr lang="en-GB" baseline="0" dirty="0" smtClean="0"/>
              <a:t>Task – an activity within the process carried out by an actor/role at a single point of time</a:t>
            </a:r>
          </a:p>
          <a:p>
            <a:pPr marL="226666" indent="-226666"/>
            <a:r>
              <a:rPr lang="en-GB" baseline="0" dirty="0" smtClean="0"/>
              <a:t>Step – activities within a task. Not usually shown on the business process model</a:t>
            </a:r>
            <a:endParaRPr lang="en-GB" dirty="0" smtClean="0"/>
          </a:p>
        </p:txBody>
      </p:sp>
      <p:sp>
        <p:nvSpPr>
          <p:cNvPr id="27546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2429649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a:noFill/>
          <a:ln/>
        </p:spPr>
        <p:txBody>
          <a:bodyPr/>
          <a:lstStyle/>
          <a:p>
            <a:r>
              <a:rPr lang="en-GB" dirty="0" smtClean="0"/>
              <a:t>Bp138 - 141</a:t>
            </a:r>
          </a:p>
        </p:txBody>
      </p:sp>
      <p:sp>
        <p:nvSpPr>
          <p:cNvPr id="2764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7737101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Process model in workbook</a:t>
            </a:r>
            <a:endParaRPr lang="en-GB" dirty="0"/>
          </a:p>
        </p:txBody>
      </p:sp>
    </p:spTree>
    <p:extLst>
      <p:ext uri="{BB962C8B-B14F-4D97-AF65-F5344CB8AC3E}">
        <p14:creationId xmlns:p14="http://schemas.microsoft.com/office/powerpoint/2010/main" val="25843687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a:noFill/>
          <a:ln/>
        </p:spPr>
        <p:txBody>
          <a:bodyPr/>
          <a:lstStyle/>
          <a:p>
            <a:r>
              <a:rPr lang="en-GB" dirty="0" smtClean="0"/>
              <a:t>Bp138 - 144</a:t>
            </a:r>
          </a:p>
          <a:p>
            <a:r>
              <a:rPr lang="en-GB" dirty="0" smtClean="0"/>
              <a:t>Additional improvements</a:t>
            </a:r>
            <a:r>
              <a:rPr lang="en-GB" baseline="0" dirty="0" smtClean="0"/>
              <a:t> added</a:t>
            </a:r>
            <a:endParaRPr lang="en-GB" dirty="0" smtClean="0"/>
          </a:p>
        </p:txBody>
      </p:sp>
      <p:sp>
        <p:nvSpPr>
          <p:cNvPr id="276484"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4657218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body" idx="1"/>
          </p:nvPr>
        </p:nvSpPr>
        <p:spPr>
          <a:noFill/>
          <a:ln/>
        </p:spPr>
        <p:txBody>
          <a:bodyPr/>
          <a:lstStyle/>
          <a:p>
            <a:r>
              <a:rPr lang="en-US" dirty="0" smtClean="0"/>
              <a:t>Bp144</a:t>
            </a:r>
            <a:r>
              <a:rPr lang="en-US" baseline="0" dirty="0" smtClean="0"/>
              <a:t> – 149</a:t>
            </a:r>
          </a:p>
          <a:p>
            <a:r>
              <a:rPr lang="en-US" baseline="0" dirty="0" smtClean="0"/>
              <a:t>Define</a:t>
            </a:r>
          </a:p>
          <a:p>
            <a:r>
              <a:rPr lang="en-US" baseline="0" dirty="0" smtClean="0"/>
              <a:t>Measure</a:t>
            </a:r>
          </a:p>
          <a:p>
            <a:r>
              <a:rPr lang="en-US" baseline="0" dirty="0" err="1" smtClean="0"/>
              <a:t>Analyse</a:t>
            </a:r>
            <a:endParaRPr lang="en-US" baseline="0" dirty="0" smtClean="0"/>
          </a:p>
          <a:p>
            <a:r>
              <a:rPr lang="en-US" baseline="0" dirty="0" smtClean="0"/>
              <a:t>Improve</a:t>
            </a:r>
          </a:p>
          <a:p>
            <a:r>
              <a:rPr lang="en-US" baseline="0" dirty="0" smtClean="0"/>
              <a:t>Control</a:t>
            </a:r>
          </a:p>
          <a:p>
            <a:pPr>
              <a:lnSpc>
                <a:spcPct val="150000"/>
              </a:lnSpc>
            </a:pPr>
            <a:r>
              <a:rPr lang="en-GB" sz="1200" b="0" dirty="0" smtClean="0"/>
              <a:t>A methodical and structured approach</a:t>
            </a:r>
          </a:p>
          <a:p>
            <a:pPr>
              <a:lnSpc>
                <a:spcPct val="150000"/>
              </a:lnSpc>
            </a:pPr>
            <a:r>
              <a:rPr lang="en-GB" sz="1200" b="0" dirty="0" smtClean="0"/>
              <a:t>Uses data and measurement to identify business benefit</a:t>
            </a:r>
          </a:p>
          <a:p>
            <a:endParaRPr lang="en-US" baseline="0" dirty="0" smtClean="0"/>
          </a:p>
          <a:p>
            <a:endParaRPr lang="en-US" dirty="0" smtClean="0"/>
          </a:p>
        </p:txBody>
      </p:sp>
      <p:sp>
        <p:nvSpPr>
          <p:cNvPr id="2775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7702402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noFill/>
          <a:ln/>
        </p:spPr>
        <p:txBody>
          <a:bodyPr/>
          <a:lstStyle/>
          <a:p>
            <a:r>
              <a:rPr lang="en-US" sz="1100" dirty="0">
                <a:latin typeface="Arial" charset="0"/>
              </a:rPr>
              <a:t>Chapter 8, </a:t>
            </a:r>
            <a:r>
              <a:rPr lang="en-US" sz="1100" dirty="0" err="1">
                <a:latin typeface="Arial" charset="0"/>
              </a:rPr>
              <a:t>pg</a:t>
            </a:r>
            <a:r>
              <a:rPr lang="en-US" sz="1100" dirty="0">
                <a:latin typeface="Arial" charset="0"/>
              </a:rPr>
              <a:t> 151</a:t>
            </a:r>
          </a:p>
          <a:p>
            <a:endParaRPr lang="en-US" sz="1100" dirty="0">
              <a:latin typeface="Arial" charset="0"/>
            </a:endParaRPr>
          </a:p>
        </p:txBody>
      </p:sp>
      <p:sp>
        <p:nvSpPr>
          <p:cNvPr id="27955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3660018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body" idx="1"/>
          </p:nvPr>
        </p:nvSpPr>
        <p:spPr>
          <a:noFill/>
          <a:ln/>
        </p:spPr>
        <p:txBody>
          <a:bodyPr/>
          <a:lstStyle/>
          <a:p>
            <a:r>
              <a:rPr lang="en-US" dirty="0" err="1" smtClean="0"/>
              <a:t>Pg</a:t>
            </a:r>
            <a:r>
              <a:rPr lang="en-US" dirty="0" smtClean="0"/>
              <a:t> 151 </a:t>
            </a:r>
            <a:endParaRPr lang="en-US" baseline="0" dirty="0" smtClean="0"/>
          </a:p>
          <a:p>
            <a:r>
              <a:rPr lang="en-GB" sz="1200" kern="1200" dirty="0" smtClean="0">
                <a:solidFill>
                  <a:schemeClr val="tx1"/>
                </a:solidFill>
                <a:effectLst/>
                <a:latin typeface="Arial" pitchFamily="34" charset="0"/>
                <a:ea typeface="+mn-ea"/>
                <a:cs typeface="Arial" pitchFamily="34" charset="0"/>
              </a:rPr>
              <a:t>Gap analysis can be used to compare the conceptual views of a business situation against the current as-is situation and identify the differences between them. </a:t>
            </a:r>
          </a:p>
          <a:p>
            <a:r>
              <a:rPr lang="en-GB" sz="1200" kern="1200" dirty="0" smtClean="0">
                <a:solidFill>
                  <a:schemeClr val="tx1"/>
                </a:solidFill>
                <a:effectLst/>
                <a:latin typeface="Arial" pitchFamily="34" charset="0"/>
                <a:ea typeface="+mn-ea"/>
                <a:cs typeface="Arial" pitchFamily="34" charset="0"/>
              </a:rPr>
              <a:t>The differences give us the basis for defining the actions required to improve the business system. The BAM is one way that we can understand where the gaps exist.</a:t>
            </a:r>
          </a:p>
          <a:p>
            <a:r>
              <a:rPr lang="en-GB" sz="1200" kern="1200" dirty="0" smtClean="0">
                <a:solidFill>
                  <a:schemeClr val="tx1"/>
                </a:solidFill>
                <a:effectLst/>
                <a:latin typeface="Arial" pitchFamily="34" charset="0"/>
                <a:ea typeface="+mn-ea"/>
                <a:cs typeface="Arial" pitchFamily="34" charset="0"/>
              </a:rPr>
              <a:t>Of course we shouldn't just rely on the BAMs to give us an idea of the required actions – we can also use as-is analysis using the results of our discussions with stakeholders, analysis of process models etc.</a:t>
            </a:r>
          </a:p>
          <a:p>
            <a:endParaRPr lang="en-GB" sz="1200" kern="1200" dirty="0" smtClean="0">
              <a:solidFill>
                <a:schemeClr val="tx1"/>
              </a:solidFill>
              <a:effectLst/>
              <a:latin typeface="Arial" pitchFamily="34" charset="0"/>
              <a:ea typeface="+mn-ea"/>
              <a:cs typeface="Arial" pitchFamily="34" charset="0"/>
            </a:endParaRPr>
          </a:p>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0" dirty="0" smtClean="0"/>
              <a:t>Can also compare ‘as is’ and ‘to be’ business process models, IT system requirements and skills gaps for desired roles</a:t>
            </a:r>
          </a:p>
          <a:p>
            <a:endParaRPr lang="en-GB" sz="1200" kern="1200" dirty="0">
              <a:solidFill>
                <a:schemeClr val="tx1"/>
              </a:solidFill>
              <a:effectLst/>
              <a:latin typeface="Arial" pitchFamily="34" charset="0"/>
              <a:ea typeface="+mn-ea"/>
              <a:cs typeface="Arial" pitchFamily="34" charset="0"/>
            </a:endParaRPr>
          </a:p>
        </p:txBody>
      </p:sp>
      <p:sp>
        <p:nvSpPr>
          <p:cNvPr id="2775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1723919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a:t>CH8, Pp 151 – 152</a:t>
            </a:r>
          </a:p>
          <a:p>
            <a:r>
              <a:rPr lang="en-GB" sz="1200" kern="1200" dirty="0" smtClean="0">
                <a:solidFill>
                  <a:schemeClr val="tx1"/>
                </a:solidFill>
                <a:effectLst/>
                <a:latin typeface="Arial" pitchFamily="34" charset="0"/>
                <a:ea typeface="+mn-ea"/>
                <a:cs typeface="Arial" pitchFamily="34" charset="0"/>
              </a:rPr>
              <a:t>The Business Activity Model can be used to categorise and identify areas for action.</a:t>
            </a:r>
          </a:p>
          <a:p>
            <a:r>
              <a:rPr lang="en-GB" sz="1200" kern="1200" dirty="0" smtClean="0">
                <a:solidFill>
                  <a:schemeClr val="tx1"/>
                </a:solidFill>
                <a:effectLst/>
                <a:latin typeface="Arial" pitchFamily="34" charset="0"/>
                <a:ea typeface="+mn-ea"/>
                <a:cs typeface="Arial" pitchFamily="34" charset="0"/>
              </a:rPr>
              <a:t>The categorisation allows us to prioritise the work that we need to do and aligns with the objectives and scope for our Business Analysis work.</a:t>
            </a:r>
          </a:p>
          <a:p>
            <a:r>
              <a:rPr lang="en-GB" sz="1200" kern="1200" dirty="0" smtClean="0">
                <a:solidFill>
                  <a:schemeClr val="tx1"/>
                </a:solidFill>
                <a:effectLst/>
                <a:latin typeface="Arial" pitchFamily="34" charset="0"/>
                <a:ea typeface="+mn-ea"/>
                <a:cs typeface="Arial" pitchFamily="34" charset="0"/>
              </a:rPr>
              <a:t>The gap analysis follows on from this work in investigating the ‘how’ and allows us to bring the activities identified as conceptual ‘</a:t>
            </a:r>
            <a:r>
              <a:rPr lang="en-GB" sz="1200" kern="1200" dirty="0" err="1" smtClean="0">
                <a:solidFill>
                  <a:schemeClr val="tx1"/>
                </a:solidFill>
                <a:effectLst/>
                <a:latin typeface="Arial" pitchFamily="34" charset="0"/>
                <a:ea typeface="+mn-ea"/>
                <a:cs typeface="Arial" pitchFamily="34" charset="0"/>
              </a:rPr>
              <a:t>shoulds</a:t>
            </a:r>
            <a:r>
              <a:rPr lang="en-GB" sz="1200" kern="1200" dirty="0" smtClean="0">
                <a:solidFill>
                  <a:schemeClr val="tx1"/>
                </a:solidFill>
                <a:effectLst/>
                <a:latin typeface="Arial" pitchFamily="34" charset="0"/>
                <a:ea typeface="+mn-ea"/>
                <a:cs typeface="Arial" pitchFamily="34" charset="0"/>
              </a:rPr>
              <a:t>’ back into reality.</a:t>
            </a:r>
          </a:p>
          <a:p>
            <a:pPr>
              <a:lnSpc>
                <a:spcPct val="101000"/>
              </a:lnSpc>
              <a:spcBef>
                <a:spcPts val="788"/>
              </a:spcBef>
            </a:pPr>
            <a:endParaRPr lang="en-GB" sz="1000" dirty="0" smtClean="0"/>
          </a:p>
          <a:p>
            <a:pPr>
              <a:lnSpc>
                <a:spcPct val="101000"/>
              </a:lnSpc>
              <a:spcBef>
                <a:spcPts val="788"/>
              </a:spcBef>
            </a:pPr>
            <a:r>
              <a:rPr lang="en-GB" sz="1000" dirty="0" smtClean="0"/>
              <a:t>The </a:t>
            </a:r>
            <a:r>
              <a:rPr lang="en-GB" sz="1000" dirty="0"/>
              <a:t>development of a Business Activity Model approaches the system from an entirely different viewpoint and allows the analyst to model the essential activities of the system without becoming too involved in the detail of what is actually going on. These two different views are both very useful and can be used to complement one another in the investigation of the system.</a:t>
            </a:r>
          </a:p>
        </p:txBody>
      </p:sp>
    </p:spTree>
    <p:extLst>
      <p:ext uri="{BB962C8B-B14F-4D97-AF65-F5344CB8AC3E}">
        <p14:creationId xmlns:p14="http://schemas.microsoft.com/office/powerpoint/2010/main" val="25719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000" dirty="0">
                <a:latin typeface="Arial" charset="0"/>
              </a:rPr>
              <a:t>Chapter 1 bp1</a:t>
            </a:r>
          </a:p>
        </p:txBody>
      </p:sp>
      <p:sp>
        <p:nvSpPr>
          <p:cNvPr id="1822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2777823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152 – 156</a:t>
            </a:r>
          </a:p>
          <a:p>
            <a:pPr>
              <a:lnSpc>
                <a:spcPct val="101000"/>
              </a:lnSpc>
              <a:spcBef>
                <a:spcPts val="763"/>
              </a:spcBef>
            </a:pPr>
            <a:r>
              <a:rPr lang="en-GB" sz="1000" b="1" dirty="0"/>
              <a:t>POPIT- allows us to consider all of the elements that the change will require</a:t>
            </a:r>
          </a:p>
          <a:p>
            <a:pPr>
              <a:lnSpc>
                <a:spcPct val="101000"/>
              </a:lnSpc>
              <a:spcBef>
                <a:spcPts val="763"/>
              </a:spcBef>
            </a:pPr>
            <a:r>
              <a:rPr lang="en-GB" sz="1000" b="1" dirty="0"/>
              <a:t>McKinsey’s 7-S model – Considers the organisational elements along with Structure and Culture considered in POPIT</a:t>
            </a:r>
          </a:p>
          <a:p>
            <a:pPr>
              <a:lnSpc>
                <a:spcPct val="101000"/>
              </a:lnSpc>
              <a:spcBef>
                <a:spcPts val="763"/>
              </a:spcBef>
            </a:pPr>
            <a:endParaRPr lang="en-GB" sz="1000" dirty="0"/>
          </a:p>
          <a:p>
            <a:pPr>
              <a:lnSpc>
                <a:spcPct val="101000"/>
              </a:lnSpc>
              <a:spcBef>
                <a:spcPts val="763"/>
              </a:spcBef>
            </a:pPr>
            <a:r>
              <a:rPr lang="en-GB" sz="1000" dirty="0"/>
              <a:t>.</a:t>
            </a:r>
          </a:p>
        </p:txBody>
      </p:sp>
    </p:spTree>
    <p:extLst>
      <p:ext uri="{BB962C8B-B14F-4D97-AF65-F5344CB8AC3E}">
        <p14:creationId xmlns:p14="http://schemas.microsoft.com/office/powerpoint/2010/main" val="261879602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156 – 157</a:t>
            </a:r>
          </a:p>
          <a:p>
            <a:pPr>
              <a:lnSpc>
                <a:spcPct val="101000"/>
              </a:lnSpc>
              <a:spcBef>
                <a:spcPts val="763"/>
              </a:spcBef>
            </a:pPr>
            <a:endParaRPr lang="en-GB" sz="1000" dirty="0" smtClean="0"/>
          </a:p>
          <a:p>
            <a:pPr>
              <a:lnSpc>
                <a:spcPct val="101000"/>
              </a:lnSpc>
              <a:spcBef>
                <a:spcPts val="763"/>
              </a:spcBef>
            </a:pPr>
            <a:r>
              <a:rPr lang="en-GB" sz="1200" kern="1200" dirty="0" smtClean="0">
                <a:solidFill>
                  <a:schemeClr val="tx1"/>
                </a:solidFill>
                <a:effectLst/>
                <a:latin typeface="Arial" pitchFamily="34" charset="0"/>
                <a:ea typeface="+mn-ea"/>
                <a:cs typeface="Arial" pitchFamily="34" charset="0"/>
              </a:rPr>
              <a:t>Business architecture tends to be shaped when two or more business areas begin to be seen to share capabilities with a common view, i.e. value delivery. These capabilities are integrated and standardised to promote effectiveness and often, efficiency.</a:t>
            </a:r>
            <a:endParaRPr lang="en-GB" sz="1000" dirty="0"/>
          </a:p>
        </p:txBody>
      </p:sp>
    </p:spTree>
    <p:extLst>
      <p:ext uri="{BB962C8B-B14F-4D97-AF65-F5344CB8AC3E}">
        <p14:creationId xmlns:p14="http://schemas.microsoft.com/office/powerpoint/2010/main" val="38383936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157</a:t>
            </a:r>
            <a:endParaRPr lang="en-GB" sz="1000" dirty="0"/>
          </a:p>
        </p:txBody>
      </p:sp>
    </p:spTree>
    <p:extLst>
      <p:ext uri="{BB962C8B-B14F-4D97-AF65-F5344CB8AC3E}">
        <p14:creationId xmlns:p14="http://schemas.microsoft.com/office/powerpoint/2010/main" val="399775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a:t>
            </a:r>
            <a:r>
              <a:rPr lang="en-GB" sz="1000" b="1" dirty="0" smtClean="0"/>
              <a:t>157</a:t>
            </a:r>
          </a:p>
          <a:p>
            <a:r>
              <a:rPr lang="en-GB" sz="1200" kern="1200" dirty="0" smtClean="0">
                <a:solidFill>
                  <a:schemeClr val="tx1"/>
                </a:solidFill>
                <a:effectLst/>
                <a:latin typeface="Arial" pitchFamily="34" charset="0"/>
                <a:ea typeface="+mn-ea"/>
                <a:cs typeface="Arial" pitchFamily="34" charset="0"/>
              </a:rPr>
              <a:t>Key Points about Business Architecture</a:t>
            </a:r>
          </a:p>
          <a:p>
            <a:pPr lvl="0"/>
            <a:r>
              <a:rPr lang="en-GB" sz="1200" kern="1200" dirty="0" smtClean="0">
                <a:solidFill>
                  <a:schemeClr val="tx1"/>
                </a:solidFill>
                <a:effectLst/>
                <a:latin typeface="Arial" pitchFamily="34" charset="0"/>
                <a:ea typeface="+mn-ea"/>
                <a:cs typeface="Arial" pitchFamily="34" charset="0"/>
              </a:rPr>
              <a:t>The scope of a business architecture is the scope of the business</a:t>
            </a:r>
          </a:p>
          <a:p>
            <a:pPr lvl="0"/>
            <a:r>
              <a:rPr lang="en-GB" sz="1200" kern="1200" dirty="0" smtClean="0">
                <a:solidFill>
                  <a:schemeClr val="tx1"/>
                </a:solidFill>
                <a:effectLst/>
                <a:latin typeface="Arial" pitchFamily="34" charset="0"/>
                <a:ea typeface="+mn-ea"/>
                <a:cs typeface="Arial" pitchFamily="34" charset="0"/>
              </a:rPr>
              <a:t>It is not prescriptive</a:t>
            </a:r>
          </a:p>
          <a:p>
            <a:pPr lvl="0"/>
            <a:r>
              <a:rPr lang="en-GB" sz="1200" kern="1200" dirty="0" smtClean="0">
                <a:solidFill>
                  <a:schemeClr val="tx1"/>
                </a:solidFill>
                <a:effectLst/>
                <a:latin typeface="Arial" pitchFamily="34" charset="0"/>
                <a:ea typeface="+mn-ea"/>
                <a:cs typeface="Arial" pitchFamily="34" charset="0"/>
              </a:rPr>
              <a:t>It is developed iteratively</a:t>
            </a:r>
          </a:p>
          <a:p>
            <a:pPr lvl="0"/>
            <a:r>
              <a:rPr lang="en-GB" sz="1200" kern="1200" dirty="0" smtClean="0">
                <a:solidFill>
                  <a:schemeClr val="tx1"/>
                </a:solidFill>
                <a:effectLst/>
                <a:latin typeface="Arial" pitchFamily="34" charset="0"/>
                <a:ea typeface="+mn-ea"/>
                <a:cs typeface="Arial" pitchFamily="34" charset="0"/>
              </a:rPr>
              <a:t>It is reusable across the business</a:t>
            </a:r>
          </a:p>
          <a:p>
            <a:pPr lvl="0"/>
            <a:r>
              <a:rPr lang="en-GB" sz="1200" kern="1200" dirty="0" smtClean="0">
                <a:solidFill>
                  <a:schemeClr val="tx1"/>
                </a:solidFill>
                <a:effectLst/>
                <a:latin typeface="Arial" pitchFamily="34" charset="0"/>
                <a:ea typeface="+mn-ea"/>
                <a:cs typeface="Arial" pitchFamily="34" charset="0"/>
              </a:rPr>
              <a:t>It is NOT about deliverables</a:t>
            </a:r>
          </a:p>
          <a:p>
            <a:pPr marL="619125" lvl="1"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Philosophy of the business</a:t>
            </a:r>
          </a:p>
          <a:p>
            <a:pPr marL="619125" lvl="1"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Values</a:t>
            </a:r>
          </a:p>
          <a:p>
            <a:r>
              <a:rPr lang="en-GB" sz="1200" kern="1200" dirty="0" smtClean="0">
                <a:solidFill>
                  <a:schemeClr val="tx1"/>
                </a:solidFill>
                <a:effectLst/>
                <a:latin typeface="Arial" pitchFamily="34" charset="0"/>
                <a:ea typeface="+mn-ea"/>
                <a:cs typeface="Arial" pitchFamily="34" charset="0"/>
              </a:rPr>
              <a:t>A Business Architecture can document many ‘artefacts’ within it to provide multiple facets of the business, such as:</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Capabilities (via the capability model)</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Values (via the value stream)</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Information</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Products </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Suppliers</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Motivational aspects</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Business units</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Standards and policies</a:t>
            </a:r>
          </a:p>
          <a:p>
            <a:r>
              <a:rPr lang="en-GB" sz="1200" kern="1200" dirty="0" smtClean="0">
                <a:solidFill>
                  <a:schemeClr val="tx1"/>
                </a:solidFill>
                <a:effectLst/>
                <a:latin typeface="Arial" pitchFamily="34" charset="0"/>
                <a:ea typeface="+mn-ea"/>
                <a:cs typeface="Arial" pitchFamily="34" charset="0"/>
              </a:rPr>
              <a:t>These together provide a multi layered, multi-dimensional view of the business. It is important to appreciate that all of the dependencies need to be considered and mapped back to the various artefacts that would define the Business Analysis activities.</a:t>
            </a:r>
          </a:p>
          <a:p>
            <a:r>
              <a:rPr lang="en-GB" sz="1200" kern="1200" dirty="0" smtClean="0">
                <a:solidFill>
                  <a:schemeClr val="tx1"/>
                </a:solidFill>
                <a:effectLst/>
                <a:latin typeface="Arial" pitchFamily="34" charset="0"/>
                <a:ea typeface="+mn-ea"/>
                <a:cs typeface="Arial" pitchFamily="34" charset="0"/>
              </a:rPr>
              <a:t>The two most important Business Architecture techniques are:</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Business capability modelling</a:t>
            </a:r>
          </a:p>
          <a:p>
            <a:pPr marL="171450" lvl="0" indent="-171450">
              <a:buFont typeface="Arial" panose="020B0604020202020204" pitchFamily="34" charset="0"/>
              <a:buChar char="•"/>
            </a:pPr>
            <a:r>
              <a:rPr lang="en-GB" sz="1200" kern="1200" dirty="0" smtClean="0">
                <a:solidFill>
                  <a:schemeClr val="tx1"/>
                </a:solidFill>
                <a:effectLst/>
                <a:latin typeface="Arial" pitchFamily="34" charset="0"/>
                <a:ea typeface="+mn-ea"/>
                <a:cs typeface="Arial" pitchFamily="34" charset="0"/>
              </a:rPr>
              <a:t>Value stream analysis.</a:t>
            </a:r>
          </a:p>
          <a:p>
            <a:pPr>
              <a:lnSpc>
                <a:spcPct val="101000"/>
              </a:lnSpc>
              <a:spcBef>
                <a:spcPts val="763"/>
              </a:spcBef>
            </a:pPr>
            <a:endParaRPr lang="en-GB" sz="1000" dirty="0"/>
          </a:p>
        </p:txBody>
      </p:sp>
    </p:spTree>
    <p:extLst>
      <p:ext uri="{BB962C8B-B14F-4D97-AF65-F5344CB8AC3E}">
        <p14:creationId xmlns:p14="http://schemas.microsoft.com/office/powerpoint/2010/main" val="8202232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159 – 160 – see </a:t>
            </a:r>
            <a:r>
              <a:rPr lang="en-GB" sz="1000" b="1" dirty="0" err="1"/>
              <a:t>pg</a:t>
            </a:r>
            <a:r>
              <a:rPr lang="en-GB" sz="1000" b="1" dirty="0"/>
              <a:t> 160 for an example of level 1 foundation capabilities</a:t>
            </a:r>
          </a:p>
          <a:p>
            <a:pPr>
              <a:lnSpc>
                <a:spcPct val="101000"/>
              </a:lnSpc>
              <a:spcBef>
                <a:spcPts val="763"/>
              </a:spcBef>
            </a:pPr>
            <a:endParaRPr lang="en-GB" sz="1000" dirty="0" smtClean="0"/>
          </a:p>
          <a:p>
            <a:pPr>
              <a:lnSpc>
                <a:spcPct val="101000"/>
              </a:lnSpc>
              <a:spcBef>
                <a:spcPts val="763"/>
              </a:spcBef>
            </a:pPr>
            <a:endParaRPr lang="en-GB" sz="1000" dirty="0"/>
          </a:p>
        </p:txBody>
      </p:sp>
    </p:spTree>
    <p:extLst>
      <p:ext uri="{BB962C8B-B14F-4D97-AF65-F5344CB8AC3E}">
        <p14:creationId xmlns:p14="http://schemas.microsoft.com/office/powerpoint/2010/main" val="8549671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hapter Title"/>
          <p:cNvSpPr>
            <a:spLocks noGrp="1" noChangeArrowheads="1"/>
          </p:cNvSpPr>
          <p:nvPr>
            <p:ph type="hdr" sz="quarter"/>
          </p:nvPr>
        </p:nvSpPr>
        <p:spPr>
          <a:xfrm>
            <a:off x="3" y="2"/>
            <a:ext cx="2946188" cy="497205"/>
          </a:xfrm>
          <a:prstGeom prst="rect">
            <a:avLst/>
          </a:prstGeom>
          <a:noFill/>
        </p:spPr>
        <p:txBody>
          <a:bodyPr lIns="91482" tIns="45741" rIns="91482" bIns="45741"/>
          <a:lstStyle/>
          <a:p>
            <a:endParaRPr lang="en-GB" dirty="0" smtClean="0">
              <a:latin typeface="Arial" pitchFamily="34" charset="0"/>
            </a:endParaRPr>
          </a:p>
        </p:txBody>
      </p:sp>
      <p:sp>
        <p:nvSpPr>
          <p:cNvPr id="14341" name="Rectangle 2"/>
          <p:cNvSpPr>
            <a:spLocks noGrp="1" noRot="1" noChangeAspect="1" noChangeArrowheads="1" noTextEdit="1"/>
          </p:cNvSpPr>
          <p:nvPr>
            <p:ph type="sldImg"/>
          </p:nvPr>
        </p:nvSpPr>
        <p:spPr>
          <a:xfrm>
            <a:off x="887413" y="796925"/>
            <a:ext cx="4940300" cy="3705225"/>
          </a:xfrm>
          <a:ln/>
        </p:spPr>
      </p:sp>
      <p:sp>
        <p:nvSpPr>
          <p:cNvPr id="14342" name="Rectangle 3"/>
          <p:cNvSpPr>
            <a:spLocks noGrp="1" noChangeArrowheads="1"/>
          </p:cNvSpPr>
          <p:nvPr>
            <p:ph type="body" idx="1"/>
          </p:nvPr>
        </p:nvSpPr>
        <p:spPr>
          <a:xfrm>
            <a:off x="905614" y="5105356"/>
            <a:ext cx="5053535" cy="4081745"/>
          </a:xfrm>
          <a:noFill/>
          <a:ln/>
        </p:spPr>
        <p:txBody>
          <a:bodyPr/>
          <a:lstStyle/>
          <a:p>
            <a:pPr>
              <a:lnSpc>
                <a:spcPct val="101000"/>
              </a:lnSpc>
              <a:spcBef>
                <a:spcPts val="763"/>
              </a:spcBef>
            </a:pPr>
            <a:r>
              <a:rPr lang="en-GB" sz="1000" b="1" dirty="0" err="1"/>
              <a:t>Pg</a:t>
            </a:r>
            <a:r>
              <a:rPr lang="en-GB" sz="1000" b="1" dirty="0"/>
              <a:t> 161 - 162</a:t>
            </a:r>
          </a:p>
          <a:p>
            <a:r>
              <a:rPr lang="en-GB" sz="1200" kern="1200" dirty="0" smtClean="0">
                <a:solidFill>
                  <a:schemeClr val="tx1"/>
                </a:solidFill>
                <a:effectLst/>
                <a:latin typeface="Arial" pitchFamily="34" charset="0"/>
                <a:ea typeface="+mn-ea"/>
                <a:cs typeface="Arial" pitchFamily="34" charset="0"/>
              </a:rPr>
              <a:t>Key points:</a:t>
            </a:r>
          </a:p>
          <a:p>
            <a:pPr lvl="0"/>
            <a:r>
              <a:rPr lang="en-GB" sz="1200" kern="1200" dirty="0" smtClean="0">
                <a:solidFill>
                  <a:schemeClr val="tx1"/>
                </a:solidFill>
                <a:effectLst/>
                <a:latin typeface="Arial" pitchFamily="34" charset="0"/>
                <a:ea typeface="+mn-ea"/>
                <a:cs typeface="Arial" pitchFamily="34" charset="0"/>
              </a:rPr>
              <a:t>Stakeholder focused</a:t>
            </a:r>
          </a:p>
          <a:p>
            <a:pPr lvl="0"/>
            <a:r>
              <a:rPr lang="en-GB" sz="1200" kern="1200" dirty="0" smtClean="0">
                <a:solidFill>
                  <a:schemeClr val="tx1"/>
                </a:solidFill>
                <a:effectLst/>
                <a:latin typeface="Arial" pitchFamily="34" charset="0"/>
                <a:ea typeface="+mn-ea"/>
                <a:cs typeface="Arial" pitchFamily="34" charset="0"/>
              </a:rPr>
              <a:t>Holistic view</a:t>
            </a:r>
          </a:p>
          <a:p>
            <a:pPr lvl="0"/>
            <a:r>
              <a:rPr lang="en-GB" sz="1200" kern="1200" dirty="0" smtClean="0">
                <a:solidFill>
                  <a:schemeClr val="tx1"/>
                </a:solidFill>
                <a:effectLst/>
                <a:latin typeface="Arial" pitchFamily="34" charset="0"/>
                <a:ea typeface="+mn-ea"/>
                <a:cs typeface="Arial" pitchFamily="34" charset="0"/>
              </a:rPr>
              <a:t>Customer centric</a:t>
            </a:r>
          </a:p>
          <a:p>
            <a:pPr lvl="0"/>
            <a:r>
              <a:rPr lang="en-GB" sz="1200" kern="1200" dirty="0" smtClean="0">
                <a:solidFill>
                  <a:schemeClr val="tx1"/>
                </a:solidFill>
                <a:effectLst/>
                <a:latin typeface="Arial" pitchFamily="34" charset="0"/>
                <a:ea typeface="+mn-ea"/>
                <a:cs typeface="Arial" pitchFamily="34" charset="0"/>
              </a:rPr>
              <a:t>High level (facilitate decomposition)</a:t>
            </a:r>
          </a:p>
          <a:p>
            <a:pPr lvl="0"/>
            <a:r>
              <a:rPr lang="en-GB" sz="1200" kern="1200" dirty="0" smtClean="0">
                <a:solidFill>
                  <a:schemeClr val="tx1"/>
                </a:solidFill>
                <a:effectLst/>
                <a:latin typeface="Arial" pitchFamily="34" charset="0"/>
                <a:ea typeface="+mn-ea"/>
                <a:cs typeface="Arial" pitchFamily="34" charset="0"/>
              </a:rPr>
              <a:t>Help ID the business capabilities that will deliver customer value</a:t>
            </a:r>
          </a:p>
          <a:p>
            <a:pPr lvl="0"/>
            <a:r>
              <a:rPr lang="en-GB" sz="1200" kern="1200" dirty="0" smtClean="0">
                <a:solidFill>
                  <a:schemeClr val="tx1"/>
                </a:solidFill>
                <a:effectLst/>
                <a:latin typeface="Arial" pitchFamily="34" charset="0"/>
                <a:ea typeface="+mn-ea"/>
                <a:cs typeface="Arial" pitchFamily="34" charset="0"/>
              </a:rPr>
              <a:t>Does not show who performs the stages</a:t>
            </a:r>
          </a:p>
          <a:p>
            <a:pPr lvl="0"/>
            <a:r>
              <a:rPr lang="en-GB" sz="1200" kern="1200" dirty="0" smtClean="0">
                <a:solidFill>
                  <a:schemeClr val="tx1"/>
                </a:solidFill>
                <a:effectLst/>
                <a:latin typeface="Arial" pitchFamily="34" charset="0"/>
                <a:ea typeface="+mn-ea"/>
                <a:cs typeface="Arial" pitchFamily="34" charset="0"/>
              </a:rPr>
              <a:t>Can extend across multiple business units and/or organisations</a:t>
            </a:r>
          </a:p>
          <a:p>
            <a:pPr>
              <a:lnSpc>
                <a:spcPct val="101000"/>
              </a:lnSpc>
              <a:spcBef>
                <a:spcPts val="763"/>
              </a:spcBef>
            </a:pPr>
            <a:endParaRPr lang="en-GB" sz="1000" dirty="0" smtClean="0"/>
          </a:p>
          <a:p>
            <a:pPr>
              <a:lnSpc>
                <a:spcPct val="101000"/>
              </a:lnSpc>
              <a:spcBef>
                <a:spcPts val="763"/>
              </a:spcBef>
            </a:pPr>
            <a:r>
              <a:rPr lang="en-GB" sz="1000" dirty="0" smtClean="0"/>
              <a:t>Example is based on a value proposition as follows:</a:t>
            </a:r>
          </a:p>
          <a:p>
            <a:pPr>
              <a:lnSpc>
                <a:spcPct val="101000"/>
              </a:lnSpc>
              <a:spcBef>
                <a:spcPts val="763"/>
              </a:spcBef>
            </a:pPr>
            <a:endParaRPr lang="en-GB" sz="1000" dirty="0" smtClean="0"/>
          </a:p>
          <a:p>
            <a:pPr marL="0" marR="0" indent="0" algn="l" defTabSz="914400" rtl="0" eaLnBrk="0" fontAlgn="base" latinLnBrk="0" hangingPunct="0">
              <a:lnSpc>
                <a:spcPct val="101000"/>
              </a:lnSpc>
              <a:spcBef>
                <a:spcPts val="763"/>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200" i="1" kern="1200" dirty="0" smtClean="0">
                <a:solidFill>
                  <a:schemeClr val="tx1"/>
                </a:solidFill>
                <a:effectLst/>
                <a:latin typeface="Arial" pitchFamily="34" charset="0"/>
                <a:ea typeface="+mn-ea"/>
                <a:cs typeface="Arial" pitchFamily="34" charset="0"/>
              </a:rPr>
              <a:t>Watch films At Home. We provide comfortable sofas with a footrest, a surround sound screen, food and drink. You just turn up, and enjoy.</a:t>
            </a:r>
            <a:endParaRPr lang="en-GB" sz="1200" kern="1200" dirty="0" smtClean="0">
              <a:solidFill>
                <a:schemeClr val="tx1"/>
              </a:solidFill>
              <a:effectLst/>
              <a:latin typeface="Arial" pitchFamily="34" charset="0"/>
              <a:ea typeface="+mn-ea"/>
              <a:cs typeface="Arial" pitchFamily="34" charset="0"/>
            </a:endParaRPr>
          </a:p>
          <a:p>
            <a:pPr>
              <a:lnSpc>
                <a:spcPct val="101000"/>
              </a:lnSpc>
              <a:spcBef>
                <a:spcPts val="763"/>
              </a:spcBef>
            </a:pPr>
            <a:endParaRPr lang="en-GB" sz="1000" dirty="0"/>
          </a:p>
        </p:txBody>
      </p:sp>
    </p:spTree>
    <p:extLst>
      <p:ext uri="{BB962C8B-B14F-4D97-AF65-F5344CB8AC3E}">
        <p14:creationId xmlns:p14="http://schemas.microsoft.com/office/powerpoint/2010/main" val="29973190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noFill/>
          <a:ln/>
        </p:spPr>
        <p:txBody>
          <a:bodyPr/>
          <a:lstStyle/>
          <a:p>
            <a:r>
              <a:rPr lang="en-US" sz="1100" dirty="0">
                <a:latin typeface="Arial" charset="0"/>
              </a:rPr>
              <a:t>Chapter 9, p163</a:t>
            </a:r>
          </a:p>
        </p:txBody>
      </p:sp>
      <p:sp>
        <p:nvSpPr>
          <p:cNvPr id="27955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89584698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494018" y="4747746"/>
            <a:ext cx="5882604" cy="4467470"/>
          </a:xfrm>
          <a:noFill/>
          <a:ln/>
        </p:spPr>
        <p:txBody>
          <a:bodyPr lIns="93301" tIns="46651" rIns="93301" bIns="46651"/>
          <a:lstStyle/>
          <a:p>
            <a:endParaRPr lang="en-US" sz="1100" dirty="0">
              <a:latin typeface="Arial" charset="0"/>
            </a:endParaRPr>
          </a:p>
        </p:txBody>
      </p:sp>
      <p:sp>
        <p:nvSpPr>
          <p:cNvPr id="28058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46014002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Pg</a:t>
            </a:r>
            <a:r>
              <a:rPr lang="en-GB" dirty="0" smtClean="0"/>
              <a:t> 163</a:t>
            </a:r>
          </a:p>
          <a:p>
            <a:r>
              <a:rPr lang="en-GB" dirty="0" smtClean="0"/>
              <a:t>Question often asked is when should the business case be produced…</a:t>
            </a:r>
          </a:p>
          <a:p>
            <a:r>
              <a:rPr lang="en-GB" dirty="0" smtClean="0"/>
              <a:t>Between each of the stages of the lifecycle shown there are “decision gates”, indicated by the dashed lines.  Here the project should pass certain tests before being allowed to proceed</a:t>
            </a:r>
            <a:r>
              <a:rPr lang="en-GB" baseline="0" dirty="0" smtClean="0"/>
              <a:t> to the next stage – in this case the tests relate to the business viability of the project.</a:t>
            </a:r>
            <a:endParaRPr lang="en-GB" dirty="0"/>
          </a:p>
        </p:txBody>
      </p:sp>
    </p:spTree>
    <p:extLst>
      <p:ext uri="{BB962C8B-B14F-4D97-AF65-F5344CB8AC3E}">
        <p14:creationId xmlns:p14="http://schemas.microsoft.com/office/powerpoint/2010/main" val="14406812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a:noFill/>
          <a:ln/>
        </p:spPr>
        <p:txBody>
          <a:bodyPr/>
          <a:lstStyle/>
          <a:p>
            <a:pPr>
              <a:lnSpc>
                <a:spcPct val="80000"/>
              </a:lnSpc>
            </a:pPr>
            <a:r>
              <a:rPr lang="en-US" sz="1100" dirty="0">
                <a:latin typeface="Arial" charset="0"/>
              </a:rPr>
              <a:t>Bp164 – 166</a:t>
            </a:r>
          </a:p>
          <a:p>
            <a:pPr>
              <a:lnSpc>
                <a:spcPct val="80000"/>
              </a:lnSpc>
            </a:pPr>
            <a:r>
              <a:rPr lang="en-US" sz="1100" dirty="0">
                <a:latin typeface="Arial" charset="0"/>
              </a:rPr>
              <a:t>Can use BAM and BPM to establish options</a:t>
            </a:r>
          </a:p>
        </p:txBody>
      </p:sp>
      <p:sp>
        <p:nvSpPr>
          <p:cNvPr id="28262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36766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2 – IT has enabled businesses to improve communications</a:t>
            </a:r>
            <a:r>
              <a:rPr lang="en-GB" baseline="0" dirty="0" smtClean="0"/>
              <a:t> to the customer as well as provide a way to maximise their core business operations and processes through provision of information systems. But this is no longer enough. Nowadays businesses must also be competitive and their infrastructure must support service delivery and business growth.</a:t>
            </a:r>
          </a:p>
          <a:p>
            <a:r>
              <a:rPr lang="en-GB" baseline="0" dirty="0" smtClean="0"/>
              <a:t>Businesses are no longer satisfied with the support provided by IT, are disappointed with where their investments in IT are going and are often faced with escalating budgets.</a:t>
            </a:r>
          </a:p>
          <a:p>
            <a:endParaRPr lang="en-GB" baseline="0" dirty="0" smtClean="0"/>
          </a:p>
          <a:p>
            <a:r>
              <a:rPr lang="en-GB" baseline="0" dirty="0" smtClean="0"/>
              <a:t>The perception from the business is that information systems are not delivering on predicted benefits the IT investments are created to provide.</a:t>
            </a:r>
            <a:endParaRPr lang="en-GB" dirty="0"/>
          </a:p>
        </p:txBody>
      </p:sp>
    </p:spTree>
    <p:extLst>
      <p:ext uri="{BB962C8B-B14F-4D97-AF65-F5344CB8AC3E}">
        <p14:creationId xmlns:p14="http://schemas.microsoft.com/office/powerpoint/2010/main" val="22731323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hapter Title"/>
          <p:cNvSpPr>
            <a:spLocks noGrp="1" noChangeArrowheads="1"/>
          </p:cNvSpPr>
          <p:nvPr>
            <p:ph type="hdr" sz="quarter"/>
          </p:nvPr>
        </p:nvSpPr>
        <p:spPr>
          <a:xfrm>
            <a:off x="0" y="1"/>
            <a:ext cx="2945233" cy="496730"/>
          </a:xfrm>
          <a:prstGeom prst="rect">
            <a:avLst/>
          </a:prstGeom>
          <a:noFill/>
        </p:spPr>
        <p:txBody>
          <a:bodyPr lIns="91482" tIns="45741" rIns="91482" bIns="45741"/>
          <a:lstStyle/>
          <a:p>
            <a:endParaRPr lang="en-GB" dirty="0" smtClean="0">
              <a:latin typeface="Arial" pitchFamily="34" charset="0"/>
            </a:endParaRPr>
          </a:p>
        </p:txBody>
      </p:sp>
      <p:sp>
        <p:nvSpPr>
          <p:cNvPr id="29701" name="Rectangle 2"/>
          <p:cNvSpPr>
            <a:spLocks noGrp="1" noRot="1" noChangeAspect="1" noChangeArrowheads="1" noTextEdit="1"/>
          </p:cNvSpPr>
          <p:nvPr>
            <p:ph type="sldImg"/>
          </p:nvPr>
        </p:nvSpPr>
        <p:spPr>
          <a:xfrm>
            <a:off x="887413" y="796925"/>
            <a:ext cx="4940300" cy="3705225"/>
          </a:xfrm>
          <a:ln/>
        </p:spPr>
      </p:sp>
      <p:sp>
        <p:nvSpPr>
          <p:cNvPr id="29702" name="Rectangle 3"/>
          <p:cNvSpPr>
            <a:spLocks noGrp="1" noChangeArrowheads="1"/>
          </p:cNvSpPr>
          <p:nvPr>
            <p:ph type="body" idx="1"/>
          </p:nvPr>
        </p:nvSpPr>
        <p:spPr>
          <a:xfrm>
            <a:off x="386524" y="5286274"/>
            <a:ext cx="5741926" cy="4081745"/>
          </a:xfrm>
          <a:noFill/>
          <a:ln/>
        </p:spPr>
        <p:txBody>
          <a:bodyPr/>
          <a:lstStyle/>
          <a:p>
            <a:r>
              <a:rPr lang="en-US" dirty="0" err="1" smtClean="0">
                <a:latin typeface="Arial" pitchFamily="34" charset="0"/>
              </a:rPr>
              <a:t>Pg</a:t>
            </a:r>
            <a:r>
              <a:rPr lang="en-US" dirty="0" smtClean="0">
                <a:latin typeface="Arial" pitchFamily="34" charset="0"/>
              </a:rPr>
              <a:t> 166</a:t>
            </a:r>
          </a:p>
          <a:p>
            <a:r>
              <a:rPr lang="en-US" dirty="0" smtClean="0">
                <a:latin typeface="Arial" pitchFamily="34" charset="0"/>
              </a:rPr>
              <a:t>Slight amends</a:t>
            </a:r>
            <a:r>
              <a:rPr lang="en-US" baseline="0" dirty="0" smtClean="0">
                <a:latin typeface="Arial" pitchFamily="34" charset="0"/>
              </a:rPr>
              <a:t> to subjects</a:t>
            </a:r>
          </a:p>
          <a:p>
            <a:r>
              <a:rPr lang="en-US" baseline="0" dirty="0" smtClean="0">
                <a:latin typeface="Arial" pitchFamily="34" charset="0"/>
              </a:rPr>
              <a:t>PESTLE can also be used </a:t>
            </a:r>
            <a:endParaRPr lang="en-US" dirty="0" smtClean="0">
              <a:latin typeface="Arial" pitchFamily="34" charset="0"/>
            </a:endParaRPr>
          </a:p>
        </p:txBody>
      </p:sp>
    </p:spTree>
    <p:extLst>
      <p:ext uri="{BB962C8B-B14F-4D97-AF65-F5344CB8AC3E}">
        <p14:creationId xmlns:p14="http://schemas.microsoft.com/office/powerpoint/2010/main" val="395988725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1" name="Rectangle 3"/>
          <p:cNvSpPr>
            <a:spLocks noGrp="1" noChangeArrowheads="1"/>
          </p:cNvSpPr>
          <p:nvPr>
            <p:ph type="body" idx="1"/>
          </p:nvPr>
        </p:nvSpPr>
        <p:spPr>
          <a:xfrm>
            <a:off x="495538" y="4601450"/>
            <a:ext cx="5879563" cy="4612227"/>
          </a:xfrm>
          <a:noFill/>
          <a:ln/>
        </p:spPr>
        <p:txBody>
          <a:bodyPr/>
          <a:lstStyle/>
          <a:p>
            <a:pPr>
              <a:lnSpc>
                <a:spcPct val="90000"/>
              </a:lnSpc>
            </a:pPr>
            <a:r>
              <a:rPr lang="en-US" sz="1100" dirty="0">
                <a:latin typeface="Arial" charset="0"/>
              </a:rPr>
              <a:t>bp168</a:t>
            </a:r>
          </a:p>
        </p:txBody>
      </p:sp>
      <p:sp>
        <p:nvSpPr>
          <p:cNvPr id="28365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9043762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Rectangle 4"/>
          <p:cNvSpPr>
            <a:spLocks noGrp="1" noChangeArrowheads="1"/>
          </p:cNvSpPr>
          <p:nvPr>
            <p:ph type="body" idx="1"/>
          </p:nvPr>
        </p:nvSpPr>
        <p:spPr>
          <a:noFill/>
          <a:ln/>
        </p:spPr>
        <p:txBody>
          <a:bodyPr/>
          <a:lstStyle/>
          <a:p>
            <a:r>
              <a:rPr lang="en-US" sz="1100" dirty="0">
                <a:latin typeface="Arial" charset="0"/>
              </a:rPr>
              <a:t>Bp168 – 169</a:t>
            </a:r>
          </a:p>
          <a:p>
            <a:endParaRPr lang="en-US" sz="1100" dirty="0">
              <a:latin typeface="Arial" charset="0"/>
            </a:endParaRPr>
          </a:p>
        </p:txBody>
      </p:sp>
      <p:sp>
        <p:nvSpPr>
          <p:cNvPr id="2846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5705223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a:noFill/>
          <a:ln/>
        </p:spPr>
        <p:txBody>
          <a:bodyPr/>
          <a:lstStyle/>
          <a:p>
            <a:r>
              <a:rPr lang="en-US" sz="1100" dirty="0">
                <a:latin typeface="Arial" charset="0"/>
              </a:rPr>
              <a:t>bp170</a:t>
            </a:r>
          </a:p>
        </p:txBody>
      </p:sp>
      <p:sp>
        <p:nvSpPr>
          <p:cNvPr id="28570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3125379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hapter Title"/>
          <p:cNvSpPr>
            <a:spLocks noGrp="1" noChangeArrowheads="1"/>
          </p:cNvSpPr>
          <p:nvPr>
            <p:ph type="hdr" sz="quarter"/>
          </p:nvPr>
        </p:nvSpPr>
        <p:spPr>
          <a:xfrm>
            <a:off x="0" y="1"/>
            <a:ext cx="2945233" cy="496730"/>
          </a:xfrm>
          <a:prstGeom prst="rect">
            <a:avLst/>
          </a:prstGeom>
          <a:noFill/>
        </p:spPr>
        <p:txBody>
          <a:bodyPr lIns="91482" tIns="45741" rIns="91482" bIns="45741"/>
          <a:lstStyle/>
          <a:p>
            <a:endParaRPr lang="en-GB" dirty="0" smtClean="0">
              <a:latin typeface="Arial" pitchFamily="34" charset="0"/>
            </a:endParaRPr>
          </a:p>
        </p:txBody>
      </p:sp>
      <p:sp>
        <p:nvSpPr>
          <p:cNvPr id="30725" name="Rectangle 2"/>
          <p:cNvSpPr>
            <a:spLocks noGrp="1" noRot="1" noChangeAspect="1" noChangeArrowheads="1" noTextEdit="1"/>
          </p:cNvSpPr>
          <p:nvPr>
            <p:ph type="sldImg"/>
          </p:nvPr>
        </p:nvSpPr>
        <p:spPr>
          <a:xfrm>
            <a:off x="969963" y="844550"/>
            <a:ext cx="4875212" cy="3657600"/>
          </a:xfrm>
          <a:ln/>
        </p:spPr>
      </p:sp>
      <p:sp>
        <p:nvSpPr>
          <p:cNvPr id="30726" name="Rectangle 3"/>
          <p:cNvSpPr>
            <a:spLocks noGrp="1" noChangeArrowheads="1"/>
          </p:cNvSpPr>
          <p:nvPr>
            <p:ph type="body" idx="1"/>
          </p:nvPr>
        </p:nvSpPr>
        <p:spPr>
          <a:xfrm>
            <a:off x="801795" y="4959355"/>
            <a:ext cx="5055132" cy="4357881"/>
          </a:xfrm>
          <a:noFill/>
          <a:ln/>
        </p:spPr>
        <p:txBody>
          <a:bodyPr lIns="90780" tIns="45390" rIns="90780" bIns="45390"/>
          <a:lstStyle/>
          <a:p>
            <a:pPr marL="190588" indent="-190588">
              <a:tabLst/>
            </a:pPr>
            <a:r>
              <a:rPr lang="en-US" sz="1000" dirty="0"/>
              <a:t>Bp171 - 173</a:t>
            </a:r>
          </a:p>
          <a:p>
            <a:pPr marL="190588" indent="-190588">
              <a:tabLst/>
            </a:pPr>
            <a:endParaRPr lang="en-US" sz="1000" dirty="0"/>
          </a:p>
          <a:p>
            <a:pPr marL="190588" indent="-190588">
              <a:tabLst/>
            </a:pPr>
            <a:r>
              <a:rPr lang="en-US" sz="1000" dirty="0"/>
              <a:t>Tangible costs and benefits are those for which we have a specific basis for measurement, usually financial.  For the benefits we would need to have taken a measurement before the project starts so that we have a basis for comparison.</a:t>
            </a:r>
          </a:p>
          <a:p>
            <a:pPr marL="190588" indent="-190588">
              <a:tabLst/>
            </a:pPr>
            <a:endParaRPr lang="en-US" sz="1000" dirty="0"/>
          </a:p>
          <a:p>
            <a:pPr lvl="0"/>
            <a:r>
              <a:rPr lang="en-GB" sz="1800" dirty="0">
                <a:solidFill>
                  <a:schemeClr val="bg1"/>
                </a:solidFill>
              </a:rPr>
              <a:t>One-off (initial) costs</a:t>
            </a:r>
          </a:p>
          <a:p>
            <a:pPr lvl="0"/>
            <a:endParaRPr lang="en-GB" sz="1800" dirty="0">
              <a:solidFill>
                <a:schemeClr val="bg1"/>
              </a:solidFill>
            </a:endParaRPr>
          </a:p>
          <a:p>
            <a:pPr lvl="1"/>
            <a:r>
              <a:rPr lang="en-GB" sz="1500" dirty="0">
                <a:solidFill>
                  <a:schemeClr val="bg1"/>
                </a:solidFill>
              </a:rPr>
              <a:t>New hardware</a:t>
            </a:r>
          </a:p>
          <a:p>
            <a:pPr lvl="1"/>
            <a:r>
              <a:rPr lang="en-GB" sz="1500" dirty="0">
                <a:solidFill>
                  <a:schemeClr val="bg1"/>
                </a:solidFill>
              </a:rPr>
              <a:t>Infrastructure</a:t>
            </a:r>
          </a:p>
          <a:p>
            <a:pPr lvl="1"/>
            <a:r>
              <a:rPr lang="en-GB" sz="1500" dirty="0">
                <a:solidFill>
                  <a:schemeClr val="bg1"/>
                </a:solidFill>
              </a:rPr>
              <a:t>Software packages</a:t>
            </a:r>
          </a:p>
          <a:p>
            <a:pPr lvl="1"/>
            <a:r>
              <a:rPr lang="en-GB" sz="1500" dirty="0">
                <a:solidFill>
                  <a:schemeClr val="bg1"/>
                </a:solidFill>
              </a:rPr>
              <a:t>Development staff costs</a:t>
            </a:r>
          </a:p>
          <a:p>
            <a:pPr lvl="1"/>
            <a:r>
              <a:rPr lang="en-GB" sz="1500" dirty="0">
                <a:solidFill>
                  <a:schemeClr val="bg1"/>
                </a:solidFill>
              </a:rPr>
              <a:t>User staff costs</a:t>
            </a:r>
          </a:p>
          <a:p>
            <a:pPr lvl="1"/>
            <a:r>
              <a:rPr lang="en-GB" sz="1500" dirty="0">
                <a:solidFill>
                  <a:schemeClr val="bg1"/>
                </a:solidFill>
              </a:rPr>
              <a:t>User training</a:t>
            </a:r>
          </a:p>
          <a:p>
            <a:pPr lvl="1"/>
            <a:r>
              <a:rPr lang="en-GB" sz="1500" dirty="0">
                <a:solidFill>
                  <a:schemeClr val="bg1"/>
                </a:solidFill>
              </a:rPr>
              <a:t>Redundancy</a:t>
            </a:r>
          </a:p>
          <a:p>
            <a:pPr lvl="1"/>
            <a:r>
              <a:rPr lang="en-GB" sz="1500" dirty="0">
                <a:solidFill>
                  <a:schemeClr val="bg1"/>
                </a:solidFill>
              </a:rPr>
              <a:t>Relocation</a:t>
            </a:r>
          </a:p>
          <a:p>
            <a:pPr lvl="1"/>
            <a:r>
              <a:rPr lang="en-GB" sz="1500" dirty="0">
                <a:solidFill>
                  <a:schemeClr val="bg1"/>
                </a:solidFill>
              </a:rPr>
              <a:t>Data clean up / migration</a:t>
            </a:r>
          </a:p>
          <a:p>
            <a:pPr lvl="0"/>
            <a:r>
              <a:rPr lang="en-GB" sz="1800" dirty="0">
                <a:solidFill>
                  <a:schemeClr val="bg1"/>
                </a:solidFill>
              </a:rPr>
              <a:t>Ongoing costs</a:t>
            </a:r>
          </a:p>
          <a:p>
            <a:pPr lvl="0"/>
            <a:endParaRPr lang="en-GB" sz="1800" dirty="0">
              <a:solidFill>
                <a:schemeClr val="bg1"/>
              </a:solidFill>
            </a:endParaRPr>
          </a:p>
          <a:p>
            <a:pPr lvl="1"/>
            <a:r>
              <a:rPr lang="en-GB" sz="1500" dirty="0">
                <a:solidFill>
                  <a:schemeClr val="bg1"/>
                </a:solidFill>
              </a:rPr>
              <a:t>Hardware maintenance</a:t>
            </a:r>
          </a:p>
          <a:p>
            <a:pPr lvl="1"/>
            <a:r>
              <a:rPr lang="en-GB" sz="1500" dirty="0">
                <a:solidFill>
                  <a:schemeClr val="bg1"/>
                </a:solidFill>
              </a:rPr>
              <a:t>Software support</a:t>
            </a:r>
          </a:p>
          <a:p>
            <a:pPr lvl="1"/>
            <a:r>
              <a:rPr lang="en-GB" sz="1500" dirty="0">
                <a:solidFill>
                  <a:schemeClr val="bg1"/>
                </a:solidFill>
              </a:rPr>
              <a:t>Salaries for additional staff</a:t>
            </a:r>
          </a:p>
          <a:p>
            <a:pPr lvl="1"/>
            <a:r>
              <a:rPr lang="en-GB" sz="1500" dirty="0">
                <a:solidFill>
                  <a:schemeClr val="bg1"/>
                </a:solidFill>
              </a:rPr>
              <a:t>Increased premises costs</a:t>
            </a:r>
          </a:p>
          <a:p>
            <a:pPr lvl="1"/>
            <a:r>
              <a:rPr lang="en-GB" sz="1500" dirty="0">
                <a:solidFill>
                  <a:schemeClr val="bg1"/>
                </a:solidFill>
              </a:rPr>
              <a:t>Increased inventory</a:t>
            </a:r>
          </a:p>
          <a:p>
            <a:pPr lvl="1"/>
            <a:r>
              <a:rPr lang="en-GB" sz="1500" dirty="0">
                <a:solidFill>
                  <a:schemeClr val="bg1"/>
                </a:solidFill>
              </a:rPr>
              <a:t>Increased consumables costs</a:t>
            </a:r>
          </a:p>
          <a:p>
            <a:pPr lvl="1"/>
            <a:r>
              <a:rPr lang="en-GB" sz="1500" dirty="0">
                <a:solidFill>
                  <a:schemeClr val="bg1"/>
                </a:solidFill>
              </a:rPr>
              <a:t>Increased travel / transport costs</a:t>
            </a:r>
          </a:p>
          <a:p>
            <a:pPr marL="190588" indent="-190588">
              <a:tabLst/>
            </a:pPr>
            <a:endParaRPr lang="en-US" sz="1000" dirty="0"/>
          </a:p>
        </p:txBody>
      </p:sp>
    </p:spTree>
    <p:extLst>
      <p:ext uri="{BB962C8B-B14F-4D97-AF65-F5344CB8AC3E}">
        <p14:creationId xmlns:p14="http://schemas.microsoft.com/office/powerpoint/2010/main" val="4065742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hapter Title"/>
          <p:cNvSpPr>
            <a:spLocks noGrp="1" noChangeArrowheads="1"/>
          </p:cNvSpPr>
          <p:nvPr>
            <p:ph type="hdr" sz="quarter"/>
          </p:nvPr>
        </p:nvSpPr>
        <p:spPr>
          <a:xfrm>
            <a:off x="0" y="1"/>
            <a:ext cx="2945233" cy="496730"/>
          </a:xfrm>
          <a:prstGeom prst="rect">
            <a:avLst/>
          </a:prstGeom>
          <a:noFill/>
        </p:spPr>
        <p:txBody>
          <a:bodyPr lIns="91482" tIns="45741" rIns="91482" bIns="45741"/>
          <a:lstStyle/>
          <a:p>
            <a:endParaRPr lang="en-GB" dirty="0" smtClean="0">
              <a:latin typeface="Arial" pitchFamily="34" charset="0"/>
            </a:endParaRPr>
          </a:p>
        </p:txBody>
      </p:sp>
      <p:sp>
        <p:nvSpPr>
          <p:cNvPr id="31749" name="Rectangle 2"/>
          <p:cNvSpPr>
            <a:spLocks noGrp="1" noRot="1" noChangeAspect="1" noChangeArrowheads="1" noTextEdit="1"/>
          </p:cNvSpPr>
          <p:nvPr>
            <p:ph type="sldImg"/>
          </p:nvPr>
        </p:nvSpPr>
        <p:spPr>
          <a:xfrm>
            <a:off x="969963" y="844550"/>
            <a:ext cx="4875212" cy="3657600"/>
          </a:xfrm>
          <a:ln/>
        </p:spPr>
      </p:sp>
      <p:sp>
        <p:nvSpPr>
          <p:cNvPr id="31750" name="Rectangle 3"/>
          <p:cNvSpPr>
            <a:spLocks noGrp="1" noChangeArrowheads="1"/>
          </p:cNvSpPr>
          <p:nvPr>
            <p:ph type="body" idx="1"/>
          </p:nvPr>
        </p:nvSpPr>
        <p:spPr>
          <a:xfrm>
            <a:off x="801795" y="4959355"/>
            <a:ext cx="5055132" cy="4357881"/>
          </a:xfrm>
          <a:noFill/>
          <a:ln/>
        </p:spPr>
        <p:txBody>
          <a:bodyPr lIns="90780" tIns="45390" rIns="90780" bIns="45390"/>
          <a:lstStyle/>
          <a:p>
            <a:pPr marL="190588" indent="-190588">
              <a:tabLst/>
            </a:pPr>
            <a:r>
              <a:rPr lang="en-US" sz="1000" dirty="0"/>
              <a:t>Bp171 - 173</a:t>
            </a:r>
          </a:p>
          <a:p>
            <a:pPr marL="190588" indent="-190588">
              <a:tabLst/>
            </a:pPr>
            <a:r>
              <a:rPr lang="en-US" sz="1000" dirty="0"/>
              <a:t>Most of the costs will be tangible, but we must not overlook the ones it is hard to measure.  For the benefits, it is important not to overstate the intangibles or put spurious values on them; it is best to identify them and allow the decision makers to place their own value on them.</a:t>
            </a:r>
          </a:p>
        </p:txBody>
      </p:sp>
    </p:spTree>
    <p:extLst>
      <p:ext uri="{BB962C8B-B14F-4D97-AF65-F5344CB8AC3E}">
        <p14:creationId xmlns:p14="http://schemas.microsoft.com/office/powerpoint/2010/main" val="5165500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type="body" idx="1"/>
          </p:nvPr>
        </p:nvSpPr>
        <p:spPr>
          <a:noFill/>
          <a:ln/>
        </p:spPr>
        <p:txBody>
          <a:bodyPr/>
          <a:lstStyle/>
          <a:p>
            <a:r>
              <a:rPr lang="en-US" dirty="0" smtClean="0"/>
              <a:t>bp174</a:t>
            </a:r>
          </a:p>
        </p:txBody>
      </p:sp>
      <p:sp>
        <p:nvSpPr>
          <p:cNvPr id="28774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7646717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Grp="1" noChangeArrowheads="1"/>
          </p:cNvSpPr>
          <p:nvPr>
            <p:ph type="body" idx="1"/>
          </p:nvPr>
        </p:nvSpPr>
        <p:spPr>
          <a:xfrm>
            <a:off x="680986" y="4746206"/>
            <a:ext cx="5508669" cy="4467471"/>
          </a:xfrm>
          <a:noFill/>
          <a:ln/>
        </p:spPr>
        <p:txBody>
          <a:bodyPr/>
          <a:lstStyle/>
          <a:p>
            <a:pPr>
              <a:lnSpc>
                <a:spcPct val="80000"/>
              </a:lnSpc>
            </a:pPr>
            <a:endParaRPr lang="en-US" sz="1100" dirty="0">
              <a:latin typeface="Arial" charset="0"/>
            </a:endParaRPr>
          </a:p>
        </p:txBody>
      </p:sp>
      <p:sp>
        <p:nvSpPr>
          <p:cNvPr id="28979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7645864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err="1" smtClean="0"/>
              <a:t>Pg</a:t>
            </a:r>
            <a:r>
              <a:rPr lang="en-GB" dirty="0" smtClean="0"/>
              <a:t> 176</a:t>
            </a:r>
          </a:p>
          <a:p>
            <a:r>
              <a:rPr lang="en-GB" dirty="0" smtClean="0"/>
              <a:t>Hardware</a:t>
            </a:r>
            <a:r>
              <a:rPr lang="en-GB" baseline="0" dirty="0" smtClean="0"/>
              <a:t> purchase, Hardware maintenance, Software purchases and Software support are all costs. Figures are shown -250,00 or (250,000).</a:t>
            </a:r>
          </a:p>
          <a:p>
            <a:r>
              <a:rPr lang="en-GB" baseline="0" dirty="0" smtClean="0"/>
              <a:t>Staff savings are a benefit – Figures are shown 150,000.</a:t>
            </a:r>
          </a:p>
          <a:p>
            <a:endParaRPr lang="en-GB" baseline="0" dirty="0" smtClean="0"/>
          </a:p>
          <a:p>
            <a:r>
              <a:rPr lang="en-GB" baseline="0" dirty="0" smtClean="0"/>
              <a:t>Total costs – total savings = Cash flow.  In year 1 the costs outweigh the benefits and the cash flow is -£260,00.  From year 2 onwards the benefits exceed the costs by £90,000. </a:t>
            </a:r>
          </a:p>
          <a:p>
            <a:r>
              <a:rPr lang="en-GB" baseline="0" dirty="0" smtClean="0"/>
              <a:t>By accumulating the cash flow we can discover when the accumulated benefits finally exceed the accumulated costs. This is known as the payback period.</a:t>
            </a:r>
            <a:endParaRPr lang="en-GB" dirty="0" smtClean="0"/>
          </a:p>
          <a:p>
            <a:endParaRPr lang="en-GB" dirty="0" smtClean="0"/>
          </a:p>
          <a:p>
            <a:r>
              <a:rPr lang="en-GB" dirty="0" smtClean="0"/>
              <a:t>What</a:t>
            </a:r>
            <a:r>
              <a:rPr lang="en-GB" baseline="0" dirty="0" smtClean="0"/>
              <a:t> is the payback period?</a:t>
            </a:r>
          </a:p>
          <a:p>
            <a:endParaRPr lang="en-GB" baseline="0" dirty="0" smtClean="0"/>
          </a:p>
          <a:p>
            <a:r>
              <a:rPr lang="en-GB" baseline="0" dirty="0" smtClean="0"/>
              <a:t>Payback calculations are easy to understand , but take no account of the ‘time value of money’. </a:t>
            </a:r>
            <a:endParaRPr lang="en-GB" dirty="0"/>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38732119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smtClean="0"/>
              <a:t>bp177</a:t>
            </a:r>
          </a:p>
          <a:p>
            <a:r>
              <a:rPr lang="en-GB" dirty="0"/>
              <a:t>To take account of the time value of money we use discounted cash flow. Management accountants provide a discount factor to apply to the cash flow. </a:t>
            </a:r>
          </a:p>
          <a:p>
            <a:r>
              <a:rPr lang="en-GB" dirty="0"/>
              <a:t>This discount factor takes account of likely </a:t>
            </a:r>
            <a:r>
              <a:rPr lang="en-GB" b="1" dirty="0"/>
              <a:t>money-market interest rate changes </a:t>
            </a:r>
            <a:r>
              <a:rPr lang="en-GB" dirty="0"/>
              <a:t>over the duration of the project.</a:t>
            </a:r>
          </a:p>
          <a:p>
            <a:endParaRPr lang="en-GB" dirty="0"/>
          </a:p>
          <a:p>
            <a:r>
              <a:rPr lang="en-GB" dirty="0"/>
              <a:t>The Discounted Cash Flows (DCF) are accumulated to give a Net Present Value (NPV) for the project. </a:t>
            </a:r>
          </a:p>
          <a:p>
            <a:endParaRPr lang="en-GB" baseline="0" dirty="0" smtClean="0"/>
          </a:p>
          <a:p>
            <a:r>
              <a:rPr lang="en-GB" dirty="0"/>
              <a:t>NPV is calculated for each option in the Business Case so that they can be compared. </a:t>
            </a:r>
          </a:p>
          <a:p>
            <a:endParaRPr lang="en-GB" dirty="0"/>
          </a:p>
          <a:p>
            <a:r>
              <a:rPr lang="en-GB" dirty="0" smtClean="0"/>
              <a:t>IRR is a calculation that assesses what sort of return on investment is represented by the project in terms of a single percentage figure</a:t>
            </a:r>
          </a:p>
          <a:p>
            <a:endParaRPr lang="en-GB" dirty="0" smtClean="0"/>
          </a:p>
          <a:p>
            <a:r>
              <a:rPr lang="en-GB" dirty="0" smtClean="0"/>
              <a:t>IRR </a:t>
            </a:r>
            <a:r>
              <a:rPr lang="en-GB" dirty="0"/>
              <a:t>– the rate of return, as a single percentage figure, a project is expected to generate. </a:t>
            </a:r>
          </a:p>
          <a:p>
            <a:r>
              <a:rPr lang="en-GB" dirty="0"/>
              <a:t>To calculate IRR work back from NPV = 0 at a fixed point in the future e.g. 5 years, to calculate the % discount rate that would have been applied to achieve NPV = 0. </a:t>
            </a:r>
          </a:p>
          <a:p>
            <a:r>
              <a:rPr lang="en-GB" dirty="0"/>
              <a:t>The IRR is compared for the options in the Business Case – BUT this calculation does not take account of the size of the investment in each option.</a:t>
            </a:r>
          </a:p>
        </p:txBody>
      </p:sp>
      <p:sp>
        <p:nvSpPr>
          <p:cNvPr id="4" name="Slide Image Placeholder 3"/>
          <p:cNvSpPr>
            <a:spLocks noGrp="1" noRot="1" noChangeAspect="1"/>
          </p:cNvSpPr>
          <p:nvPr>
            <p:ph type="sldImg"/>
          </p:nvPr>
        </p:nvSpPr>
        <p:spPr/>
      </p:sp>
    </p:spTree>
    <p:extLst>
      <p:ext uri="{BB962C8B-B14F-4D97-AF65-F5344CB8AC3E}">
        <p14:creationId xmlns:p14="http://schemas.microsoft.com/office/powerpoint/2010/main" val="1317027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3</a:t>
            </a:r>
          </a:p>
          <a:p>
            <a:r>
              <a:rPr lang="en-GB" sz="1200" kern="1200" dirty="0" smtClean="0">
                <a:solidFill>
                  <a:schemeClr val="tx1"/>
                </a:solidFill>
                <a:effectLst/>
                <a:latin typeface="Arial" pitchFamily="34" charset="0"/>
                <a:ea typeface="+mn-ea"/>
                <a:cs typeface="Arial" pitchFamily="34" charset="0"/>
              </a:rPr>
              <a:t>Over the last few years, many organisations have recognised that IT projects are not the answer to their changing business needs; what they need are business change programmes, which may incorporate IT projects. </a:t>
            </a:r>
          </a:p>
          <a:p>
            <a:r>
              <a:rPr lang="en-GB" sz="1200" kern="1200" dirty="0" smtClean="0">
                <a:solidFill>
                  <a:schemeClr val="tx1"/>
                </a:solidFill>
                <a:effectLst/>
                <a:latin typeface="Arial" pitchFamily="34" charset="0"/>
                <a:ea typeface="+mn-ea"/>
                <a:cs typeface="Arial" pitchFamily="34" charset="0"/>
              </a:rPr>
              <a:t>With these programmes, there is the need for skills and roles to enable the successful delivery of business change.</a:t>
            </a:r>
          </a:p>
          <a:p>
            <a:r>
              <a:rPr lang="en-GB" sz="1200" u="none" kern="1200" dirty="0" smtClean="0">
                <a:solidFill>
                  <a:schemeClr val="tx1"/>
                </a:solidFill>
                <a:effectLst/>
                <a:latin typeface="Arial" pitchFamily="34" charset="0"/>
                <a:ea typeface="+mn-ea"/>
                <a:cs typeface="Arial" pitchFamily="34" charset="0"/>
              </a:rPr>
              <a:t>The BA can represent the needs of the business, help identify and manage these needs through to implementation and ID and manage requirements from elicitation to benefits realisation (where applicable).</a:t>
            </a:r>
          </a:p>
          <a:p>
            <a:endParaRPr lang="en-GB" dirty="0"/>
          </a:p>
        </p:txBody>
      </p:sp>
    </p:spTree>
    <p:extLst>
      <p:ext uri="{BB962C8B-B14F-4D97-AF65-F5344CB8AC3E}">
        <p14:creationId xmlns:p14="http://schemas.microsoft.com/office/powerpoint/2010/main" val="29747012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Payback calculation</a:t>
            </a:r>
            <a:endParaRPr lang="en-GB" dirty="0"/>
          </a:p>
        </p:txBody>
      </p:sp>
    </p:spTree>
    <p:extLst>
      <p:ext uri="{BB962C8B-B14F-4D97-AF65-F5344CB8AC3E}">
        <p14:creationId xmlns:p14="http://schemas.microsoft.com/office/powerpoint/2010/main" val="16891620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body" idx="1"/>
          </p:nvPr>
        </p:nvSpPr>
        <p:spPr>
          <a:noFill/>
          <a:ln/>
        </p:spPr>
        <p:txBody>
          <a:bodyPr/>
          <a:lstStyle/>
          <a:p>
            <a:r>
              <a:rPr lang="en-US" sz="1100" dirty="0">
                <a:latin typeface="Arial" charset="0"/>
              </a:rPr>
              <a:t>Bp179</a:t>
            </a:r>
          </a:p>
          <a:p>
            <a:endParaRPr lang="en-US" sz="1100" dirty="0">
              <a:latin typeface="Arial" charset="0"/>
            </a:endParaRPr>
          </a:p>
          <a:p>
            <a:r>
              <a:rPr lang="en-US" sz="1100" dirty="0">
                <a:latin typeface="Arial" charset="0"/>
              </a:rPr>
              <a:t>RAID – Risk, Assumptions, Issues, Dependencies</a:t>
            </a:r>
          </a:p>
          <a:p>
            <a:r>
              <a:rPr lang="en-US" sz="1100" dirty="0">
                <a:latin typeface="Arial" charset="0"/>
              </a:rPr>
              <a:t>CARDI – Constraints, Assumptions, Risk, Dependencies, Issues</a:t>
            </a:r>
          </a:p>
        </p:txBody>
      </p:sp>
      <p:sp>
        <p:nvSpPr>
          <p:cNvPr id="29389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7583849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a:noFill/>
          <a:ln/>
        </p:spPr>
        <p:txBody>
          <a:bodyPr/>
          <a:lstStyle/>
          <a:p>
            <a:r>
              <a:rPr lang="en-US" sz="1100" dirty="0">
                <a:latin typeface="Arial" charset="0"/>
              </a:rPr>
              <a:t>Chapter 10, </a:t>
            </a:r>
            <a:r>
              <a:rPr lang="en-US" sz="1100" dirty="0" err="1">
                <a:latin typeface="Arial" charset="0"/>
              </a:rPr>
              <a:t>pg</a:t>
            </a:r>
            <a:r>
              <a:rPr lang="en-US" sz="1100" dirty="0">
                <a:latin typeface="Arial" charset="0"/>
              </a:rPr>
              <a:t> 181</a:t>
            </a:r>
          </a:p>
        </p:txBody>
      </p:sp>
      <p:sp>
        <p:nvSpPr>
          <p:cNvPr id="2969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29895157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100" dirty="0">
                <a:latin typeface="Arial" charset="0"/>
              </a:rPr>
              <a:t>Bp181</a:t>
            </a:r>
          </a:p>
          <a:p>
            <a:r>
              <a:rPr lang="en-US" sz="1100" dirty="0">
                <a:latin typeface="Arial" charset="0"/>
              </a:rPr>
              <a:t>Note that this has been separated to manage </a:t>
            </a:r>
            <a:r>
              <a:rPr lang="en-US" sz="1100" dirty="0" err="1">
                <a:latin typeface="Arial" charset="0"/>
              </a:rPr>
              <a:t>elicite</a:t>
            </a:r>
            <a:r>
              <a:rPr lang="en-US" sz="1100" dirty="0">
                <a:latin typeface="Arial" charset="0"/>
              </a:rPr>
              <a:t> and </a:t>
            </a:r>
            <a:r>
              <a:rPr lang="en-US" sz="1100" dirty="0" err="1">
                <a:latin typeface="Arial" charset="0"/>
              </a:rPr>
              <a:t>analyse</a:t>
            </a:r>
            <a:r>
              <a:rPr lang="en-US" sz="1100" dirty="0">
                <a:latin typeface="Arial" charset="0"/>
              </a:rPr>
              <a:t> first, followed by document and validate</a:t>
            </a:r>
          </a:p>
        </p:txBody>
      </p:sp>
      <p:sp>
        <p:nvSpPr>
          <p:cNvPr id="29798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7845913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Notes Placeholder 6"/>
          <p:cNvSpPr>
            <a:spLocks noGrp="1"/>
          </p:cNvSpPr>
          <p:nvPr>
            <p:ph type="body" idx="1"/>
          </p:nvPr>
        </p:nvSpPr>
        <p:spPr>
          <a:noFill/>
          <a:ln/>
        </p:spPr>
        <p:txBody>
          <a:bodyPr/>
          <a:lstStyle/>
          <a:p>
            <a:r>
              <a:rPr lang="en-US" dirty="0" smtClean="0"/>
              <a:t>Bp182</a:t>
            </a:r>
            <a:r>
              <a:rPr lang="en-US" baseline="0" dirty="0" smtClean="0"/>
              <a:t> - 184</a:t>
            </a:r>
            <a:endParaRPr lang="en-US" dirty="0" smtClean="0"/>
          </a:p>
          <a:p>
            <a:endParaRPr lang="en-US" dirty="0" smtClean="0"/>
          </a:p>
          <a:p>
            <a:r>
              <a:rPr lang="en-US" dirty="0" smtClean="0"/>
              <a:t>Objectives</a:t>
            </a:r>
          </a:p>
          <a:p>
            <a:r>
              <a:rPr lang="en-US" dirty="0" smtClean="0"/>
              <a:t>Scope</a:t>
            </a:r>
          </a:p>
          <a:p>
            <a:r>
              <a:rPr lang="en-US" dirty="0" smtClean="0"/>
              <a:t>Constraints</a:t>
            </a:r>
          </a:p>
          <a:p>
            <a:r>
              <a:rPr lang="en-US" dirty="0" smtClean="0"/>
              <a:t>Authority</a:t>
            </a:r>
          </a:p>
          <a:p>
            <a:r>
              <a:rPr lang="en-US" dirty="0" smtClean="0"/>
              <a:t>Resources</a:t>
            </a:r>
          </a:p>
        </p:txBody>
      </p:sp>
      <p:sp>
        <p:nvSpPr>
          <p:cNvPr id="300036"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269059060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smtClean="0"/>
              <a:t>bp185</a:t>
            </a:r>
          </a:p>
          <a:p>
            <a:r>
              <a:rPr lang="en-GB" dirty="0" smtClean="0"/>
              <a:t>These are the components of requirements engineering.</a:t>
            </a: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7239307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noFill/>
          <a:ln/>
        </p:spPr>
        <p:txBody>
          <a:bodyPr/>
          <a:lstStyle/>
          <a:p>
            <a:r>
              <a:rPr lang="en-US" sz="1100" dirty="0" smtClean="0">
                <a:latin typeface="Arial" charset="0"/>
              </a:rPr>
              <a:t>Bp186 – 188</a:t>
            </a:r>
          </a:p>
          <a:p>
            <a:r>
              <a:rPr lang="en-US" sz="1100" dirty="0" smtClean="0">
                <a:latin typeface="Arial" charset="0"/>
              </a:rPr>
              <a:t>Project Sponsor</a:t>
            </a:r>
          </a:p>
          <a:p>
            <a:pPr marL="0" marR="0" lvl="2"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smtClean="0"/>
              <a:t>	Responsibilities (agree the PID, deliver the benefits etc.)</a:t>
            </a:r>
          </a:p>
          <a:p>
            <a:r>
              <a:rPr lang="en-US" sz="1100" dirty="0" smtClean="0">
                <a:latin typeface="Arial" charset="0"/>
              </a:rPr>
              <a:t>SME</a:t>
            </a:r>
          </a:p>
          <a:p>
            <a:pPr marL="0" marR="0" lvl="2"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US" sz="1100" dirty="0" smtClean="0">
                <a:latin typeface="Arial" charset="0"/>
              </a:rPr>
              <a:t>	</a:t>
            </a:r>
            <a:r>
              <a:rPr lang="en-GB" dirty="0" smtClean="0"/>
              <a:t>Risks (culture, politics, resentment, knowledge transfer)</a:t>
            </a:r>
          </a:p>
          <a:p>
            <a:pPr marL="0" marR="0" lvl="2"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dirty="0" smtClean="0"/>
          </a:p>
          <a:p>
            <a:pPr marL="0" marR="0" lvl="2"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smtClean="0"/>
              <a:t>Project Office and Testers – might just be communication based. Depending on the project needs</a:t>
            </a:r>
          </a:p>
          <a:p>
            <a:endParaRPr lang="en-US" sz="1100" dirty="0">
              <a:latin typeface="Arial" charset="0"/>
            </a:endParaRPr>
          </a:p>
        </p:txBody>
      </p:sp>
      <p:sp>
        <p:nvSpPr>
          <p:cNvPr id="30208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8123864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a:noFill/>
          <a:ln/>
        </p:spPr>
        <p:txBody>
          <a:bodyPr/>
          <a:lstStyle/>
          <a:p>
            <a:r>
              <a:rPr lang="en-US" sz="1100" dirty="0" err="1">
                <a:latin typeface="Arial" charset="0"/>
              </a:rPr>
              <a:t>Bp</a:t>
            </a:r>
            <a:r>
              <a:rPr lang="en-US" sz="1100" dirty="0">
                <a:latin typeface="Arial" charset="0"/>
              </a:rPr>
              <a:t> 191 </a:t>
            </a:r>
            <a:r>
              <a:rPr lang="en-US" sz="1100" dirty="0" smtClean="0">
                <a:latin typeface="Arial" charset="0"/>
              </a:rPr>
              <a:t>– 193</a:t>
            </a:r>
          </a:p>
          <a:p>
            <a:endParaRPr lang="en-US" sz="1100" dirty="0" smtClean="0">
              <a:latin typeface="Arial" charset="0"/>
            </a:endParaRPr>
          </a:p>
          <a:p>
            <a:r>
              <a:rPr lang="en-US" sz="1100" dirty="0" smtClean="0">
                <a:latin typeface="Arial" charset="0"/>
              </a:rPr>
              <a:t>Also the different types of knowledge</a:t>
            </a:r>
          </a:p>
          <a:p>
            <a:pPr lvl="1"/>
            <a:r>
              <a:rPr lang="en-GB" dirty="0" smtClean="0"/>
              <a:t>Tacit vs. explicit knowledge</a:t>
            </a:r>
          </a:p>
          <a:p>
            <a:pPr lvl="2"/>
            <a:r>
              <a:rPr lang="en-GB" sz="1800" dirty="0" smtClean="0"/>
              <a:t>Individual</a:t>
            </a:r>
          </a:p>
          <a:p>
            <a:pPr lvl="2"/>
            <a:r>
              <a:rPr lang="en-GB" sz="1800" dirty="0" smtClean="0"/>
              <a:t>Corporate</a:t>
            </a:r>
          </a:p>
          <a:p>
            <a:endParaRPr lang="en-US" sz="1100" dirty="0">
              <a:latin typeface="Arial" charset="0"/>
            </a:endParaRPr>
          </a:p>
        </p:txBody>
      </p:sp>
      <p:sp>
        <p:nvSpPr>
          <p:cNvPr id="3031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8906808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a:noFill/>
          <a:ln/>
        </p:spPr>
        <p:txBody>
          <a:bodyPr/>
          <a:lstStyle/>
          <a:p>
            <a:r>
              <a:rPr lang="en-US" sz="1100" dirty="0" err="1">
                <a:latin typeface="Arial" charset="0"/>
              </a:rPr>
              <a:t>Pg</a:t>
            </a:r>
            <a:r>
              <a:rPr lang="en-US" sz="1100" dirty="0">
                <a:latin typeface="Arial" charset="0"/>
              </a:rPr>
              <a:t> 191 - 193</a:t>
            </a:r>
          </a:p>
        </p:txBody>
      </p:sp>
      <p:sp>
        <p:nvSpPr>
          <p:cNvPr id="3031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0852043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3"/>
          <p:cNvSpPr>
            <a:spLocks noGrp="1" noChangeArrowheads="1"/>
          </p:cNvSpPr>
          <p:nvPr>
            <p:ph type="body" idx="1"/>
          </p:nvPr>
        </p:nvSpPr>
        <p:spPr>
          <a:noFill/>
          <a:ln/>
        </p:spPr>
        <p:txBody>
          <a:bodyPr/>
          <a:lstStyle/>
          <a:p>
            <a:r>
              <a:rPr lang="en-US" sz="1100" dirty="0">
                <a:latin typeface="Arial" charset="0"/>
              </a:rPr>
              <a:t>Bp193 - 195</a:t>
            </a:r>
          </a:p>
        </p:txBody>
      </p:sp>
      <p:sp>
        <p:nvSpPr>
          <p:cNvPr id="30413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034756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2" name="Rectangle 3"/>
          <p:cNvSpPr>
            <a:spLocks noChangeArrowheads="1"/>
          </p:cNvSpPr>
          <p:nvPr/>
        </p:nvSpPr>
        <p:spPr bwMode="auto">
          <a:xfrm>
            <a:off x="0" y="9431498"/>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19463" name="Rectangle 4"/>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9464" name="Rectangle 5"/>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5" name="Rectangle 6"/>
          <p:cNvSpPr>
            <a:spLocks noChangeArrowheads="1"/>
          </p:cNvSpPr>
          <p:nvPr/>
        </p:nvSpPr>
        <p:spPr bwMode="auto">
          <a:xfrm>
            <a:off x="3850846" y="9431498"/>
            <a:ext cx="2946830" cy="496729"/>
          </a:xfrm>
          <a:prstGeom prst="rect">
            <a:avLst/>
          </a:prstGeom>
          <a:noFill/>
          <a:ln w="9525">
            <a:noFill/>
            <a:miter lim="800000"/>
            <a:headEnd/>
            <a:tailEnd/>
          </a:ln>
        </p:spPr>
        <p:txBody>
          <a:bodyPr wrap="none" lIns="91482" tIns="45741" rIns="91482" bIns="45741" anchor="ctr"/>
          <a:lstStyle/>
          <a:p>
            <a:endParaRPr lang="en-US" dirty="0"/>
          </a:p>
        </p:txBody>
      </p:sp>
      <p:sp>
        <p:nvSpPr>
          <p:cNvPr id="19466" name="Rectangle 7"/>
          <p:cNvSpPr>
            <a:spLocks noChangeArrowheads="1"/>
          </p:cNvSpPr>
          <p:nvPr/>
        </p:nvSpPr>
        <p:spPr bwMode="auto">
          <a:xfrm>
            <a:off x="0" y="9431498"/>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19467" name="Rectangle 8"/>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9468" name="Rectangle 9"/>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9" name="Rectangle 10"/>
          <p:cNvSpPr>
            <a:spLocks noChangeArrowheads="1"/>
          </p:cNvSpPr>
          <p:nvPr/>
        </p:nvSpPr>
        <p:spPr bwMode="auto">
          <a:xfrm>
            <a:off x="3850846" y="9431498"/>
            <a:ext cx="2946830" cy="496729"/>
          </a:xfrm>
          <a:prstGeom prst="rect">
            <a:avLst/>
          </a:prstGeom>
          <a:noFill/>
          <a:ln w="9525">
            <a:noFill/>
            <a:miter lim="800000"/>
            <a:headEnd/>
            <a:tailEnd/>
          </a:ln>
        </p:spPr>
        <p:txBody>
          <a:bodyPr wrap="none" lIns="91482" tIns="45741" rIns="91482" bIns="45741" anchor="ctr"/>
          <a:lstStyle/>
          <a:p>
            <a:endParaRPr lang="en-US" dirty="0"/>
          </a:p>
        </p:txBody>
      </p:sp>
      <p:sp>
        <p:nvSpPr>
          <p:cNvPr id="19471" name="Rectangle 12"/>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8" name="Slide Image Placeholder 17"/>
          <p:cNvSpPr>
            <a:spLocks noGrp="1" noRot="1" noChangeAspect="1"/>
          </p:cNvSpPr>
          <p:nvPr>
            <p:ph type="sldImg"/>
          </p:nvPr>
        </p:nvSpPr>
        <p:spPr/>
      </p:sp>
      <p:sp>
        <p:nvSpPr>
          <p:cNvPr id="19" name="Notes Placeholder 18"/>
          <p:cNvSpPr>
            <a:spLocks noGrp="1"/>
          </p:cNvSpPr>
          <p:nvPr>
            <p:ph type="body" idx="1"/>
          </p:nvPr>
        </p:nvSpPr>
        <p:spPr/>
        <p:txBody>
          <a:bodyPr>
            <a:normAutofit/>
          </a:bodyPr>
          <a:lstStyle/>
          <a:p>
            <a:r>
              <a:rPr lang="en-GB" dirty="0" err="1" smtClean="0"/>
              <a:t>Pg</a:t>
            </a:r>
            <a:r>
              <a:rPr lang="en-GB" dirty="0" smtClean="0"/>
              <a:t> 4</a:t>
            </a:r>
            <a:r>
              <a:rPr lang="en-GB" baseline="0" dirty="0" smtClean="0"/>
              <a:t> &amp; 5</a:t>
            </a:r>
            <a:endParaRPr lang="en-GB" dirty="0" smtClean="0"/>
          </a:p>
          <a:p>
            <a:endParaRPr lang="en-GB" dirty="0" smtClean="0"/>
          </a:p>
          <a:p>
            <a:r>
              <a:rPr lang="en-GB" dirty="0" smtClean="0"/>
              <a:t>The early part of the lifecycle shown above is concerned with the analysis of the organisation and its business needs, in order to determine more effective and efficient ways of working. </a:t>
            </a:r>
          </a:p>
          <a:p>
            <a:endParaRPr lang="en-GB" dirty="0" smtClean="0"/>
          </a:p>
          <a:p>
            <a:r>
              <a:rPr lang="en-GB" dirty="0" smtClean="0"/>
              <a:t>Focus on business problems and opportunities</a:t>
            </a:r>
          </a:p>
          <a:p>
            <a:endParaRPr lang="en-GB" dirty="0" smtClean="0"/>
          </a:p>
          <a:p>
            <a:r>
              <a:rPr lang="en-GB" dirty="0" smtClean="0"/>
              <a:t> Later activities are about change design and development, business acceptance testing and, following implementation, benefits review and realisation.  Extensive analysis is required throughout the lifecycle and the nature of this work is clearly within the role of the business analyst.</a:t>
            </a:r>
          </a:p>
          <a:p>
            <a:endParaRPr lang="en-GB" dirty="0"/>
          </a:p>
        </p:txBody>
      </p:sp>
    </p:spTree>
    <p:extLst>
      <p:ext uri="{BB962C8B-B14F-4D97-AF65-F5344CB8AC3E}">
        <p14:creationId xmlns:p14="http://schemas.microsoft.com/office/powerpoint/2010/main" val="400178138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Bp196</a:t>
            </a:r>
          </a:p>
          <a:p>
            <a:r>
              <a:rPr lang="en-GB" dirty="0" smtClean="0"/>
              <a:t>‘Requirements are related</a:t>
            </a:r>
            <a:r>
              <a:rPr lang="en-GB" baseline="0" dirty="0" smtClean="0"/>
              <a:t> to each other. Some general and technical requirements refer to business policies that are elaborated and expanded in the functional and non-functional requirements.’  from Business Analysis by Paul, Yeates and Cadle. </a:t>
            </a:r>
            <a:endParaRPr lang="en-GB" dirty="0"/>
          </a:p>
        </p:txBody>
      </p:sp>
    </p:spTree>
    <p:extLst>
      <p:ext uri="{BB962C8B-B14F-4D97-AF65-F5344CB8AC3E}">
        <p14:creationId xmlns:p14="http://schemas.microsoft.com/office/powerpoint/2010/main" val="29125519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a:noFill/>
          <a:ln/>
        </p:spPr>
        <p:txBody>
          <a:bodyPr/>
          <a:lstStyle/>
          <a:p>
            <a:r>
              <a:rPr lang="en-US" sz="1100" dirty="0">
                <a:latin typeface="Arial" charset="0"/>
              </a:rPr>
              <a:t>Bp196 – 200</a:t>
            </a:r>
          </a:p>
          <a:p>
            <a:pPr defTabSz="882305">
              <a:tabLst>
                <a:tab pos="263466" algn="l"/>
                <a:tab pos="525401" algn="l"/>
                <a:tab pos="768953" algn="l"/>
                <a:tab pos="1032419" algn="l"/>
                <a:tab pos="1295885" algn="l"/>
                <a:tab pos="1557819" algn="l"/>
                <a:tab pos="1821285" algn="l"/>
                <a:tab pos="2083219" algn="l"/>
                <a:tab pos="2328304" algn="l"/>
                <a:tab pos="2590238" algn="l"/>
              </a:tabLst>
              <a:defRPr/>
            </a:pPr>
            <a:r>
              <a:rPr lang="en-GB" dirty="0"/>
              <a:t>Have a look at page 199 in the book for examples of requirements analysis using table 10.3 on page </a:t>
            </a:r>
            <a:r>
              <a:rPr lang="en-GB" dirty="0" smtClean="0"/>
              <a:t>194</a:t>
            </a:r>
          </a:p>
          <a:p>
            <a:pPr defTabSz="882305">
              <a:tabLst>
                <a:tab pos="263466" algn="l"/>
                <a:tab pos="525401" algn="l"/>
                <a:tab pos="768953" algn="l"/>
                <a:tab pos="1032419" algn="l"/>
                <a:tab pos="1295885" algn="l"/>
                <a:tab pos="1557819" algn="l"/>
                <a:tab pos="1821285" algn="l"/>
                <a:tab pos="2083219" algn="l"/>
                <a:tab pos="2328304" algn="l"/>
                <a:tab pos="2590238" algn="l"/>
              </a:tabLst>
              <a:defRPr/>
            </a:pPr>
            <a:endParaRPr lang="en-GB" dirty="0" smtClean="0"/>
          </a:p>
          <a:p>
            <a:pPr lvl="0"/>
            <a:r>
              <a:rPr lang="en-GB" sz="1200" kern="1200" dirty="0" smtClean="0">
                <a:solidFill>
                  <a:schemeClr val="tx1"/>
                </a:solidFill>
                <a:effectLst/>
                <a:latin typeface="Arial" pitchFamily="34" charset="0"/>
                <a:ea typeface="+mn-ea"/>
                <a:cs typeface="Arial" pitchFamily="34" charset="0"/>
              </a:rPr>
              <a:t>Overlapping, duplicate, conflicting</a:t>
            </a:r>
          </a:p>
          <a:p>
            <a:pPr lvl="0"/>
            <a:r>
              <a:rPr lang="en-GB" sz="1200" kern="1200" dirty="0" smtClean="0">
                <a:solidFill>
                  <a:schemeClr val="tx1"/>
                </a:solidFill>
                <a:effectLst/>
                <a:latin typeface="Arial" pitchFamily="34" charset="0"/>
                <a:ea typeface="+mn-ea"/>
                <a:cs typeface="Arial" pitchFamily="34" charset="0"/>
              </a:rPr>
              <a:t>Multiple</a:t>
            </a:r>
          </a:p>
          <a:p>
            <a:pPr lvl="0"/>
            <a:r>
              <a:rPr lang="en-GB" sz="1200" kern="1200" dirty="0" smtClean="0">
                <a:solidFill>
                  <a:schemeClr val="tx1"/>
                </a:solidFill>
                <a:effectLst/>
                <a:latin typeface="Arial" pitchFamily="34" charset="0"/>
                <a:ea typeface="+mn-ea"/>
                <a:cs typeface="Arial" pitchFamily="34" charset="0"/>
              </a:rPr>
              <a:t>Necessity and feasibility</a:t>
            </a:r>
          </a:p>
          <a:p>
            <a:pPr lvl="0"/>
            <a:r>
              <a:rPr lang="en-GB" sz="1200" kern="1200" dirty="0" smtClean="0">
                <a:solidFill>
                  <a:schemeClr val="tx1"/>
                </a:solidFill>
                <a:effectLst/>
                <a:latin typeface="Arial" pitchFamily="34" charset="0"/>
                <a:ea typeface="+mn-ea"/>
                <a:cs typeface="Arial" pitchFamily="34" charset="0"/>
              </a:rPr>
              <a:t>Solution</a:t>
            </a:r>
          </a:p>
          <a:p>
            <a:pPr lvl="0"/>
            <a:r>
              <a:rPr lang="en-GB" sz="1200" kern="1200" dirty="0" smtClean="0">
                <a:solidFill>
                  <a:schemeClr val="tx1"/>
                </a:solidFill>
                <a:effectLst/>
                <a:latin typeface="Arial" pitchFamily="34" charset="0"/>
                <a:ea typeface="+mn-ea"/>
                <a:cs typeface="Arial" pitchFamily="34" charset="0"/>
              </a:rPr>
              <a:t>Confirm quality</a:t>
            </a:r>
          </a:p>
          <a:p>
            <a:pPr defTabSz="882305">
              <a:tabLst>
                <a:tab pos="263466" algn="l"/>
                <a:tab pos="525401" algn="l"/>
                <a:tab pos="768953" algn="l"/>
                <a:tab pos="1032419" algn="l"/>
                <a:tab pos="1295885" algn="l"/>
                <a:tab pos="1557819" algn="l"/>
                <a:tab pos="1821285" algn="l"/>
                <a:tab pos="2083219" algn="l"/>
                <a:tab pos="2328304" algn="l"/>
                <a:tab pos="2590238" algn="l"/>
              </a:tabLst>
              <a:defRPr/>
            </a:pPr>
            <a:endParaRPr lang="en-GB" dirty="0"/>
          </a:p>
          <a:p>
            <a:endParaRPr lang="en-US" sz="1100" dirty="0">
              <a:latin typeface="Arial" charset="0"/>
            </a:endParaRPr>
          </a:p>
        </p:txBody>
      </p:sp>
      <p:sp>
        <p:nvSpPr>
          <p:cNvPr id="30618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1928999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noFill/>
          <a:ln/>
        </p:spPr>
        <p:txBody>
          <a:bodyPr/>
          <a:lstStyle/>
          <a:p>
            <a:r>
              <a:rPr lang="en-US" sz="1100" dirty="0">
                <a:latin typeface="Arial" charset="0"/>
              </a:rPr>
              <a:t>Bp200, 201</a:t>
            </a:r>
          </a:p>
        </p:txBody>
      </p:sp>
      <p:sp>
        <p:nvSpPr>
          <p:cNvPr id="30720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2596061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202 – 204</a:t>
            </a:r>
          </a:p>
          <a:p>
            <a:r>
              <a:rPr lang="en-GB" sz="2400" dirty="0" smtClean="0"/>
              <a:t>RE approach can be time consuming</a:t>
            </a:r>
          </a:p>
          <a:p>
            <a:r>
              <a:rPr lang="en-GB" sz="2400" dirty="0" smtClean="0"/>
              <a:t>Agile approach is about evolutionary requirements</a:t>
            </a:r>
          </a:p>
          <a:p>
            <a:r>
              <a:rPr lang="en-GB" sz="2400" dirty="0" smtClean="0"/>
              <a:t>Still needs a starting point</a:t>
            </a:r>
          </a:p>
          <a:p>
            <a:pPr lvl="1"/>
            <a:r>
              <a:rPr lang="en-GB" sz="2400" dirty="0" err="1" smtClean="0"/>
              <a:t>Timeboxed</a:t>
            </a:r>
            <a:r>
              <a:rPr lang="en-GB" sz="2400" dirty="0" smtClean="0"/>
              <a:t> requirements set</a:t>
            </a:r>
          </a:p>
          <a:p>
            <a:pPr lvl="1"/>
            <a:r>
              <a:rPr lang="en-GB" sz="2400" dirty="0" smtClean="0"/>
              <a:t>Follow the RE approach to ensure well-formed requirements</a:t>
            </a:r>
          </a:p>
          <a:p>
            <a:endParaRPr lang="en-GB" dirty="0"/>
          </a:p>
        </p:txBody>
      </p:sp>
    </p:spTree>
    <p:extLst>
      <p:ext uri="{BB962C8B-B14F-4D97-AF65-F5344CB8AC3E}">
        <p14:creationId xmlns:p14="http://schemas.microsoft.com/office/powerpoint/2010/main" val="27176977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a:noFill/>
          <a:ln/>
        </p:spPr>
        <p:txBody>
          <a:bodyPr/>
          <a:lstStyle/>
          <a:p>
            <a:r>
              <a:rPr lang="en-US" sz="1100" dirty="0" err="1">
                <a:latin typeface="Arial" charset="0"/>
              </a:rPr>
              <a:t>Pg</a:t>
            </a:r>
            <a:r>
              <a:rPr lang="en-US" sz="1100" dirty="0">
                <a:latin typeface="Arial" charset="0"/>
              </a:rPr>
              <a:t> 205</a:t>
            </a:r>
          </a:p>
        </p:txBody>
      </p:sp>
      <p:sp>
        <p:nvSpPr>
          <p:cNvPr id="2969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2103741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Notes Placeholder 2"/>
          <p:cNvSpPr>
            <a:spLocks noGrp="1"/>
          </p:cNvSpPr>
          <p:nvPr>
            <p:ph type="body" idx="1"/>
          </p:nvPr>
        </p:nvSpPr>
        <p:spPr>
          <a:noFill/>
          <a:ln/>
        </p:spPr>
        <p:txBody>
          <a:bodyPr/>
          <a:lstStyle/>
          <a:p>
            <a:r>
              <a:rPr lang="en-US" dirty="0" smtClean="0"/>
              <a:t>205</a:t>
            </a:r>
          </a:p>
        </p:txBody>
      </p:sp>
      <p:sp>
        <p:nvSpPr>
          <p:cNvPr id="308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488876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Notes Placeholder 2"/>
          <p:cNvSpPr>
            <a:spLocks noGrp="1"/>
          </p:cNvSpPr>
          <p:nvPr>
            <p:ph type="body" idx="1"/>
          </p:nvPr>
        </p:nvSpPr>
        <p:spPr>
          <a:noFill/>
          <a:ln/>
        </p:spPr>
        <p:txBody>
          <a:bodyPr/>
          <a:lstStyle/>
          <a:p>
            <a:r>
              <a:rPr lang="en-US" dirty="0" smtClean="0"/>
              <a:t>205 – 207</a:t>
            </a:r>
          </a:p>
          <a:p>
            <a:r>
              <a:rPr lang="en-GB" dirty="0"/>
              <a:t>Business process models </a:t>
            </a:r>
            <a:r>
              <a:rPr lang="en-GB" dirty="0">
                <a:sym typeface="Wingdings" panose="05000000000000000000" pitchFamily="2" charset="2"/>
              </a:rPr>
              <a:t></a:t>
            </a:r>
            <a:r>
              <a:rPr lang="en-GB" dirty="0"/>
              <a:t> ‘to-be’</a:t>
            </a:r>
          </a:p>
          <a:p>
            <a:r>
              <a:rPr lang="en-GB" dirty="0"/>
              <a:t>Function models </a:t>
            </a:r>
            <a:r>
              <a:rPr lang="en-GB" dirty="0">
                <a:sym typeface="Wingdings" panose="05000000000000000000" pitchFamily="2" charset="2"/>
              </a:rPr>
              <a:t></a:t>
            </a:r>
            <a:r>
              <a:rPr lang="en-GB" dirty="0"/>
              <a:t> context diagrams, use cases</a:t>
            </a:r>
          </a:p>
          <a:p>
            <a:r>
              <a:rPr lang="en-GB" dirty="0"/>
              <a:t>Data models </a:t>
            </a:r>
            <a:r>
              <a:rPr lang="en-GB" dirty="0">
                <a:sym typeface="Wingdings" panose="05000000000000000000" pitchFamily="2" charset="2"/>
              </a:rPr>
              <a:t></a:t>
            </a:r>
            <a:r>
              <a:rPr lang="en-GB" dirty="0"/>
              <a:t> ERD, data class models</a:t>
            </a:r>
          </a:p>
          <a:p>
            <a:endParaRPr lang="en-US" dirty="0" smtClean="0"/>
          </a:p>
        </p:txBody>
      </p:sp>
      <p:sp>
        <p:nvSpPr>
          <p:cNvPr id="308228"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4671114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Notes Placeholder 2"/>
          <p:cNvSpPr>
            <a:spLocks noGrp="1"/>
          </p:cNvSpPr>
          <p:nvPr>
            <p:ph type="body" idx="1"/>
          </p:nvPr>
        </p:nvSpPr>
        <p:spPr>
          <a:xfrm>
            <a:off x="729005" y="4682945"/>
            <a:ext cx="5403198" cy="4616292"/>
          </a:xfrm>
          <a:noFill/>
          <a:ln/>
        </p:spPr>
        <p:txBody>
          <a:bodyPr/>
          <a:lstStyle/>
          <a:p>
            <a:r>
              <a:rPr lang="en-US" dirty="0" smtClean="0"/>
              <a:t>Bp207 - 213</a:t>
            </a:r>
          </a:p>
        </p:txBody>
      </p:sp>
      <p:sp>
        <p:nvSpPr>
          <p:cNvPr id="309252"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39443989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Pg</a:t>
            </a:r>
            <a:r>
              <a:rPr lang="en-GB" dirty="0" smtClean="0"/>
              <a:t> 208, 209</a:t>
            </a:r>
          </a:p>
          <a:p>
            <a:r>
              <a:rPr lang="en-GB" dirty="0" smtClean="0"/>
              <a:t>Note that Business Continuity has been removed and added to </a:t>
            </a:r>
            <a:r>
              <a:rPr lang="en-GB" dirty="0" err="1" smtClean="0"/>
              <a:t>nfr</a:t>
            </a:r>
            <a:endParaRPr lang="en-GB" dirty="0"/>
          </a:p>
        </p:txBody>
      </p:sp>
    </p:spTree>
    <p:extLst>
      <p:ext uri="{BB962C8B-B14F-4D97-AF65-F5344CB8AC3E}">
        <p14:creationId xmlns:p14="http://schemas.microsoft.com/office/powerpoint/2010/main" val="29697320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Pg</a:t>
            </a:r>
            <a:r>
              <a:rPr lang="en-GB" dirty="0" smtClean="0"/>
              <a:t> 209 – 210</a:t>
            </a:r>
          </a:p>
          <a:p>
            <a:r>
              <a:rPr lang="en-GB" dirty="0" smtClean="0"/>
              <a:t>Note that Interface has changed to Interoperability</a:t>
            </a:r>
            <a:endParaRPr lang="en-GB" dirty="0"/>
          </a:p>
        </p:txBody>
      </p:sp>
    </p:spTree>
    <p:extLst>
      <p:ext uri="{BB962C8B-B14F-4D97-AF65-F5344CB8AC3E}">
        <p14:creationId xmlns:p14="http://schemas.microsoft.com/office/powerpoint/2010/main" val="1104785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Teams brainstorm and record on flipchart,</a:t>
            </a:r>
            <a:r>
              <a:rPr lang="en-GB" baseline="0" dirty="0" smtClean="0"/>
              <a:t> then feedback to the group</a:t>
            </a:r>
            <a:endParaRPr lang="en-GB" dirty="0"/>
          </a:p>
        </p:txBody>
      </p:sp>
    </p:spTree>
    <p:extLst>
      <p:ext uri="{BB962C8B-B14F-4D97-AF65-F5344CB8AC3E}">
        <p14:creationId xmlns:p14="http://schemas.microsoft.com/office/powerpoint/2010/main" val="24294884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210 – 211</a:t>
            </a:r>
          </a:p>
          <a:p>
            <a:r>
              <a:rPr lang="en-GB" dirty="0" smtClean="0"/>
              <a:t>Functional requirements must be implementable and testable</a:t>
            </a:r>
          </a:p>
          <a:p>
            <a:pPr marL="0" indent="0">
              <a:buNone/>
            </a:pPr>
            <a:endParaRPr lang="en-GB" dirty="0" smtClean="0"/>
          </a:p>
          <a:p>
            <a:endParaRPr lang="en-GB" dirty="0"/>
          </a:p>
        </p:txBody>
      </p:sp>
    </p:spTree>
    <p:extLst>
      <p:ext uri="{BB962C8B-B14F-4D97-AF65-F5344CB8AC3E}">
        <p14:creationId xmlns:p14="http://schemas.microsoft.com/office/powerpoint/2010/main" val="14675647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Rot="1" noChangeAspect="1" noChangeArrowheads="1" noTextEdit="1"/>
          </p:cNvSpPr>
          <p:nvPr>
            <p:ph type="sldImg"/>
          </p:nvPr>
        </p:nvSpPr>
        <p:spPr>
          <a:ln/>
        </p:spPr>
      </p:sp>
      <p:sp>
        <p:nvSpPr>
          <p:cNvPr id="26628" name="Rectangle 5"/>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1415910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Pg</a:t>
            </a:r>
            <a:r>
              <a:rPr lang="en-GB" dirty="0" smtClean="0"/>
              <a:t> 211 – 213</a:t>
            </a:r>
          </a:p>
          <a:p>
            <a:r>
              <a:rPr lang="en-GB" dirty="0" smtClean="0"/>
              <a:t>Note the addition of Accessibility</a:t>
            </a:r>
          </a:p>
          <a:p>
            <a:r>
              <a:rPr lang="en-GB" dirty="0" smtClean="0"/>
              <a:t>Must be implementable and testable</a:t>
            </a:r>
          </a:p>
          <a:p>
            <a:r>
              <a:rPr lang="en-GB" dirty="0" smtClean="0"/>
              <a:t>Major factors in the cost of the product</a:t>
            </a:r>
          </a:p>
          <a:p>
            <a:endParaRPr lang="en-GB" dirty="0" smtClean="0"/>
          </a:p>
          <a:p>
            <a:endParaRPr lang="en-GB" dirty="0"/>
          </a:p>
        </p:txBody>
      </p:sp>
    </p:spTree>
    <p:extLst>
      <p:ext uri="{BB962C8B-B14F-4D97-AF65-F5344CB8AC3E}">
        <p14:creationId xmlns:p14="http://schemas.microsoft.com/office/powerpoint/2010/main" val="37580492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Notes Placeholder 7"/>
          <p:cNvSpPr>
            <a:spLocks noGrp="1"/>
          </p:cNvSpPr>
          <p:nvPr/>
        </p:nvSpPr>
        <p:spPr bwMode="auto">
          <a:xfrm>
            <a:off x="600355" y="4786200"/>
            <a:ext cx="5630319" cy="4687710"/>
          </a:xfrm>
          <a:prstGeom prst="rect">
            <a:avLst/>
          </a:prstGeom>
          <a:noFill/>
          <a:ln w="9525">
            <a:noFill/>
            <a:miter lim="800000"/>
            <a:headEnd/>
            <a:tailEnd/>
          </a:ln>
        </p:spPr>
        <p:txBody>
          <a:bodyPr lIns="91482" tIns="46822" rIns="91482" bIns="46822"/>
          <a:lstStyle/>
          <a:p>
            <a:pPr>
              <a:spcBef>
                <a:spcPct val="33000"/>
              </a:spcBef>
              <a:tabLst>
                <a:tab pos="273177" algn="l"/>
                <a:tab pos="544763" algn="l"/>
                <a:tab pos="797292" algn="l"/>
                <a:tab pos="1070468" algn="l"/>
                <a:tab pos="1343644" algn="l"/>
                <a:tab pos="1615231" algn="l"/>
                <a:tab pos="1888408" algn="l"/>
                <a:tab pos="2159995" algn="l"/>
                <a:tab pos="2414111" algn="l"/>
                <a:tab pos="2685700" algn="l"/>
              </a:tabLst>
            </a:pPr>
            <a:endParaRPr lang="en-US" sz="1300" dirty="0">
              <a:latin typeface="Book Antiqua" pitchFamily="18" charset="0"/>
            </a:endParaRPr>
          </a:p>
        </p:txBody>
      </p:sp>
      <p:sp>
        <p:nvSpPr>
          <p:cNvPr id="27652" name="Notes Placeholder 6"/>
          <p:cNvSpPr>
            <a:spLocks noGrp="1"/>
          </p:cNvSpPr>
          <p:nvPr>
            <p:ph type="body" idx="1"/>
          </p:nvPr>
        </p:nvSpPr>
        <p:spPr>
          <a:noFill/>
          <a:ln/>
        </p:spPr>
        <p:txBody>
          <a:bodyPr/>
          <a:lstStyle/>
          <a:p>
            <a:r>
              <a:rPr lang="en-GB" dirty="0" smtClean="0"/>
              <a:t>A useful definition of non functional requirements is being ‘concerned with the performance and level of operation of the system. In other words how well the system will perform in certain areas’. They are a major factor in the cost of the project.</a:t>
            </a:r>
          </a:p>
          <a:p>
            <a:endParaRPr lang="en-GB" dirty="0" smtClean="0"/>
          </a:p>
        </p:txBody>
      </p:sp>
      <p:sp>
        <p:nvSpPr>
          <p:cNvPr id="27653"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15327143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Notes Placeholder 7"/>
          <p:cNvSpPr>
            <a:spLocks noGrp="1"/>
          </p:cNvSpPr>
          <p:nvPr/>
        </p:nvSpPr>
        <p:spPr bwMode="auto">
          <a:xfrm>
            <a:off x="600355" y="4786200"/>
            <a:ext cx="5630319" cy="4687710"/>
          </a:xfrm>
          <a:prstGeom prst="rect">
            <a:avLst/>
          </a:prstGeom>
          <a:noFill/>
          <a:ln w="9525">
            <a:noFill/>
            <a:miter lim="800000"/>
            <a:headEnd/>
            <a:tailEnd/>
          </a:ln>
        </p:spPr>
        <p:txBody>
          <a:bodyPr lIns="91482" tIns="46822" rIns="91482" bIns="46822"/>
          <a:lstStyle/>
          <a:p>
            <a:pPr>
              <a:spcBef>
                <a:spcPct val="33000"/>
              </a:spcBef>
              <a:tabLst>
                <a:tab pos="273177" algn="l"/>
                <a:tab pos="544763" algn="l"/>
                <a:tab pos="797292" algn="l"/>
                <a:tab pos="1070468" algn="l"/>
                <a:tab pos="1343644" algn="l"/>
                <a:tab pos="1615231" algn="l"/>
                <a:tab pos="1888408" algn="l"/>
                <a:tab pos="2159995" algn="l"/>
                <a:tab pos="2414111" algn="l"/>
                <a:tab pos="2685700" algn="l"/>
              </a:tabLst>
            </a:pPr>
            <a:endParaRPr lang="en-US" sz="1300" dirty="0">
              <a:latin typeface="Book Antiqua" pitchFamily="18" charset="0"/>
            </a:endParaRPr>
          </a:p>
        </p:txBody>
      </p:sp>
      <p:sp>
        <p:nvSpPr>
          <p:cNvPr id="27652" name="Notes Placeholder 6"/>
          <p:cNvSpPr>
            <a:spLocks noGrp="1"/>
          </p:cNvSpPr>
          <p:nvPr>
            <p:ph type="body" idx="1"/>
          </p:nvPr>
        </p:nvSpPr>
        <p:spPr>
          <a:noFill/>
          <a:ln/>
        </p:spPr>
        <p:txBody>
          <a:bodyPr/>
          <a:lstStyle/>
          <a:p>
            <a:r>
              <a:rPr lang="en-GB" dirty="0" smtClean="0"/>
              <a:t>A useful definition of non functional requirements is being ‘concerned with the performance and level of operation of the system. In other words how well the system will perform in certain areas’. They are a major factor in the cost of the project.</a:t>
            </a:r>
          </a:p>
          <a:p>
            <a:endParaRPr lang="en-GB" dirty="0" smtClean="0"/>
          </a:p>
          <a:p>
            <a:r>
              <a:rPr lang="en-GB" dirty="0" smtClean="0"/>
              <a:t>E.g.:</a:t>
            </a:r>
          </a:p>
          <a:p>
            <a:pPr lvl="1"/>
            <a:r>
              <a:rPr lang="en-GB" dirty="0" smtClean="0"/>
              <a:t>The accessibility requirement ‘</a:t>
            </a:r>
            <a:r>
              <a:rPr lang="en-GB" i="1" dirty="0" smtClean="0"/>
              <a:t>Images must be compatible for screen readers</a:t>
            </a:r>
            <a:r>
              <a:rPr lang="en-GB" dirty="0" smtClean="0"/>
              <a:t>’ is related to the general requirement that all web pages must meet accessibility level AA</a:t>
            </a:r>
          </a:p>
          <a:p>
            <a:endParaRPr lang="en-GB" dirty="0" smtClean="0"/>
          </a:p>
          <a:p>
            <a:endParaRPr lang="en-GB" dirty="0" smtClean="0"/>
          </a:p>
          <a:p>
            <a:pPr defTabSz="882305">
              <a:tabLst>
                <a:tab pos="263466" algn="l"/>
                <a:tab pos="525401" algn="l"/>
                <a:tab pos="768953" algn="l"/>
                <a:tab pos="1032419" algn="l"/>
                <a:tab pos="1295885" algn="l"/>
                <a:tab pos="1557819" algn="l"/>
                <a:tab pos="1821285" algn="l"/>
                <a:tab pos="2083219" algn="l"/>
                <a:tab pos="2328304" algn="l"/>
                <a:tab pos="2590238" algn="l"/>
              </a:tabLst>
              <a:defRPr/>
            </a:pPr>
            <a:r>
              <a:rPr lang="en-GB" dirty="0" smtClean="0"/>
              <a:t>Note that accessibility level AA as defined in </a:t>
            </a:r>
            <a:r>
              <a:rPr lang="en-GB" baseline="0" dirty="0" smtClean="0"/>
              <a:t>the WCAG is a priority for developers and in v1.0 was defined as ‘</a:t>
            </a:r>
            <a:r>
              <a:rPr lang="en-GB" dirty="0"/>
              <a:t>Priority 2: Web developers </a:t>
            </a:r>
            <a:r>
              <a:rPr lang="en-GB" b="1" dirty="0"/>
              <a:t>should</a:t>
            </a:r>
            <a:r>
              <a:rPr lang="en-GB" dirty="0"/>
              <a:t> satisfy these requirements, otherwise some groups will find it difficult to access the Web content. Conformance to this level is described as </a:t>
            </a:r>
            <a:r>
              <a:rPr lang="en-GB" i="1" dirty="0"/>
              <a:t>AA</a:t>
            </a:r>
            <a:r>
              <a:rPr lang="en-GB" dirty="0"/>
              <a:t> or </a:t>
            </a:r>
            <a:r>
              <a:rPr lang="en-GB" i="1" dirty="0"/>
              <a:t>Double-A.’ See W3 website for further information: http://www.w3.org/</a:t>
            </a:r>
            <a:endParaRPr lang="en-GB" dirty="0"/>
          </a:p>
          <a:p>
            <a:endParaRPr lang="en-GB" dirty="0" smtClean="0"/>
          </a:p>
          <a:p>
            <a:endParaRPr lang="en-GB" dirty="0" smtClean="0"/>
          </a:p>
        </p:txBody>
      </p:sp>
      <p:sp>
        <p:nvSpPr>
          <p:cNvPr id="27653"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0721740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Note an example has been added to the book, in appendix 11a, </a:t>
            </a:r>
            <a:r>
              <a:rPr lang="en-GB" dirty="0" err="1" smtClean="0"/>
              <a:t>pg</a:t>
            </a:r>
            <a:r>
              <a:rPr lang="en-GB" dirty="0" smtClean="0"/>
              <a:t> 223</a:t>
            </a:r>
            <a:endParaRPr lang="en-GB" dirty="0"/>
          </a:p>
        </p:txBody>
      </p:sp>
    </p:spTree>
    <p:extLst>
      <p:ext uri="{BB962C8B-B14F-4D97-AF65-F5344CB8AC3E}">
        <p14:creationId xmlns:p14="http://schemas.microsoft.com/office/powerpoint/2010/main" val="290236523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Notes Placeholder 6"/>
          <p:cNvSpPr>
            <a:spLocks noGrp="1"/>
          </p:cNvSpPr>
          <p:nvPr/>
        </p:nvSpPr>
        <p:spPr bwMode="auto">
          <a:xfrm>
            <a:off x="600355" y="4786200"/>
            <a:ext cx="5630319" cy="4687710"/>
          </a:xfrm>
          <a:prstGeom prst="rect">
            <a:avLst/>
          </a:prstGeom>
          <a:noFill/>
          <a:ln w="9525">
            <a:noFill/>
            <a:miter lim="800000"/>
            <a:headEnd/>
            <a:tailEnd/>
          </a:ln>
        </p:spPr>
        <p:txBody>
          <a:bodyPr lIns="91482" tIns="46822" rIns="91482" bIns="46822"/>
          <a:lstStyle/>
          <a:p>
            <a:pPr>
              <a:spcBef>
                <a:spcPct val="33000"/>
              </a:spcBef>
              <a:tabLst>
                <a:tab pos="273177" algn="l"/>
                <a:tab pos="544763" algn="l"/>
                <a:tab pos="797292" algn="l"/>
                <a:tab pos="1070468" algn="l"/>
                <a:tab pos="1343644" algn="l"/>
                <a:tab pos="1615231" algn="l"/>
                <a:tab pos="1888408" algn="l"/>
                <a:tab pos="2159995" algn="l"/>
                <a:tab pos="2414111" algn="l"/>
                <a:tab pos="2685700" algn="l"/>
              </a:tabLst>
            </a:pPr>
            <a:endParaRPr lang="en-US" sz="1300" dirty="0">
              <a:latin typeface="Book Antiqua" pitchFamily="18" charset="0"/>
            </a:endParaRPr>
          </a:p>
        </p:txBody>
      </p:sp>
      <p:sp>
        <p:nvSpPr>
          <p:cNvPr id="91140" name="Notes Placeholder 6"/>
          <p:cNvSpPr>
            <a:spLocks noGrp="1"/>
          </p:cNvSpPr>
          <p:nvPr>
            <p:ph type="body" idx="1"/>
          </p:nvPr>
        </p:nvSpPr>
        <p:spPr>
          <a:noFill/>
          <a:ln/>
        </p:spPr>
        <p:txBody>
          <a:bodyPr/>
          <a:lstStyle/>
          <a:p>
            <a:r>
              <a:rPr lang="en-GB" dirty="0" smtClean="0"/>
              <a:t>bp215</a:t>
            </a:r>
          </a:p>
          <a:p>
            <a:r>
              <a:rPr lang="en-GB" dirty="0" smtClean="0"/>
              <a:t>The priority is not assigned when the requirement is first captured, but later on during negotiation. MoSCoW is used by DSDM Atern</a:t>
            </a:r>
            <a:r>
              <a:rPr lang="en-GB" baseline="0" dirty="0" smtClean="0"/>
              <a:t> and many lifecycles</a:t>
            </a:r>
            <a:endParaRPr lang="en-GB" dirty="0" smtClean="0"/>
          </a:p>
          <a:p>
            <a:pPr defTabSz="914821" eaLnBrk="1" fontAlgn="auto" hangingPunct="1">
              <a:spcBef>
                <a:spcPts val="480"/>
              </a:spcBef>
              <a:spcAft>
                <a:spcPts val="0"/>
              </a:spcAft>
              <a:tabLst/>
              <a:defRPr/>
            </a:pPr>
            <a:r>
              <a:rPr lang="en-GB" dirty="0" smtClean="0"/>
              <a:t>All requirements should be prioritised and the priorities should be used to focus the analysis, negotiation, implementation and test. It is pointless expending energy and resources on a requirement that is merely cosmetic as opposed to one having massive business impact. Note that the priority of requirements may change over time as conflicts are resolved and the descriptions are tightened. Stakeholders</a:t>
            </a:r>
            <a:r>
              <a:rPr lang="en-GB" baseline="0" dirty="0" smtClean="0"/>
              <a:t> must be involved in prioritising requirements and later in requirements validation to ensure that their expectations of the IT system are realistic</a:t>
            </a:r>
            <a:endParaRPr lang="en-GB" dirty="0" smtClean="0"/>
          </a:p>
          <a:p>
            <a:endParaRPr lang="en-GB" dirty="0" smtClean="0"/>
          </a:p>
        </p:txBody>
      </p:sp>
      <p:sp>
        <p:nvSpPr>
          <p:cNvPr id="91141"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7534781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Bp218 - 222</a:t>
            </a:r>
          </a:p>
          <a:p>
            <a:r>
              <a:rPr lang="en-GB" dirty="0" smtClean="0"/>
              <a:t>Managing</a:t>
            </a:r>
            <a:r>
              <a:rPr lang="en-GB" baseline="0" dirty="0" smtClean="0"/>
              <a:t> requirements</a:t>
            </a:r>
          </a:p>
          <a:p>
            <a:pPr marL="228705" indent="-228705">
              <a:buFont typeface="Arial" pitchFamily="34" charset="0"/>
              <a:buChar char="•"/>
              <a:defRPr/>
            </a:pPr>
            <a:r>
              <a:rPr lang="en-GB" baseline="0" dirty="0" smtClean="0"/>
              <a:t> </a:t>
            </a:r>
            <a:r>
              <a:rPr lang="en-GB" dirty="0" smtClean="0"/>
              <a:t>Recording requirements documentation</a:t>
            </a:r>
          </a:p>
          <a:p>
            <a:pPr marL="228705" indent="-228705">
              <a:buFont typeface="Arial" pitchFamily="34" charset="0"/>
              <a:buChar char="•"/>
              <a:defRPr/>
            </a:pPr>
            <a:r>
              <a:rPr lang="en-GB" dirty="0" smtClean="0"/>
              <a:t> Change control</a:t>
            </a:r>
          </a:p>
          <a:p>
            <a:pPr marL="228705" indent="-228705">
              <a:buFont typeface="Arial" pitchFamily="34" charset="0"/>
              <a:buChar char="•"/>
              <a:defRPr/>
            </a:pPr>
            <a:r>
              <a:rPr lang="en-GB" dirty="0" smtClean="0"/>
              <a:t> Version control</a:t>
            </a:r>
          </a:p>
          <a:p>
            <a:pPr marL="228705" indent="-228705">
              <a:buFont typeface="Arial" pitchFamily="34" charset="0"/>
              <a:buChar char="•"/>
              <a:defRPr/>
            </a:pPr>
            <a:r>
              <a:rPr lang="en-GB" dirty="0" smtClean="0"/>
              <a:t> Traceability </a:t>
            </a:r>
          </a:p>
          <a:p>
            <a:pPr marL="228705" indent="-228705">
              <a:buFont typeface="Arial" pitchFamily="34" charset="0"/>
              <a:buChar char="•"/>
              <a:defRPr/>
            </a:pPr>
            <a:r>
              <a:rPr lang="en-GB" dirty="0" smtClean="0"/>
              <a:t> Computer Aided Software Engineering (CASE) tools</a:t>
            </a:r>
          </a:p>
          <a:p>
            <a:pPr marL="228705" indent="-228705">
              <a:buFont typeface="Arial" pitchFamily="34" charset="0"/>
              <a:buChar char="•"/>
              <a:defRPr/>
            </a:pPr>
            <a:r>
              <a:rPr lang="en-GB" dirty="0" smtClean="0"/>
              <a:t> Computer Aided Requirements Engineering (CARE) tools</a:t>
            </a:r>
            <a:endParaRPr lang="en-GB" dirty="0"/>
          </a:p>
        </p:txBody>
      </p:sp>
    </p:spTree>
    <p:extLst>
      <p:ext uri="{BB962C8B-B14F-4D97-AF65-F5344CB8AC3E}">
        <p14:creationId xmlns:p14="http://schemas.microsoft.com/office/powerpoint/2010/main" val="428679864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UPDATE</a:t>
            </a:r>
          </a:p>
          <a:p>
            <a:r>
              <a:rPr lang="en-GB" dirty="0" smtClean="0"/>
              <a:t>Group activity –</a:t>
            </a:r>
            <a:r>
              <a:rPr lang="en-GB" baseline="0" dirty="0" smtClean="0"/>
              <a:t> prioritise the requirements from the case study</a:t>
            </a:r>
            <a:endParaRPr lang="en-GB" dirty="0"/>
          </a:p>
        </p:txBody>
      </p:sp>
    </p:spTree>
    <p:extLst>
      <p:ext uri="{BB962C8B-B14F-4D97-AF65-F5344CB8AC3E}">
        <p14:creationId xmlns:p14="http://schemas.microsoft.com/office/powerpoint/2010/main" val="8257400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Grp="1" noChangeArrowheads="1"/>
          </p:cNvSpPr>
          <p:nvPr>
            <p:ph type="body" idx="1"/>
          </p:nvPr>
        </p:nvSpPr>
        <p:spPr>
          <a:xfrm>
            <a:off x="494018" y="4747746"/>
            <a:ext cx="5882604" cy="4467470"/>
          </a:xfrm>
          <a:noFill/>
          <a:ln/>
        </p:spPr>
        <p:txBody>
          <a:bodyPr lIns="93301" tIns="46651" rIns="93301" bIns="46651"/>
          <a:lstStyle/>
          <a:p>
            <a:endParaRPr lang="en-GB" sz="1100" dirty="0">
              <a:latin typeface="Arial" charset="0"/>
            </a:endParaRPr>
          </a:p>
          <a:p>
            <a:r>
              <a:rPr lang="en-GB" sz="1100" dirty="0">
                <a:latin typeface="Arial" charset="0"/>
              </a:rPr>
              <a:t>Chapter 12, Modelling Requirements, </a:t>
            </a:r>
            <a:r>
              <a:rPr lang="en-GB" sz="1100" dirty="0" err="1">
                <a:latin typeface="Arial" charset="0"/>
              </a:rPr>
              <a:t>pg</a:t>
            </a:r>
            <a:r>
              <a:rPr lang="en-GB" sz="1100" dirty="0">
                <a:latin typeface="Arial" charset="0"/>
              </a:rPr>
              <a:t> 224</a:t>
            </a:r>
          </a:p>
          <a:p>
            <a:endParaRPr lang="en-GB" sz="1100" dirty="0">
              <a:latin typeface="Arial" charset="0"/>
            </a:endParaRPr>
          </a:p>
        </p:txBody>
      </p:sp>
      <p:sp>
        <p:nvSpPr>
          <p:cNvPr id="31334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12825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Rot="1" noChangeAspect="1" noChangeArrowheads="1" noTextEdit="1"/>
          </p:cNvSpPr>
          <p:nvPr>
            <p:ph type="sldImg"/>
          </p:nvPr>
        </p:nvSpPr>
        <p:spPr>
          <a:xfrm>
            <a:off x="887413" y="796925"/>
            <a:ext cx="4940300" cy="3705225"/>
          </a:xfrm>
          <a:ln/>
        </p:spPr>
      </p:sp>
      <p:sp>
        <p:nvSpPr>
          <p:cNvPr id="21510" name="Rectangle 3"/>
          <p:cNvSpPr>
            <a:spLocks noGrp="1" noChangeArrowheads="1"/>
          </p:cNvSpPr>
          <p:nvPr>
            <p:ph type="body" idx="1"/>
          </p:nvPr>
        </p:nvSpPr>
        <p:spPr>
          <a:xfrm>
            <a:off x="701171" y="5114878"/>
            <a:ext cx="5464014" cy="4081745"/>
          </a:xfrm>
          <a:noFill/>
          <a:ln/>
        </p:spPr>
        <p:txBody>
          <a:bodyPr/>
          <a:lstStyle/>
          <a:p>
            <a:pPr>
              <a:lnSpc>
                <a:spcPct val="90000"/>
              </a:lnSpc>
            </a:pPr>
            <a:r>
              <a:rPr lang="en-GB" sz="1100" dirty="0" err="1"/>
              <a:t>Pg</a:t>
            </a:r>
            <a:r>
              <a:rPr lang="en-GB" sz="1100" dirty="0"/>
              <a:t> 12 - 13</a:t>
            </a:r>
          </a:p>
          <a:p>
            <a:pPr>
              <a:lnSpc>
                <a:spcPct val="90000"/>
              </a:lnSpc>
            </a:pPr>
            <a:r>
              <a:rPr lang="en-GB" sz="1100" dirty="0"/>
              <a:t>Although different organisations define the role differently, there does seem to be common ground where most business analysts work:</a:t>
            </a:r>
          </a:p>
          <a:p>
            <a:pPr>
              <a:lnSpc>
                <a:spcPct val="90000"/>
              </a:lnSpc>
              <a:buFontTx/>
              <a:buChar char="•"/>
            </a:pPr>
            <a:r>
              <a:rPr lang="en-GB" sz="1100" dirty="0"/>
              <a:t>Investigation of business systems, taking an holistic view of the situation.  This may include examining elements of the organisation structures and staff development issues as well as current processes and IT systems.</a:t>
            </a:r>
          </a:p>
          <a:p>
            <a:pPr>
              <a:lnSpc>
                <a:spcPct val="90000"/>
              </a:lnSpc>
              <a:buFontTx/>
              <a:buChar char="•"/>
            </a:pPr>
            <a:r>
              <a:rPr lang="en-GB" sz="1100" dirty="0"/>
              <a:t>Identifying actions required to improve the operation of a business system.  Again, this may require examining the organisational structure and staff development needs to ensure that they are in line with any proposed process redesign and IT system development.</a:t>
            </a:r>
          </a:p>
          <a:p>
            <a:pPr>
              <a:lnSpc>
                <a:spcPct val="90000"/>
              </a:lnSpc>
              <a:buFontTx/>
              <a:buChar char="•"/>
            </a:pPr>
            <a:r>
              <a:rPr lang="en-GB" sz="1100" dirty="0"/>
              <a:t>Documenting the business requirements for IT system support using appropriate standards.</a:t>
            </a:r>
          </a:p>
          <a:p>
            <a:pPr>
              <a:lnSpc>
                <a:spcPct val="90000"/>
              </a:lnSpc>
            </a:pPr>
            <a:r>
              <a:rPr lang="en-GB" sz="1100" dirty="0"/>
              <a:t>Beyond these core responsibilities, there are others that may apply where the business analyst is in a more senior role or has chosen to specialise, as follows:</a:t>
            </a:r>
          </a:p>
          <a:p>
            <a:pPr>
              <a:lnSpc>
                <a:spcPct val="90000"/>
              </a:lnSpc>
              <a:buFontTx/>
              <a:buChar char="•"/>
            </a:pPr>
            <a:r>
              <a:rPr lang="en-GB" sz="1100" dirty="0"/>
              <a:t>Strategy implementation, where the business analysts work closely with senior management to help define the most effective business systems to implement elements of the business strategy.</a:t>
            </a:r>
          </a:p>
          <a:p>
            <a:pPr>
              <a:lnSpc>
                <a:spcPct val="90000"/>
              </a:lnSpc>
              <a:buFontTx/>
              <a:buChar char="•"/>
            </a:pPr>
            <a:r>
              <a:rPr lang="en-GB" sz="1100" dirty="0"/>
              <a:t>More senior business analysts may produce business cases, typically with assistance from finance specialists.</a:t>
            </a:r>
          </a:p>
          <a:p>
            <a:pPr>
              <a:lnSpc>
                <a:spcPct val="90000"/>
              </a:lnSpc>
              <a:buFontTx/>
              <a:buChar char="•"/>
            </a:pPr>
            <a:r>
              <a:rPr lang="en-GB" sz="1100" dirty="0"/>
              <a:t>Involvement in post-implementation reviews to evaluate whether the benefits claimed in the business case have been achieved.</a:t>
            </a:r>
          </a:p>
          <a:p>
            <a:pPr>
              <a:lnSpc>
                <a:spcPct val="90000"/>
              </a:lnSpc>
              <a:buFontTx/>
              <a:buChar char="•"/>
            </a:pPr>
            <a:r>
              <a:rPr lang="en-GB" sz="1100" dirty="0"/>
              <a:t>Specifying IT requirements using standard modelling techniques.</a:t>
            </a:r>
          </a:p>
          <a:p>
            <a:pPr>
              <a:lnSpc>
                <a:spcPct val="90000"/>
              </a:lnSpc>
            </a:pPr>
            <a:endParaRPr lang="en-GB" sz="1100" dirty="0"/>
          </a:p>
        </p:txBody>
      </p:sp>
    </p:spTree>
    <p:extLst>
      <p:ext uri="{BB962C8B-B14F-4D97-AF65-F5344CB8AC3E}">
        <p14:creationId xmlns:p14="http://schemas.microsoft.com/office/powerpoint/2010/main" val="354555454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Slide Image Placeholder 5"/>
          <p:cNvSpPr>
            <a:spLocks noGrp="1" noRot="1" noChangeAspect="1" noTextEdit="1"/>
          </p:cNvSpPr>
          <p:nvPr>
            <p:ph type="sldImg"/>
          </p:nvPr>
        </p:nvSpPr>
        <p:spPr>
          <a:ln/>
        </p:spPr>
      </p:sp>
      <p:sp>
        <p:nvSpPr>
          <p:cNvPr id="314372" name="Notes Placeholder 6"/>
          <p:cNvSpPr>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85530121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Slide Image Placeholder 5"/>
          <p:cNvSpPr>
            <a:spLocks noGrp="1" noRot="1" noChangeAspect="1" noTextEdit="1"/>
          </p:cNvSpPr>
          <p:nvPr>
            <p:ph type="sldImg"/>
          </p:nvPr>
        </p:nvSpPr>
        <p:spPr>
          <a:ln/>
        </p:spPr>
      </p:sp>
      <p:sp>
        <p:nvSpPr>
          <p:cNvPr id="314372" name="Notes Placeholder 6"/>
          <p:cNvSpPr>
            <a:spLocks noGrp="1"/>
          </p:cNvSpPr>
          <p:nvPr>
            <p:ph type="body" idx="1"/>
          </p:nvPr>
        </p:nvSpPr>
        <p:spPr>
          <a:noFill/>
          <a:ln/>
        </p:spPr>
        <p:txBody>
          <a:bodyPr/>
          <a:lstStyle/>
          <a:p>
            <a:r>
              <a:rPr lang="en-US" dirty="0" err="1" smtClean="0"/>
              <a:t>Pg</a:t>
            </a:r>
            <a:r>
              <a:rPr lang="en-US" dirty="0" smtClean="0"/>
              <a:t> 224</a:t>
            </a:r>
          </a:p>
        </p:txBody>
      </p:sp>
    </p:spTree>
    <p:extLst>
      <p:ext uri="{BB962C8B-B14F-4D97-AF65-F5344CB8AC3E}">
        <p14:creationId xmlns:p14="http://schemas.microsoft.com/office/powerpoint/2010/main" val="262098922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3"/>
          <p:cNvSpPr>
            <a:spLocks noGrp="1" noChangeArrowheads="1"/>
          </p:cNvSpPr>
          <p:nvPr>
            <p:ph type="body" idx="1"/>
          </p:nvPr>
        </p:nvSpPr>
        <p:spPr>
          <a:noFill/>
          <a:ln/>
        </p:spPr>
        <p:txBody>
          <a:bodyPr/>
          <a:lstStyle/>
          <a:p>
            <a:r>
              <a:rPr lang="en-US" sz="1100" dirty="0" smtClean="0">
                <a:latin typeface="Arial" charset="0"/>
              </a:rPr>
              <a:t>Bp225</a:t>
            </a:r>
          </a:p>
          <a:p>
            <a:r>
              <a:rPr lang="en-US" sz="1100" dirty="0" smtClean="0">
                <a:latin typeface="Arial" charset="0"/>
              </a:rPr>
              <a:t>Context diagram – black box: shows the main interactions only</a:t>
            </a:r>
          </a:p>
          <a:p>
            <a:r>
              <a:rPr lang="en-US" sz="1100" dirty="0" smtClean="0">
                <a:latin typeface="Arial" charset="0"/>
              </a:rPr>
              <a:t>Use Case diagram – more detail. Shows the functions</a:t>
            </a:r>
          </a:p>
          <a:p>
            <a:r>
              <a:rPr lang="en-US" sz="1100" dirty="0" smtClean="0">
                <a:latin typeface="Arial" charset="0"/>
              </a:rPr>
              <a:t>UC </a:t>
            </a:r>
            <a:r>
              <a:rPr lang="en-US" sz="1100" dirty="0" err="1" smtClean="0">
                <a:latin typeface="Arial" charset="0"/>
              </a:rPr>
              <a:t>Desc</a:t>
            </a:r>
            <a:r>
              <a:rPr lang="en-US" sz="1100" dirty="0" smtClean="0">
                <a:latin typeface="Arial" charset="0"/>
              </a:rPr>
              <a:t> – scenario </a:t>
            </a:r>
            <a:endParaRPr lang="en-US" sz="1100" dirty="0">
              <a:latin typeface="Arial" charset="0"/>
            </a:endParaRPr>
          </a:p>
        </p:txBody>
      </p:sp>
      <p:sp>
        <p:nvSpPr>
          <p:cNvPr id="31642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93670936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0" hangingPunct="0">
              <a:lnSpc>
                <a:spcPct val="110000"/>
              </a:lnSpc>
            </a:pPr>
            <a:r>
              <a:rPr lang="en-GB" dirty="0" err="1" smtClean="0">
                <a:solidFill>
                  <a:srgbClr val="134183"/>
                </a:solidFill>
              </a:rPr>
              <a:t>Pg</a:t>
            </a:r>
            <a:r>
              <a:rPr lang="en-GB" dirty="0" smtClean="0">
                <a:solidFill>
                  <a:srgbClr val="134183"/>
                </a:solidFill>
              </a:rPr>
              <a:t> 225</a:t>
            </a:r>
            <a:endParaRPr lang="en-GB" dirty="0">
              <a:solidFill>
                <a:srgbClr val="134183"/>
              </a:solidFill>
            </a:endParaRPr>
          </a:p>
          <a:p>
            <a:pPr eaLnBrk="0" hangingPunct="0">
              <a:lnSpc>
                <a:spcPct val="110000"/>
              </a:lnSpc>
            </a:pPr>
            <a:endParaRPr lang="en-GB" dirty="0" smtClean="0">
              <a:solidFill>
                <a:srgbClr val="134183"/>
              </a:solidFill>
            </a:endParaRPr>
          </a:p>
          <a:p>
            <a:pPr eaLnBrk="0" hangingPunct="0">
              <a:lnSpc>
                <a:spcPct val="110000"/>
              </a:lnSpc>
            </a:pPr>
            <a:r>
              <a:rPr lang="en-GB" dirty="0" smtClean="0">
                <a:solidFill>
                  <a:srgbClr val="134183"/>
                </a:solidFill>
              </a:rPr>
              <a:t>Use </a:t>
            </a:r>
            <a:r>
              <a:rPr lang="en-GB" dirty="0">
                <a:solidFill>
                  <a:srgbClr val="134183"/>
                </a:solidFill>
              </a:rPr>
              <a:t>Case:</a:t>
            </a:r>
          </a:p>
          <a:p>
            <a:pPr eaLnBrk="0" hangingPunct="0">
              <a:lnSpc>
                <a:spcPct val="110000"/>
              </a:lnSpc>
            </a:pPr>
            <a:r>
              <a:rPr lang="en-GB" dirty="0">
                <a:solidFill>
                  <a:srgbClr val="134183"/>
                </a:solidFill>
              </a:rPr>
              <a:t>Something an ‘actor’ wants the system to do</a:t>
            </a:r>
          </a:p>
          <a:p>
            <a:pPr eaLnBrk="0" hangingPunct="0">
              <a:lnSpc>
                <a:spcPct val="110000"/>
              </a:lnSpc>
            </a:pPr>
            <a:endParaRPr lang="en-GB" dirty="0">
              <a:solidFill>
                <a:srgbClr val="134183"/>
              </a:solidFill>
            </a:endParaRPr>
          </a:p>
          <a:p>
            <a:pPr eaLnBrk="0" hangingPunct="0">
              <a:lnSpc>
                <a:spcPct val="110000"/>
              </a:lnSpc>
            </a:pPr>
            <a:r>
              <a:rPr lang="en-GB" dirty="0">
                <a:solidFill>
                  <a:srgbClr val="134183"/>
                </a:solidFill>
              </a:rPr>
              <a:t>Each business activity has at least one use case, which is a sequence of actions for achieving certain objectives within the business activity</a:t>
            </a:r>
          </a:p>
        </p:txBody>
      </p:sp>
    </p:spTree>
    <p:extLst>
      <p:ext uri="{BB962C8B-B14F-4D97-AF65-F5344CB8AC3E}">
        <p14:creationId xmlns:p14="http://schemas.microsoft.com/office/powerpoint/2010/main" val="18107425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r>
              <a:rPr lang="en-US" dirty="0" smtClean="0"/>
              <a:t>bp227</a:t>
            </a:r>
          </a:p>
        </p:txBody>
      </p:sp>
    </p:spTree>
    <p:extLst>
      <p:ext uri="{BB962C8B-B14F-4D97-AF65-F5344CB8AC3E}">
        <p14:creationId xmlns:p14="http://schemas.microsoft.com/office/powerpoint/2010/main" val="1198362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6460498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r>
              <a:rPr lang="en-GB" dirty="0" smtClean="0"/>
              <a:t>bp228</a:t>
            </a:r>
          </a:p>
          <a:p>
            <a:r>
              <a:rPr lang="en-GB" dirty="0" smtClean="0"/>
              <a:t>The extension takes place at one or more specific extension points defined in the extended use case.  The behaviour of the extending use case is considered to be inserted into the extended use case.  The extended use case is defined independently of the extending use case and is meaningful independently of the extending use case. Note that the same extending use case can extend more than one use case.</a:t>
            </a:r>
            <a:endParaRPr lang="en-US" dirty="0" smtClean="0"/>
          </a:p>
        </p:txBody>
      </p:sp>
    </p:spTree>
    <p:extLst>
      <p:ext uri="{BB962C8B-B14F-4D97-AF65-F5344CB8AC3E}">
        <p14:creationId xmlns:p14="http://schemas.microsoft.com/office/powerpoint/2010/main" val="28236807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408336972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1" name="Slide Image Placeholder 5"/>
          <p:cNvSpPr>
            <a:spLocks noGrp="1" noRot="1" noChangeAspect="1" noTextEdit="1"/>
          </p:cNvSpPr>
          <p:nvPr>
            <p:ph type="sldImg"/>
          </p:nvPr>
        </p:nvSpPr>
        <p:spPr>
          <a:ln/>
        </p:spPr>
      </p:sp>
      <p:sp>
        <p:nvSpPr>
          <p:cNvPr id="319492" name="Notes Placeholder 6"/>
          <p:cNvSpPr>
            <a:spLocks noGrp="1"/>
          </p:cNvSpPr>
          <p:nvPr>
            <p:ph type="body" idx="1"/>
          </p:nvPr>
        </p:nvSpPr>
        <p:spPr>
          <a:noFill/>
          <a:ln/>
        </p:spPr>
        <p:txBody>
          <a:bodyPr/>
          <a:lstStyle/>
          <a:p>
            <a:r>
              <a:rPr lang="en-US" dirty="0" smtClean="0"/>
              <a:t>229</a:t>
            </a:r>
          </a:p>
        </p:txBody>
      </p:sp>
    </p:spTree>
    <p:extLst>
      <p:ext uri="{BB962C8B-B14F-4D97-AF65-F5344CB8AC3E}">
        <p14:creationId xmlns:p14="http://schemas.microsoft.com/office/powerpoint/2010/main" val="42313479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xfrm>
            <a:off x="5209221" y="9631011"/>
            <a:ext cx="1080757" cy="287976"/>
          </a:xfrm>
          <a:prstGeom prst="rect">
            <a:avLst/>
          </a:prstGeom>
          <a:noFill/>
        </p:spPr>
        <p:txBody>
          <a:bodyPr lIns="88217" tIns="44108" rIns="88217" bIns="44108"/>
          <a:lstStyle/>
          <a:p>
            <a:endParaRPr lang="en-GB" dirty="0" smtClean="0"/>
          </a:p>
        </p:txBody>
      </p:sp>
      <p:sp>
        <p:nvSpPr>
          <p:cNvPr id="320515" name="Rectangle 3"/>
          <p:cNvSpPr>
            <a:spLocks noGrp="1" noChangeArrowheads="1"/>
          </p:cNvSpPr>
          <p:nvPr>
            <p:ph type="body" idx="1"/>
          </p:nvPr>
        </p:nvSpPr>
        <p:spPr>
          <a:noFill/>
          <a:ln/>
        </p:spPr>
        <p:txBody>
          <a:bodyPr/>
          <a:lstStyle/>
          <a:p>
            <a:r>
              <a:rPr lang="en-US" sz="1100" dirty="0">
                <a:latin typeface="Arial" charset="0"/>
              </a:rPr>
              <a:t>bp230</a:t>
            </a:r>
          </a:p>
        </p:txBody>
      </p:sp>
      <p:sp>
        <p:nvSpPr>
          <p:cNvPr id="32051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2827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10</a:t>
            </a:r>
          </a:p>
          <a:p>
            <a:r>
              <a:rPr lang="en-GB" dirty="0" smtClean="0"/>
              <a:t>Emerged in late 1990s</a:t>
            </a:r>
          </a:p>
          <a:p>
            <a:r>
              <a:rPr lang="en-GB" dirty="0" smtClean="0"/>
              <a:t>From Rapid Application Development (RAD) and the Dynamic System Development Method (DSDM)</a:t>
            </a:r>
          </a:p>
          <a:p>
            <a:r>
              <a:rPr lang="en-GB" dirty="0" smtClean="0"/>
              <a:t>Reaction to Waterfall’s linear approach</a:t>
            </a:r>
          </a:p>
          <a:p>
            <a:r>
              <a:rPr lang="en-GB" dirty="0" smtClean="0"/>
              <a:t>Agile Manifesto</a:t>
            </a:r>
          </a:p>
          <a:p>
            <a:endParaRPr lang="en-GB" dirty="0"/>
          </a:p>
        </p:txBody>
      </p:sp>
    </p:spTree>
    <p:extLst>
      <p:ext uri="{BB962C8B-B14F-4D97-AF65-F5344CB8AC3E}">
        <p14:creationId xmlns:p14="http://schemas.microsoft.com/office/powerpoint/2010/main" val="22064984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a:xfrm>
            <a:off x="729005" y="4664274"/>
            <a:ext cx="5403198" cy="4541600"/>
          </a:xfrm>
        </p:spPr>
        <p:txBody>
          <a:bodyPr>
            <a:normAutofit/>
          </a:bodyPr>
          <a:lstStyle/>
          <a:p>
            <a:r>
              <a:rPr lang="en-GB" dirty="0" smtClean="0"/>
              <a:t>230 - 237</a:t>
            </a:r>
            <a:endParaRPr lang="en-GB" dirty="0"/>
          </a:p>
        </p:txBody>
      </p:sp>
    </p:spTree>
    <p:extLst>
      <p:ext uri="{BB962C8B-B14F-4D97-AF65-F5344CB8AC3E}">
        <p14:creationId xmlns:p14="http://schemas.microsoft.com/office/powerpoint/2010/main" val="42865060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noFill/>
          <a:ln/>
        </p:spPr>
        <p:txBody>
          <a:bodyPr/>
          <a:lstStyle/>
          <a:p>
            <a:r>
              <a:rPr lang="en-US" dirty="0" smtClean="0"/>
              <a:t>bp234</a:t>
            </a:r>
          </a:p>
          <a:p>
            <a:r>
              <a:rPr lang="en-US" dirty="0" smtClean="0"/>
              <a:t>Many: many relationships are found on logical data models. They must be resolved  to produce a physical data model.</a:t>
            </a:r>
          </a:p>
          <a:p>
            <a:endParaRPr lang="en-GB" dirty="0" smtClean="0"/>
          </a:p>
          <a:p>
            <a:r>
              <a:rPr lang="en-GB" dirty="0" smtClean="0"/>
              <a:t>Sometimes it is okay to use a compound entity name as well as a compound key e.g. course/delegate, but often a ‘business’ name will be available and will be better.</a:t>
            </a:r>
          </a:p>
        </p:txBody>
      </p:sp>
      <p:sp>
        <p:nvSpPr>
          <p:cNvPr id="68611" name="Slide Image Placeholder 4"/>
          <p:cNvSpPr>
            <a:spLocks noGrp="1" noRot="1" noChangeAspect="1" noTextEdit="1"/>
          </p:cNvSpPr>
          <p:nvPr>
            <p:ph type="sldImg"/>
          </p:nvPr>
        </p:nvSpPr>
        <p:spPr>
          <a:ln/>
        </p:spPr>
      </p:sp>
    </p:spTree>
    <p:extLst>
      <p:ext uri="{BB962C8B-B14F-4D97-AF65-F5344CB8AC3E}">
        <p14:creationId xmlns:p14="http://schemas.microsoft.com/office/powerpoint/2010/main" val="192839826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3" name="Rectangle 3"/>
          <p:cNvSpPr>
            <a:spLocks noGrp="1" noChangeArrowheads="1"/>
          </p:cNvSpPr>
          <p:nvPr>
            <p:ph type="body" idx="1"/>
          </p:nvPr>
        </p:nvSpPr>
        <p:spPr>
          <a:noFill/>
          <a:ln/>
        </p:spPr>
        <p:txBody>
          <a:bodyPr/>
          <a:lstStyle/>
          <a:p>
            <a:r>
              <a:rPr lang="en-US" dirty="0" err="1" smtClean="0"/>
              <a:t>Bp</a:t>
            </a:r>
            <a:r>
              <a:rPr lang="en-US" dirty="0" smtClean="0"/>
              <a:t> 232</a:t>
            </a:r>
            <a:r>
              <a:rPr lang="en-US" baseline="0" dirty="0" smtClean="0"/>
              <a:t> – 233</a:t>
            </a:r>
          </a:p>
          <a:p>
            <a:r>
              <a:rPr lang="en-US" baseline="0" dirty="0" err="1" smtClean="0"/>
              <a:t>Analysed</a:t>
            </a:r>
            <a:r>
              <a:rPr lang="en-US" baseline="0" dirty="0" smtClean="0"/>
              <a:t> slightly differently.</a:t>
            </a:r>
          </a:p>
          <a:p>
            <a:r>
              <a:rPr lang="en-US" baseline="0" dirty="0" smtClean="0"/>
              <a:t>The one end is the parent end and the many end the child. </a:t>
            </a:r>
          </a:p>
          <a:p>
            <a:r>
              <a:rPr lang="en-US" baseline="0" dirty="0" smtClean="0"/>
              <a:t>A customer may not have placed any orders yet but an order must have a customer</a:t>
            </a:r>
          </a:p>
          <a:p>
            <a:r>
              <a:rPr lang="en-US" baseline="0" dirty="0" smtClean="0"/>
              <a:t>A complaint must be related to an order but an order may not have a complaint</a:t>
            </a:r>
            <a:endParaRPr lang="en-US" dirty="0" smtClean="0"/>
          </a:p>
        </p:txBody>
      </p:sp>
      <p:sp>
        <p:nvSpPr>
          <p:cNvPr id="3225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83016110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noFill/>
          <a:ln/>
        </p:spPr>
        <p:txBody>
          <a:bodyPr/>
          <a:lstStyle/>
          <a:p>
            <a:r>
              <a:rPr lang="en-US" dirty="0" smtClean="0"/>
              <a:t>Bp235</a:t>
            </a:r>
            <a:r>
              <a:rPr lang="en-US" baseline="0" dirty="0" smtClean="0"/>
              <a:t> - 236</a:t>
            </a:r>
            <a:endParaRPr lang="en-US" dirty="0" smtClean="0"/>
          </a:p>
          <a:p>
            <a:r>
              <a:rPr lang="en-US" dirty="0" smtClean="0"/>
              <a:t>Relationships should be named – usually in both directions.</a:t>
            </a:r>
          </a:p>
          <a:p>
            <a:endParaRPr lang="en-US" dirty="0" smtClean="0"/>
          </a:p>
          <a:p>
            <a:r>
              <a:rPr lang="en-US" dirty="0" smtClean="0"/>
              <a:t>Exclusive relationship – each employee must be allocated to one and only one sales region, or to one and only one office</a:t>
            </a:r>
          </a:p>
        </p:txBody>
      </p:sp>
      <p:sp>
        <p:nvSpPr>
          <p:cNvPr id="66563"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07500605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body" idx="1"/>
          </p:nvPr>
        </p:nvSpPr>
        <p:spPr>
          <a:xfrm>
            <a:off x="785868" y="4239555"/>
            <a:ext cx="5104336" cy="4467470"/>
          </a:xfrm>
          <a:noFill/>
          <a:ln/>
        </p:spPr>
        <p:txBody>
          <a:bodyPr/>
          <a:lstStyle/>
          <a:p>
            <a:r>
              <a:rPr lang="en-US" sz="1100" dirty="0">
                <a:latin typeface="Arial" charset="0"/>
              </a:rPr>
              <a:t>Bp237 - 239</a:t>
            </a:r>
          </a:p>
        </p:txBody>
      </p:sp>
      <p:sp>
        <p:nvSpPr>
          <p:cNvPr id="32461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90751051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xfrm>
            <a:off x="5209221" y="9631011"/>
            <a:ext cx="1080757" cy="287976"/>
          </a:xfrm>
          <a:prstGeom prst="rect">
            <a:avLst/>
          </a:prstGeom>
          <a:noFill/>
        </p:spPr>
        <p:txBody>
          <a:bodyPr lIns="88217" tIns="44108" rIns="88217" bIns="44108"/>
          <a:lstStyle/>
          <a:p>
            <a:endParaRPr lang="en-GB" dirty="0" smtClean="0"/>
          </a:p>
        </p:txBody>
      </p:sp>
      <p:sp>
        <p:nvSpPr>
          <p:cNvPr id="320515" name="Rectangle 3"/>
          <p:cNvSpPr>
            <a:spLocks noGrp="1" noChangeArrowheads="1"/>
          </p:cNvSpPr>
          <p:nvPr>
            <p:ph type="body" idx="1"/>
          </p:nvPr>
        </p:nvSpPr>
        <p:spPr>
          <a:noFill/>
          <a:ln/>
        </p:spPr>
        <p:txBody>
          <a:bodyPr/>
          <a:lstStyle/>
          <a:p>
            <a:r>
              <a:rPr lang="en-US" sz="1100" dirty="0">
                <a:latin typeface="Arial" charset="0"/>
              </a:rPr>
              <a:t>bp230</a:t>
            </a:r>
          </a:p>
        </p:txBody>
      </p:sp>
      <p:sp>
        <p:nvSpPr>
          <p:cNvPr id="32051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5659032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5" name="Rectangle 3"/>
          <p:cNvSpPr>
            <a:spLocks noGrp="1" noChangeArrowheads="1"/>
          </p:cNvSpPr>
          <p:nvPr>
            <p:ph type="body" idx="1"/>
          </p:nvPr>
        </p:nvSpPr>
        <p:spPr>
          <a:noFill/>
          <a:ln/>
        </p:spPr>
        <p:txBody>
          <a:bodyPr/>
          <a:lstStyle/>
          <a:p>
            <a:pPr marL="0" marR="0" lvl="1"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US" dirty="0" smtClean="0"/>
              <a:t>Bp240</a:t>
            </a:r>
          </a:p>
          <a:p>
            <a:endParaRPr lang="en-US" dirty="0" smtClean="0"/>
          </a:p>
          <a:p>
            <a:pPr>
              <a:lnSpc>
                <a:spcPct val="100000"/>
              </a:lnSpc>
            </a:pPr>
            <a:r>
              <a:rPr lang="en-GB" sz="1200" dirty="0" smtClean="0"/>
              <a:t>Class name – capitalise first initial</a:t>
            </a:r>
          </a:p>
          <a:p>
            <a:pPr>
              <a:lnSpc>
                <a:spcPct val="100000"/>
              </a:lnSpc>
            </a:pPr>
            <a:r>
              <a:rPr lang="en-GB" sz="1200" dirty="0" smtClean="0"/>
              <a:t>Attributes – lower case with constituent parts shown with capitalised initials</a:t>
            </a:r>
          </a:p>
          <a:p>
            <a:pPr>
              <a:lnSpc>
                <a:spcPct val="100000"/>
              </a:lnSpc>
            </a:pPr>
            <a:r>
              <a:rPr lang="en-US" sz="1200" dirty="0" smtClean="0"/>
              <a:t>Associations with notation at each end indicating</a:t>
            </a:r>
            <a:br>
              <a:rPr lang="en-US" sz="1200" dirty="0" smtClean="0"/>
            </a:br>
            <a:r>
              <a:rPr lang="en-US" sz="1200" dirty="0" smtClean="0"/>
              <a:t>the </a:t>
            </a:r>
            <a:r>
              <a:rPr lang="en-US" sz="1200" i="1" dirty="0" smtClean="0">
                <a:solidFill>
                  <a:schemeClr val="tx2"/>
                </a:solidFill>
              </a:rPr>
              <a:t>multiplicity</a:t>
            </a:r>
            <a:r>
              <a:rPr lang="en-US" sz="1200" dirty="0" smtClean="0">
                <a:solidFill>
                  <a:schemeClr val="tx2"/>
                </a:solidFill>
              </a:rPr>
              <a:t> </a:t>
            </a:r>
            <a:r>
              <a:rPr lang="en-US" sz="1200" dirty="0" smtClean="0"/>
              <a:t>of instances per class </a:t>
            </a:r>
            <a:endParaRPr lang="en-US" dirty="0" smtClean="0"/>
          </a:p>
        </p:txBody>
      </p:sp>
      <p:sp>
        <p:nvSpPr>
          <p:cNvPr id="32563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0640331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Rectangle 3"/>
          <p:cNvSpPr>
            <a:spLocks noGrp="1" noChangeArrowheads="1"/>
          </p:cNvSpPr>
          <p:nvPr>
            <p:ph type="body" idx="1"/>
          </p:nvPr>
        </p:nvSpPr>
        <p:spPr>
          <a:noFill/>
          <a:ln/>
        </p:spPr>
        <p:txBody>
          <a:bodyPr/>
          <a:lstStyle/>
          <a:p>
            <a:r>
              <a:rPr lang="en-US" dirty="0" smtClean="0"/>
              <a:t>bp242</a:t>
            </a:r>
          </a:p>
        </p:txBody>
      </p:sp>
      <p:sp>
        <p:nvSpPr>
          <p:cNvPr id="32666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46249421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UPDATE</a:t>
            </a:r>
          </a:p>
          <a:p>
            <a:r>
              <a:rPr lang="en-GB" dirty="0" smtClean="0"/>
              <a:t>Group activity –</a:t>
            </a:r>
            <a:r>
              <a:rPr lang="en-GB" baseline="0" dirty="0" smtClean="0"/>
              <a:t> prioritise the requirements from the case study</a:t>
            </a:r>
            <a:endParaRPr lang="en-GB" dirty="0"/>
          </a:p>
        </p:txBody>
      </p:sp>
    </p:spTree>
    <p:extLst>
      <p:ext uri="{BB962C8B-B14F-4D97-AF65-F5344CB8AC3E}">
        <p14:creationId xmlns:p14="http://schemas.microsoft.com/office/powerpoint/2010/main" val="362183705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Slide Image Placeholder 5"/>
          <p:cNvSpPr>
            <a:spLocks noGrp="1" noRot="1" noChangeAspect="1" noTextEdit="1"/>
          </p:cNvSpPr>
          <p:nvPr>
            <p:ph type="sldImg"/>
          </p:nvPr>
        </p:nvSpPr>
        <p:spPr>
          <a:ln/>
        </p:spPr>
      </p:sp>
      <p:sp>
        <p:nvSpPr>
          <p:cNvPr id="328708" name="Notes Placeholder 6"/>
          <p:cNvSpPr>
            <a:spLocks noGrp="1"/>
          </p:cNvSpPr>
          <p:nvPr>
            <p:ph type="body" idx="1"/>
          </p:nvPr>
        </p:nvSpPr>
        <p:spPr>
          <a:noFill/>
          <a:ln/>
        </p:spPr>
        <p:txBody>
          <a:bodyPr/>
          <a:lstStyle/>
          <a:p>
            <a:r>
              <a:rPr lang="en-US" dirty="0" smtClean="0"/>
              <a:t>Chapter 13, </a:t>
            </a:r>
            <a:r>
              <a:rPr lang="en-US" dirty="0" err="1" smtClean="0"/>
              <a:t>pg</a:t>
            </a:r>
            <a:r>
              <a:rPr lang="en-US" dirty="0" smtClean="0"/>
              <a:t> 246</a:t>
            </a:r>
          </a:p>
        </p:txBody>
      </p:sp>
    </p:spTree>
    <p:extLst>
      <p:ext uri="{BB962C8B-B14F-4D97-AF65-F5344CB8AC3E}">
        <p14:creationId xmlns:p14="http://schemas.microsoft.com/office/powerpoint/2010/main" val="408320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777875" y="715963"/>
            <a:ext cx="5276850" cy="3959225"/>
          </a:xfrm>
          <a:ln/>
        </p:spPr>
      </p:sp>
      <p:sp>
        <p:nvSpPr>
          <p:cNvPr id="22531" name="Notes Placeholder 2"/>
          <p:cNvSpPr>
            <a:spLocks noGrp="1"/>
          </p:cNvSpPr>
          <p:nvPr>
            <p:ph type="body" idx="1"/>
          </p:nvPr>
        </p:nvSpPr>
        <p:spPr>
          <a:noFill/>
          <a:ln/>
        </p:spPr>
        <p:txBody>
          <a:bodyPr/>
          <a:lstStyle/>
          <a:p>
            <a:r>
              <a:rPr lang="en-GB" dirty="0" err="1" smtClean="0"/>
              <a:t>Pg</a:t>
            </a:r>
            <a:r>
              <a:rPr lang="en-GB" baseline="0" dirty="0" smtClean="0"/>
              <a:t> 6 - 8</a:t>
            </a:r>
            <a:endParaRPr lang="en-GB" dirty="0" smtClean="0"/>
          </a:p>
          <a:p>
            <a:r>
              <a:rPr lang="en-GB" sz="1200" kern="1200" dirty="0" smtClean="0">
                <a:solidFill>
                  <a:schemeClr val="tx1"/>
                </a:solidFill>
                <a:effectLst/>
                <a:latin typeface="Arial" pitchFamily="34" charset="0"/>
                <a:ea typeface="+mn-ea"/>
                <a:cs typeface="Arial" pitchFamily="34" charset="0"/>
              </a:rPr>
              <a:t>Business analysis has many guises and the actual work carried out will often depend on what the business needs from the analysis role.</a:t>
            </a:r>
          </a:p>
          <a:p>
            <a:r>
              <a:rPr lang="en-GB" sz="1200" kern="1200" dirty="0" smtClean="0">
                <a:solidFill>
                  <a:schemeClr val="tx1"/>
                </a:solidFill>
                <a:effectLst/>
                <a:latin typeface="Arial" pitchFamily="34" charset="0"/>
                <a:ea typeface="+mn-ea"/>
                <a:cs typeface="Arial" pitchFamily="34" charset="0"/>
              </a:rPr>
              <a:t>Although strategic analysis is outside the remit of most BA jobs, it may be undertaken by some senior BAs in conjunction with senior management and strategy consultants. </a:t>
            </a:r>
          </a:p>
          <a:p>
            <a:r>
              <a:rPr lang="en-GB" sz="1200" kern="1200" dirty="0" smtClean="0">
                <a:solidFill>
                  <a:schemeClr val="tx1"/>
                </a:solidFill>
                <a:effectLst/>
                <a:latin typeface="Arial" pitchFamily="34" charset="0"/>
                <a:ea typeface="+mn-ea"/>
                <a:cs typeface="Arial" pitchFamily="34" charset="0"/>
              </a:rPr>
              <a:t>Most BAs will have a role to play in supporting this activity, and will need to have access to and understand their organisation's business strategy, as their work will need to support the achievement of this. </a:t>
            </a:r>
          </a:p>
          <a:p>
            <a:r>
              <a:rPr lang="en-GB" sz="1200" kern="1200" dirty="0" smtClean="0">
                <a:solidFill>
                  <a:schemeClr val="tx1"/>
                </a:solidFill>
                <a:effectLst/>
                <a:latin typeface="Arial" pitchFamily="34" charset="0"/>
                <a:ea typeface="+mn-ea"/>
                <a:cs typeface="Arial" pitchFamily="34" charset="0"/>
              </a:rPr>
              <a:t>Systems analysis is about analysing and specifying requirements for IT systems so that the organisations can evaluate software packages or develop bespoke IT systems to support their business processes. It will involve the use of techniques such as data modelling and process or function modelling. </a:t>
            </a:r>
          </a:p>
          <a:p>
            <a:r>
              <a:rPr lang="en-GB" sz="1200" kern="1200" dirty="0" smtClean="0">
                <a:solidFill>
                  <a:schemeClr val="tx1"/>
                </a:solidFill>
                <a:effectLst/>
                <a:latin typeface="Arial" pitchFamily="34" charset="0"/>
                <a:ea typeface="+mn-ea"/>
                <a:cs typeface="Arial" pitchFamily="34" charset="0"/>
              </a:rPr>
              <a:t>Some organisations may consider that this work is technical in nature and therefore outside the scope of the BA role, but many organisations do not have a clear distinction; which has led to many and varied job titles with "analyst" in them. </a:t>
            </a:r>
          </a:p>
          <a:p>
            <a:r>
              <a:rPr lang="en-GB" sz="1200" kern="1200" dirty="0" smtClean="0">
                <a:solidFill>
                  <a:schemeClr val="tx1"/>
                </a:solidFill>
                <a:effectLst/>
                <a:latin typeface="Arial" pitchFamily="34" charset="0"/>
                <a:ea typeface="+mn-ea"/>
                <a:cs typeface="Arial" pitchFamily="34" charset="0"/>
              </a:rPr>
              <a:t>Whether the BA gets involved with the systems analysis or not, they need to have an awareness of the IT systems as they exist to meet business requirements.</a:t>
            </a:r>
          </a:p>
          <a:p>
            <a:r>
              <a:rPr lang="en-GB" sz="1200" kern="1200" dirty="0" smtClean="0">
                <a:solidFill>
                  <a:schemeClr val="tx1"/>
                </a:solidFill>
                <a:effectLst/>
                <a:latin typeface="Arial" pitchFamily="34" charset="0"/>
                <a:ea typeface="+mn-ea"/>
                <a:cs typeface="Arial" pitchFamily="34" charset="0"/>
              </a:rPr>
              <a:t>Beyond the core responsibilities, there are others that may apply where the business analyst is in a more senior role or has chosen to specialise, as follows:</a:t>
            </a:r>
          </a:p>
          <a:p>
            <a:pPr lvl="1"/>
            <a:r>
              <a:rPr lang="en-GB" sz="1200" kern="1200" dirty="0" smtClean="0">
                <a:solidFill>
                  <a:schemeClr val="tx1"/>
                </a:solidFill>
                <a:effectLst/>
                <a:latin typeface="Arial" pitchFamily="34" charset="0"/>
                <a:ea typeface="+mn-ea"/>
                <a:cs typeface="Arial" pitchFamily="34" charset="0"/>
              </a:rPr>
              <a:t>Strategy implementation, where the business analysts work closely with senior management to help define the most effective business systems to implement elements of the business strategy</a:t>
            </a:r>
          </a:p>
          <a:p>
            <a:pPr lvl="1"/>
            <a:r>
              <a:rPr lang="en-GB" sz="1200" kern="1200" dirty="0" smtClean="0">
                <a:solidFill>
                  <a:schemeClr val="tx1"/>
                </a:solidFill>
                <a:effectLst/>
                <a:latin typeface="Arial" pitchFamily="34" charset="0"/>
                <a:ea typeface="+mn-ea"/>
                <a:cs typeface="Arial" pitchFamily="34" charset="0"/>
              </a:rPr>
              <a:t>More senior business analysts may produce business cases, typically with assistance from finance specialists</a:t>
            </a:r>
          </a:p>
          <a:p>
            <a:pPr lvl="1"/>
            <a:r>
              <a:rPr lang="en-GB" sz="1200" kern="1200" dirty="0" smtClean="0">
                <a:solidFill>
                  <a:schemeClr val="tx1"/>
                </a:solidFill>
                <a:effectLst/>
                <a:latin typeface="Arial" pitchFamily="34" charset="0"/>
                <a:ea typeface="+mn-ea"/>
                <a:cs typeface="Arial" pitchFamily="34" charset="0"/>
              </a:rPr>
              <a:t>Involvement in post-implementation reviews to evaluate whether the benefits claimed in the business case have been achieved </a:t>
            </a:r>
          </a:p>
          <a:p>
            <a:pPr lvl="1"/>
            <a:r>
              <a:rPr lang="en-GB" sz="1200" kern="1200" dirty="0" smtClean="0">
                <a:solidFill>
                  <a:schemeClr val="tx1"/>
                </a:solidFill>
                <a:effectLst/>
                <a:latin typeface="Arial" pitchFamily="34" charset="0"/>
                <a:ea typeface="+mn-ea"/>
                <a:cs typeface="Arial" pitchFamily="34" charset="0"/>
              </a:rPr>
              <a:t>Specifying IT requirements using standard modelling techniques</a:t>
            </a:r>
          </a:p>
          <a:p>
            <a:endParaRPr lang="en-GB" dirty="0" smtClean="0"/>
          </a:p>
        </p:txBody>
      </p:sp>
    </p:spTree>
    <p:extLst>
      <p:ext uri="{BB962C8B-B14F-4D97-AF65-F5344CB8AC3E}">
        <p14:creationId xmlns:p14="http://schemas.microsoft.com/office/powerpoint/2010/main" val="41225087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bp247</a:t>
            </a:r>
            <a:endParaRPr lang="en-GB" dirty="0"/>
          </a:p>
        </p:txBody>
      </p:sp>
    </p:spTree>
    <p:extLst>
      <p:ext uri="{BB962C8B-B14F-4D97-AF65-F5344CB8AC3E}">
        <p14:creationId xmlns:p14="http://schemas.microsoft.com/office/powerpoint/2010/main" val="105631980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bp247</a:t>
            </a:r>
            <a:endParaRPr lang="en-GB" dirty="0"/>
          </a:p>
        </p:txBody>
      </p:sp>
    </p:spTree>
    <p:extLst>
      <p:ext uri="{BB962C8B-B14F-4D97-AF65-F5344CB8AC3E}">
        <p14:creationId xmlns:p14="http://schemas.microsoft.com/office/powerpoint/2010/main" val="306815059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2" name="Rectangle 3"/>
          <p:cNvSpPr>
            <a:spLocks noChangeArrowheads="1"/>
          </p:cNvSpPr>
          <p:nvPr/>
        </p:nvSpPr>
        <p:spPr bwMode="auto">
          <a:xfrm>
            <a:off x="0" y="9431498"/>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19463" name="Rectangle 4"/>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9464" name="Rectangle 5"/>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5" name="Rectangle 6"/>
          <p:cNvSpPr>
            <a:spLocks noChangeArrowheads="1"/>
          </p:cNvSpPr>
          <p:nvPr/>
        </p:nvSpPr>
        <p:spPr bwMode="auto">
          <a:xfrm>
            <a:off x="3850846" y="9431498"/>
            <a:ext cx="2946830" cy="496729"/>
          </a:xfrm>
          <a:prstGeom prst="rect">
            <a:avLst/>
          </a:prstGeom>
          <a:noFill/>
          <a:ln w="9525">
            <a:noFill/>
            <a:miter lim="800000"/>
            <a:headEnd/>
            <a:tailEnd/>
          </a:ln>
        </p:spPr>
        <p:txBody>
          <a:bodyPr wrap="none" lIns="91482" tIns="45741" rIns="91482" bIns="45741" anchor="ctr"/>
          <a:lstStyle/>
          <a:p>
            <a:endParaRPr lang="en-US" dirty="0"/>
          </a:p>
        </p:txBody>
      </p:sp>
      <p:sp>
        <p:nvSpPr>
          <p:cNvPr id="19466" name="Rectangle 7"/>
          <p:cNvSpPr>
            <a:spLocks noChangeArrowheads="1"/>
          </p:cNvSpPr>
          <p:nvPr/>
        </p:nvSpPr>
        <p:spPr bwMode="auto">
          <a:xfrm>
            <a:off x="0" y="9431498"/>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19467" name="Rectangle 8"/>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9468" name="Rectangle 9"/>
          <p:cNvSpPr>
            <a:spLocks noChangeArrowheads="1"/>
          </p:cNvSpPr>
          <p:nvPr/>
        </p:nvSpPr>
        <p:spPr bwMode="auto">
          <a:xfrm>
            <a:off x="3850846" y="-1586"/>
            <a:ext cx="2946830" cy="496730"/>
          </a:xfrm>
          <a:prstGeom prst="rect">
            <a:avLst/>
          </a:prstGeom>
          <a:noFill/>
          <a:ln w="9525">
            <a:noFill/>
            <a:miter lim="800000"/>
            <a:headEnd/>
            <a:tailEnd/>
          </a:ln>
        </p:spPr>
        <p:txBody>
          <a:bodyPr wrap="none" lIns="91482" tIns="45741" rIns="91482" bIns="45741" anchor="ctr"/>
          <a:lstStyle/>
          <a:p>
            <a:endParaRPr lang="en-US" dirty="0"/>
          </a:p>
        </p:txBody>
      </p:sp>
      <p:sp>
        <p:nvSpPr>
          <p:cNvPr id="19469" name="Rectangle 10"/>
          <p:cNvSpPr>
            <a:spLocks noChangeArrowheads="1"/>
          </p:cNvSpPr>
          <p:nvPr/>
        </p:nvSpPr>
        <p:spPr bwMode="auto">
          <a:xfrm>
            <a:off x="3850846" y="9431498"/>
            <a:ext cx="2946830" cy="496729"/>
          </a:xfrm>
          <a:prstGeom prst="rect">
            <a:avLst/>
          </a:prstGeom>
          <a:noFill/>
          <a:ln w="9525">
            <a:noFill/>
            <a:miter lim="800000"/>
            <a:headEnd/>
            <a:tailEnd/>
          </a:ln>
        </p:spPr>
        <p:txBody>
          <a:bodyPr wrap="none" lIns="91482" tIns="45741" rIns="91482" bIns="45741" anchor="ctr"/>
          <a:lstStyle/>
          <a:p>
            <a:endParaRPr lang="en-US" dirty="0"/>
          </a:p>
        </p:txBody>
      </p:sp>
      <p:sp>
        <p:nvSpPr>
          <p:cNvPr id="19471" name="Rectangle 12"/>
          <p:cNvSpPr>
            <a:spLocks noChangeArrowheads="1"/>
          </p:cNvSpPr>
          <p:nvPr/>
        </p:nvSpPr>
        <p:spPr bwMode="auto">
          <a:xfrm>
            <a:off x="0" y="-1586"/>
            <a:ext cx="2946831" cy="496730"/>
          </a:xfrm>
          <a:prstGeom prst="rect">
            <a:avLst/>
          </a:prstGeom>
          <a:noFill/>
          <a:ln w="9525">
            <a:noFill/>
            <a:miter lim="800000"/>
            <a:headEnd/>
            <a:tailEnd/>
          </a:ln>
        </p:spPr>
        <p:txBody>
          <a:bodyPr wrap="none" lIns="91482" tIns="45741" rIns="91482" bIns="45741" anchor="ctr"/>
          <a:lstStyle/>
          <a:p>
            <a:endParaRPr lang="en-US" dirty="0"/>
          </a:p>
        </p:txBody>
      </p:sp>
      <p:sp>
        <p:nvSpPr>
          <p:cNvPr id="18" name="Slide Image Placeholder 17"/>
          <p:cNvSpPr>
            <a:spLocks noGrp="1" noRot="1" noChangeAspect="1"/>
          </p:cNvSpPr>
          <p:nvPr>
            <p:ph type="sldImg"/>
          </p:nvPr>
        </p:nvSpPr>
        <p:spPr/>
      </p:sp>
      <p:sp>
        <p:nvSpPr>
          <p:cNvPr id="19" name="Notes Placeholder 18"/>
          <p:cNvSpPr>
            <a:spLocks noGrp="1"/>
          </p:cNvSpPr>
          <p:nvPr>
            <p:ph type="body" idx="1"/>
          </p:nvPr>
        </p:nvSpPr>
        <p:spPr/>
        <p:txBody>
          <a:bodyPr>
            <a:normAutofit/>
          </a:bodyPr>
          <a:lstStyle/>
          <a:p>
            <a:pPr lvl="0"/>
            <a:r>
              <a:rPr lang="en-GB" i="1" dirty="0" err="1" smtClean="0"/>
              <a:t>Pg</a:t>
            </a:r>
            <a:r>
              <a:rPr lang="en-GB" i="1" baseline="0" dirty="0" smtClean="0"/>
              <a:t> 248</a:t>
            </a:r>
            <a:endParaRPr lang="en-GB" i="1" dirty="0"/>
          </a:p>
        </p:txBody>
      </p:sp>
    </p:spTree>
    <p:extLst>
      <p:ext uri="{BB962C8B-B14F-4D97-AF65-F5344CB8AC3E}">
        <p14:creationId xmlns:p14="http://schemas.microsoft.com/office/powerpoint/2010/main" val="26584958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1" name="Rectangle 3"/>
          <p:cNvSpPr>
            <a:spLocks noGrp="1" noChangeArrowheads="1"/>
          </p:cNvSpPr>
          <p:nvPr>
            <p:ph type="body" idx="1"/>
          </p:nvPr>
        </p:nvSpPr>
        <p:spPr>
          <a:xfrm>
            <a:off x="495538" y="4601449"/>
            <a:ext cx="5879563" cy="4467471"/>
          </a:xfrm>
          <a:noFill/>
          <a:ln/>
        </p:spPr>
        <p:txBody>
          <a:bodyPr/>
          <a:lstStyle/>
          <a:p>
            <a:pPr marL="226666" indent="-226666">
              <a:lnSpc>
                <a:spcPct val="90000"/>
              </a:lnSpc>
            </a:pPr>
            <a:r>
              <a:rPr lang="en-GB" sz="1100" dirty="0">
                <a:latin typeface="Arial" charset="0"/>
              </a:rPr>
              <a:t>bp249</a:t>
            </a:r>
          </a:p>
          <a:p>
            <a:pPr defTabSz="916254">
              <a:spcBef>
                <a:spcPts val="0"/>
              </a:spcBef>
              <a:tabLst>
                <a:tab pos="273604" algn="l"/>
                <a:tab pos="545616" algn="l"/>
                <a:tab pos="798541" algn="l"/>
                <a:tab pos="1072145" algn="l"/>
                <a:tab pos="1345748" algn="l"/>
                <a:tab pos="1617762" algn="l"/>
                <a:tab pos="1891365" algn="l"/>
                <a:tab pos="2163377" algn="l"/>
                <a:tab pos="2417893" algn="l"/>
                <a:tab pos="2689907" algn="l"/>
              </a:tabLst>
              <a:defRPr/>
            </a:pPr>
            <a:r>
              <a:rPr lang="en-GB" sz="1100" dirty="0"/>
              <a:t>This is the traditional approach to systems development. Unfortunately it does not allow for early testing as no thought is given to testing until all of the development is done.</a:t>
            </a:r>
          </a:p>
          <a:p>
            <a:pPr>
              <a:spcBef>
                <a:spcPts val="0"/>
              </a:spcBef>
            </a:pPr>
            <a:r>
              <a:rPr lang="en-GB" sz="1100" dirty="0"/>
              <a:t> It consists of the following sequential phases: </a:t>
            </a:r>
          </a:p>
          <a:p>
            <a:pPr>
              <a:spcBef>
                <a:spcPts val="0"/>
              </a:spcBef>
            </a:pPr>
            <a:r>
              <a:rPr lang="en-US" sz="1100" dirty="0"/>
              <a:t>1.Feasibility - project </a:t>
            </a:r>
            <a:r>
              <a:rPr lang="en-GB" sz="1100" dirty="0"/>
              <a:t>initiation. Define Terms Of Reference (TOR). High-level investigation and estimates. Preliminary exploration of problems and possible solutions. Benefits versus costs of candidate solutions. Recommendation of one option. This is where the business analyst is involved.</a:t>
            </a:r>
          </a:p>
          <a:p>
            <a:pPr>
              <a:spcBef>
                <a:spcPts val="0"/>
              </a:spcBef>
            </a:pPr>
            <a:r>
              <a:rPr lang="en-US" sz="1100" dirty="0"/>
              <a:t>2.</a:t>
            </a:r>
            <a:r>
              <a:rPr lang="en-GB" sz="1100" dirty="0"/>
              <a:t>Analysis. Investigate, document and assess current system. Gather and document new requirements. Requirements documentation produced and signed off.</a:t>
            </a:r>
          </a:p>
          <a:p>
            <a:pPr>
              <a:spcBef>
                <a:spcPts val="0"/>
              </a:spcBef>
            </a:pPr>
            <a:r>
              <a:rPr lang="en-GB" sz="1100" dirty="0"/>
              <a:t>3. Design. High-level design of the system including database </a:t>
            </a:r>
            <a:r>
              <a:rPr lang="en-US" sz="1100" dirty="0"/>
              <a:t>design and user interface design , followed by detailed design when program specifications are produced.</a:t>
            </a:r>
            <a:endParaRPr lang="en-GB" sz="1100" dirty="0"/>
          </a:p>
          <a:p>
            <a:pPr>
              <a:spcBef>
                <a:spcPts val="0"/>
              </a:spcBef>
            </a:pPr>
            <a:r>
              <a:rPr lang="en-US" sz="1100" dirty="0"/>
              <a:t>4.Build.and test. Perform detailed</a:t>
            </a:r>
            <a:r>
              <a:rPr lang="en-GB" sz="1100" dirty="0"/>
              <a:t> technical design. Decompose specifications further into units or components. Specify these components. Code and test components. Components are brought together to form higher level systems and tested. </a:t>
            </a:r>
          </a:p>
          <a:p>
            <a:pPr>
              <a:spcBef>
                <a:spcPts val="0"/>
              </a:spcBef>
            </a:pPr>
            <a:r>
              <a:rPr lang="en-US" sz="1100" dirty="0"/>
              <a:t>5.</a:t>
            </a:r>
            <a:r>
              <a:rPr lang="en-GB" sz="1100" dirty="0"/>
              <a:t>Implementation. Train staff, user acceptance testing, handover</a:t>
            </a:r>
          </a:p>
          <a:p>
            <a:pPr>
              <a:spcBef>
                <a:spcPts val="0"/>
              </a:spcBef>
            </a:pPr>
            <a:r>
              <a:rPr lang="en-GB" sz="1100" dirty="0"/>
              <a:t>6. Review. Post implementation review of project and system</a:t>
            </a:r>
          </a:p>
          <a:p>
            <a:pPr>
              <a:spcBef>
                <a:spcPts val="0"/>
              </a:spcBef>
            </a:pPr>
            <a:r>
              <a:rPr lang="en-GB" sz="1100" dirty="0"/>
              <a:t>Business analysts would typically be involved in the feasibility study and analysis.</a:t>
            </a:r>
          </a:p>
          <a:p>
            <a:pPr>
              <a:spcBef>
                <a:spcPts val="0"/>
              </a:spcBef>
            </a:pPr>
            <a:endParaRPr lang="en-GB" sz="1100" dirty="0"/>
          </a:p>
          <a:p>
            <a:pPr>
              <a:spcBef>
                <a:spcPts val="0"/>
              </a:spcBef>
            </a:pPr>
            <a:r>
              <a:rPr lang="en-GB" sz="1100" dirty="0"/>
              <a:t>Waterfall can be adapted for a package solution. After analysis phase, acquire and configure software package instead of design and build.</a:t>
            </a:r>
          </a:p>
          <a:p>
            <a:pPr>
              <a:spcBef>
                <a:spcPts val="0"/>
              </a:spcBef>
            </a:pPr>
            <a:endParaRPr lang="en-GB" sz="1100" dirty="0"/>
          </a:p>
          <a:p>
            <a:pPr>
              <a:spcBef>
                <a:spcPts val="0"/>
              </a:spcBef>
            </a:pPr>
            <a:r>
              <a:rPr lang="en-GB" sz="1100" dirty="0"/>
              <a:t>SSADM is an example of a traditional waterfall methodology</a:t>
            </a:r>
          </a:p>
          <a:p>
            <a:pPr>
              <a:spcBef>
                <a:spcPts val="0"/>
              </a:spcBef>
            </a:pPr>
            <a:endParaRPr lang="en-GB" sz="1100" dirty="0"/>
          </a:p>
          <a:p>
            <a:pPr marL="226666" indent="-226666">
              <a:lnSpc>
                <a:spcPct val="90000"/>
              </a:lnSpc>
            </a:pPr>
            <a:r>
              <a:rPr lang="en-GB" sz="1100" dirty="0">
                <a:latin typeface="Arial" charset="0"/>
              </a:rPr>
              <a:t>The backwards facing arrows indicate the need to check back at each stage, to ensure the project stays in scope, that each stage builds logically on its predecessor and modifications to deliverables from a previous stage may be made.</a:t>
            </a:r>
          </a:p>
          <a:p>
            <a:pPr marL="226666" indent="-226666">
              <a:lnSpc>
                <a:spcPct val="90000"/>
              </a:lnSpc>
            </a:pPr>
            <a:endParaRPr lang="en-GB" sz="1100" dirty="0">
              <a:latin typeface="Arial" charset="0"/>
            </a:endParaRPr>
          </a:p>
        </p:txBody>
      </p:sp>
      <p:sp>
        <p:nvSpPr>
          <p:cNvPr id="32973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1684487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ChangeArrowheads="1"/>
          </p:cNvSpPr>
          <p:nvPr/>
        </p:nvSpPr>
        <p:spPr bwMode="auto">
          <a:xfrm>
            <a:off x="3850846" y="-1587"/>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21510" name="Rectangle 3"/>
          <p:cNvSpPr>
            <a:spLocks noChangeArrowheads="1"/>
          </p:cNvSpPr>
          <p:nvPr/>
        </p:nvSpPr>
        <p:spPr bwMode="auto">
          <a:xfrm>
            <a:off x="0" y="9431498"/>
            <a:ext cx="2946832" cy="496728"/>
          </a:xfrm>
          <a:prstGeom prst="rect">
            <a:avLst/>
          </a:prstGeom>
          <a:noFill/>
          <a:ln w="9525">
            <a:noFill/>
            <a:miter lim="800000"/>
            <a:headEnd/>
            <a:tailEnd/>
          </a:ln>
        </p:spPr>
        <p:txBody>
          <a:bodyPr wrap="none" lIns="91482" tIns="45741" rIns="91482" bIns="45741" anchor="ctr"/>
          <a:lstStyle/>
          <a:p>
            <a:endParaRPr lang="en-US" dirty="0"/>
          </a:p>
        </p:txBody>
      </p:sp>
      <p:sp>
        <p:nvSpPr>
          <p:cNvPr id="21511" name="Rectangle 4"/>
          <p:cNvSpPr>
            <a:spLocks noChangeArrowheads="1"/>
          </p:cNvSpPr>
          <p:nvPr/>
        </p:nvSpPr>
        <p:spPr bwMode="auto">
          <a:xfrm>
            <a:off x="0" y="-1587"/>
            <a:ext cx="2946832" cy="496729"/>
          </a:xfrm>
          <a:prstGeom prst="rect">
            <a:avLst/>
          </a:prstGeom>
          <a:noFill/>
          <a:ln w="9525">
            <a:noFill/>
            <a:miter lim="800000"/>
            <a:headEnd/>
            <a:tailEnd/>
          </a:ln>
        </p:spPr>
        <p:txBody>
          <a:bodyPr wrap="none" lIns="91482" tIns="45741" rIns="91482" bIns="45741" anchor="ctr"/>
          <a:lstStyle/>
          <a:p>
            <a:endParaRPr lang="en-US" dirty="0"/>
          </a:p>
        </p:txBody>
      </p:sp>
      <p:sp>
        <p:nvSpPr>
          <p:cNvPr id="21512" name="Rectangle 5"/>
          <p:cNvSpPr>
            <a:spLocks noChangeArrowheads="1"/>
          </p:cNvSpPr>
          <p:nvPr/>
        </p:nvSpPr>
        <p:spPr bwMode="auto">
          <a:xfrm>
            <a:off x="3850846" y="-1587"/>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21514" name="Rectangle 7"/>
          <p:cNvSpPr>
            <a:spLocks noChangeArrowheads="1"/>
          </p:cNvSpPr>
          <p:nvPr/>
        </p:nvSpPr>
        <p:spPr bwMode="auto">
          <a:xfrm>
            <a:off x="0" y="9431498"/>
            <a:ext cx="2946832" cy="496728"/>
          </a:xfrm>
          <a:prstGeom prst="rect">
            <a:avLst/>
          </a:prstGeom>
          <a:noFill/>
          <a:ln w="9525">
            <a:noFill/>
            <a:miter lim="800000"/>
            <a:headEnd/>
            <a:tailEnd/>
          </a:ln>
        </p:spPr>
        <p:txBody>
          <a:bodyPr wrap="none" lIns="91482" tIns="45741" rIns="91482" bIns="45741" anchor="ctr"/>
          <a:lstStyle/>
          <a:p>
            <a:endParaRPr lang="en-US" dirty="0"/>
          </a:p>
        </p:txBody>
      </p:sp>
      <p:sp>
        <p:nvSpPr>
          <p:cNvPr id="21516" name="Rectangle 9"/>
          <p:cNvSpPr>
            <a:spLocks noChangeArrowheads="1"/>
          </p:cNvSpPr>
          <p:nvPr/>
        </p:nvSpPr>
        <p:spPr bwMode="auto">
          <a:xfrm>
            <a:off x="3850846" y="-1587"/>
            <a:ext cx="2946831" cy="496729"/>
          </a:xfrm>
          <a:prstGeom prst="rect">
            <a:avLst/>
          </a:prstGeom>
          <a:noFill/>
          <a:ln w="9525">
            <a:noFill/>
            <a:miter lim="800000"/>
            <a:headEnd/>
            <a:tailEnd/>
          </a:ln>
        </p:spPr>
        <p:txBody>
          <a:bodyPr wrap="none" lIns="91482" tIns="45741" rIns="91482" bIns="45741" anchor="ctr"/>
          <a:lstStyle/>
          <a:p>
            <a:endParaRPr lang="en-US" dirty="0"/>
          </a:p>
        </p:txBody>
      </p:sp>
      <p:sp>
        <p:nvSpPr>
          <p:cNvPr id="21518" name="Rectangle 11"/>
          <p:cNvSpPr>
            <a:spLocks noChangeArrowheads="1"/>
          </p:cNvSpPr>
          <p:nvPr/>
        </p:nvSpPr>
        <p:spPr bwMode="auto">
          <a:xfrm>
            <a:off x="0" y="9431498"/>
            <a:ext cx="2946832" cy="496728"/>
          </a:xfrm>
          <a:prstGeom prst="rect">
            <a:avLst/>
          </a:prstGeom>
          <a:noFill/>
          <a:ln w="9525">
            <a:noFill/>
            <a:miter lim="800000"/>
            <a:headEnd/>
            <a:tailEnd/>
          </a:ln>
        </p:spPr>
        <p:txBody>
          <a:bodyPr wrap="none" lIns="91482" tIns="45741" rIns="91482" bIns="45741" anchor="ctr"/>
          <a:lstStyle/>
          <a:p>
            <a:endParaRPr lang="en-US" dirty="0"/>
          </a:p>
        </p:txBody>
      </p:sp>
      <p:sp>
        <p:nvSpPr>
          <p:cNvPr id="18" name="Slide Image Placeholder 17"/>
          <p:cNvSpPr>
            <a:spLocks noGrp="1" noRot="1" noChangeAspect="1"/>
          </p:cNvSpPr>
          <p:nvPr>
            <p:ph type="sldImg"/>
          </p:nvPr>
        </p:nvSpPr>
        <p:spPr/>
      </p:sp>
      <p:sp>
        <p:nvSpPr>
          <p:cNvPr id="19" name="Notes Placeholder 18"/>
          <p:cNvSpPr>
            <a:spLocks noGrp="1"/>
          </p:cNvSpPr>
          <p:nvPr>
            <p:ph type="body" idx="1"/>
          </p:nvPr>
        </p:nvSpPr>
        <p:spPr/>
        <p:txBody>
          <a:bodyPr>
            <a:normAutofit/>
          </a:bodyPr>
          <a:lstStyle/>
          <a:p>
            <a:r>
              <a:rPr lang="en-GB" dirty="0" smtClean="0"/>
              <a:t>bp250</a:t>
            </a:r>
          </a:p>
          <a:p>
            <a:r>
              <a:rPr lang="en-GB" dirty="0" smtClean="0"/>
              <a:t>The V model is basically a waterfall model which explicitly shows the connection between the development stages of the project and the later testing phases. In the variation of it shown above the initial work concerns analysing the business needs and developing the business case that justifies the recommended solution. This is the domain of the BA who is involved with defining the options in the business</a:t>
            </a:r>
            <a:r>
              <a:rPr lang="en-GB" baseline="0" dirty="0" smtClean="0"/>
              <a:t> </a:t>
            </a:r>
            <a:r>
              <a:rPr lang="en-GB" dirty="0" smtClean="0"/>
              <a:t>case and supporting the business in doing the UAT amongst other things</a:t>
            </a:r>
          </a:p>
          <a:p>
            <a:endParaRPr lang="en-GB" dirty="0"/>
          </a:p>
        </p:txBody>
      </p:sp>
    </p:spTree>
    <p:extLst>
      <p:ext uri="{BB962C8B-B14F-4D97-AF65-F5344CB8AC3E}">
        <p14:creationId xmlns:p14="http://schemas.microsoft.com/office/powerpoint/2010/main" val="276886382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8"/>
          <p:cNvSpPr>
            <a:spLocks noGrp="1" noRot="1" noChangeAspect="1" noTextEdit="1"/>
          </p:cNvSpPr>
          <p:nvPr>
            <p:ph type="sldImg"/>
          </p:nvPr>
        </p:nvSpPr>
        <p:spPr>
          <a:ln/>
        </p:spPr>
      </p:sp>
      <p:sp>
        <p:nvSpPr>
          <p:cNvPr id="22531" name="Notes Placeholder 3"/>
          <p:cNvSpPr>
            <a:spLocks noGrp="1"/>
          </p:cNvSpPr>
          <p:nvPr/>
        </p:nvSpPr>
        <p:spPr bwMode="auto">
          <a:xfrm>
            <a:off x="600355" y="4786200"/>
            <a:ext cx="5630319" cy="4687710"/>
          </a:xfrm>
          <a:prstGeom prst="rect">
            <a:avLst/>
          </a:prstGeom>
          <a:noFill/>
          <a:ln w="9525">
            <a:noFill/>
            <a:miter lim="800000"/>
            <a:headEnd/>
            <a:tailEnd/>
          </a:ln>
        </p:spPr>
        <p:txBody>
          <a:bodyPr lIns="91482" tIns="46822" rIns="91482" bIns="46822"/>
          <a:lstStyle/>
          <a:p>
            <a:pPr>
              <a:spcBef>
                <a:spcPct val="33000"/>
              </a:spcBef>
              <a:tabLst>
                <a:tab pos="273177" algn="l"/>
                <a:tab pos="544763" algn="l"/>
                <a:tab pos="797292" algn="l"/>
                <a:tab pos="1070468" algn="l"/>
                <a:tab pos="1343644" algn="l"/>
                <a:tab pos="1615231" algn="l"/>
                <a:tab pos="1888408" algn="l"/>
                <a:tab pos="2159995" algn="l"/>
                <a:tab pos="2414111" algn="l"/>
                <a:tab pos="2685700" algn="l"/>
              </a:tabLst>
            </a:pPr>
            <a:endParaRPr lang="en-US" sz="1300">
              <a:latin typeface="Book Antiqua" pitchFamily="18" charset="0"/>
            </a:endParaRPr>
          </a:p>
        </p:txBody>
      </p:sp>
      <p:sp>
        <p:nvSpPr>
          <p:cNvPr id="4" name="Notes Placeholder 3"/>
          <p:cNvSpPr>
            <a:spLocks noGrp="1"/>
          </p:cNvSpPr>
          <p:nvPr>
            <p:ph type="body" idx="1"/>
          </p:nvPr>
        </p:nvSpPr>
        <p:spPr/>
        <p:txBody>
          <a:bodyPr>
            <a:normAutofit fontScale="77500" lnSpcReduction="20000"/>
          </a:bodyPr>
          <a:lstStyle/>
          <a:p>
            <a:pPr rtl="0"/>
            <a:r>
              <a:rPr lang="en-GB" dirty="0" err="1" smtClean="0"/>
              <a:t>Pg</a:t>
            </a:r>
            <a:r>
              <a:rPr lang="en-GB" dirty="0" smtClean="0"/>
              <a:t> 252</a:t>
            </a:r>
          </a:p>
          <a:p>
            <a:pPr rtl="0"/>
            <a:r>
              <a:rPr lang="en-GB" dirty="0" smtClean="0"/>
              <a:t>The </a:t>
            </a:r>
            <a:r>
              <a:rPr lang="en-GB" b="0" dirty="0" smtClean="0"/>
              <a:t>incremental</a:t>
            </a:r>
            <a:r>
              <a:rPr lang="en-GB" b="0" baseline="0" dirty="0" smtClean="0"/>
              <a:t> </a:t>
            </a:r>
            <a:r>
              <a:rPr lang="en-GB" b="0" dirty="0" smtClean="0"/>
              <a:t>model </a:t>
            </a:r>
            <a:r>
              <a:rPr lang="en-GB" dirty="0" smtClean="0"/>
              <a:t>is a method of software development where the model is designed, implemented and tested incrementally (a little more is added each time) until the product is finished. It involves both development and maintenance. The product is defined as finished when it satisfies all of its requirements. This model combines the elements of the waterfall model with the iterative philosophy of prototyping.</a:t>
            </a:r>
          </a:p>
          <a:p>
            <a:pPr rtl="0"/>
            <a:endParaRPr lang="en-GB" dirty="0" smtClean="0"/>
          </a:p>
          <a:p>
            <a:pPr rtl="0"/>
            <a:r>
              <a:rPr lang="en-GB" dirty="0" smtClean="0"/>
              <a:t>The product is decomposed into a number of components, each of which are designed and built separately (termed as builds). Each component is delivered to the client when it is complete. This allows partial utilization of the product and avoids a long development time. It provides the user with earlier</a:t>
            </a:r>
            <a:r>
              <a:rPr lang="en-GB" baseline="0" dirty="0" smtClean="0"/>
              <a:t> use of some of the system functionality and avoids</a:t>
            </a:r>
            <a:r>
              <a:rPr lang="en-GB" dirty="0" smtClean="0"/>
              <a:t> a large initial capital outlay with the subsequent long wait</a:t>
            </a:r>
            <a:r>
              <a:rPr lang="en-GB" baseline="0" dirty="0" smtClean="0"/>
              <a:t> for the IT system</a:t>
            </a:r>
            <a:r>
              <a:rPr lang="en-GB" dirty="0" smtClean="0"/>
              <a:t>. This model of development also helps ease the traumatic effect of introducing a completely new system all at once. There are, overall, few problems with this model.</a:t>
            </a:r>
          </a:p>
          <a:p>
            <a:pPr rtl="0"/>
            <a:endParaRPr lang="en-US" dirty="0" smtClean="0"/>
          </a:p>
          <a:p>
            <a:pPr>
              <a:defRPr/>
            </a:pPr>
            <a:r>
              <a:rPr lang="en-US" dirty="0" smtClean="0"/>
              <a:t>Allows frequent reassessment of scope, requirements and solutions. </a:t>
            </a:r>
          </a:p>
          <a:p>
            <a:pPr>
              <a:defRPr/>
            </a:pPr>
            <a:r>
              <a:rPr lang="en-GB" dirty="0" smtClean="0"/>
              <a:t>The basic idea behind this approach is to develop a system incrementally, allowing the</a:t>
            </a:r>
            <a:r>
              <a:rPr lang="en-GB" u="none" dirty="0" smtClean="0">
                <a:solidFill>
                  <a:schemeClr val="tx1"/>
                </a:solidFill>
              </a:rPr>
              <a:t> developer </a:t>
            </a:r>
            <a:r>
              <a:rPr lang="en-GB" dirty="0" smtClean="0"/>
              <a:t>to take advantage of what was learned during the development of earlier, incremental, deliverable versions of the system.</a:t>
            </a:r>
          </a:p>
          <a:p>
            <a:pPr>
              <a:defRPr/>
            </a:pPr>
            <a:endParaRPr lang="en-GB" dirty="0" smtClean="0"/>
          </a:p>
          <a:p>
            <a:pPr>
              <a:defRPr/>
            </a:pPr>
            <a:r>
              <a:rPr lang="en-GB" dirty="0" smtClean="0"/>
              <a:t>Learning comes from both the development and use of the system, where possible.</a:t>
            </a:r>
          </a:p>
          <a:p>
            <a:pPr>
              <a:defRPr/>
            </a:pPr>
            <a:endParaRPr lang="en-GB" dirty="0" smtClean="0"/>
          </a:p>
          <a:p>
            <a:pPr>
              <a:lnSpc>
                <a:spcPct val="150000"/>
              </a:lnSpc>
            </a:pPr>
            <a:r>
              <a:rPr lang="en-US" b="0" dirty="0" smtClean="0"/>
              <a:t>Analysis and design completed up front</a:t>
            </a:r>
          </a:p>
          <a:p>
            <a:pPr>
              <a:lnSpc>
                <a:spcPct val="150000"/>
              </a:lnSpc>
            </a:pPr>
            <a:r>
              <a:rPr lang="en-US" b="0" dirty="0" smtClean="0"/>
              <a:t>Development divided into discrete phases</a:t>
            </a:r>
          </a:p>
          <a:p>
            <a:pPr lvl="1">
              <a:lnSpc>
                <a:spcPct val="150000"/>
              </a:lnSpc>
            </a:pPr>
            <a:r>
              <a:rPr lang="en-US" b="0" dirty="0" smtClean="0"/>
              <a:t>Planned </a:t>
            </a:r>
          </a:p>
          <a:p>
            <a:pPr lvl="1">
              <a:lnSpc>
                <a:spcPct val="150000"/>
              </a:lnSpc>
            </a:pPr>
            <a:r>
              <a:rPr lang="en-US" b="0" dirty="0" smtClean="0"/>
              <a:t>Targeted deliverables</a:t>
            </a:r>
          </a:p>
          <a:p>
            <a:pPr>
              <a:lnSpc>
                <a:spcPct val="150000"/>
              </a:lnSpc>
            </a:pPr>
            <a:r>
              <a:rPr lang="en-US" b="0" dirty="0" smtClean="0"/>
              <a:t>Product decomposed into components</a:t>
            </a:r>
          </a:p>
          <a:p>
            <a:pPr lvl="1">
              <a:lnSpc>
                <a:spcPct val="150000"/>
              </a:lnSpc>
            </a:pPr>
            <a:r>
              <a:rPr lang="en-US" b="0" dirty="0" smtClean="0"/>
              <a:t>Components are designed, built and tested separately</a:t>
            </a:r>
          </a:p>
          <a:p>
            <a:pPr lvl="1">
              <a:lnSpc>
                <a:spcPct val="150000"/>
              </a:lnSpc>
            </a:pPr>
            <a:r>
              <a:rPr lang="en-US" b="0" dirty="0" smtClean="0"/>
              <a:t>Integration testing of components can be complex</a:t>
            </a:r>
          </a:p>
          <a:p>
            <a:pPr>
              <a:lnSpc>
                <a:spcPct val="150000"/>
              </a:lnSpc>
            </a:pPr>
            <a:r>
              <a:rPr lang="en-US" b="0" dirty="0" smtClean="0"/>
              <a:t>Evolutionary</a:t>
            </a:r>
          </a:p>
          <a:p>
            <a:pPr>
              <a:defRPr/>
            </a:pPr>
            <a:endParaRPr lang="en-GB" dirty="0" smtClean="0"/>
          </a:p>
          <a:p>
            <a:pPr>
              <a:defRPr/>
            </a:pPr>
            <a:endParaRPr lang="en-GB" dirty="0" smtClean="0"/>
          </a:p>
        </p:txBody>
      </p:sp>
    </p:spTree>
    <p:extLst>
      <p:ext uri="{BB962C8B-B14F-4D97-AF65-F5344CB8AC3E}">
        <p14:creationId xmlns:p14="http://schemas.microsoft.com/office/powerpoint/2010/main" val="9053411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3"/>
          <p:cNvSpPr>
            <a:spLocks noGrp="1" noRot="1" noChangeAspect="1" noTextEdit="1"/>
          </p:cNvSpPr>
          <p:nvPr>
            <p:ph type="sldImg"/>
          </p:nvPr>
        </p:nvSpPr>
        <p:spPr>
          <a:ln/>
        </p:spPr>
      </p:sp>
      <p:sp>
        <p:nvSpPr>
          <p:cNvPr id="332803" name="Notes Placeholder 3"/>
          <p:cNvSpPr>
            <a:spLocks noGrp="1"/>
          </p:cNvSpPr>
          <p:nvPr/>
        </p:nvSpPr>
        <p:spPr bwMode="auto">
          <a:xfrm>
            <a:off x="600422" y="4786245"/>
            <a:ext cx="5630275" cy="4687687"/>
          </a:xfrm>
          <a:prstGeom prst="rect">
            <a:avLst/>
          </a:prstGeom>
          <a:noFill/>
          <a:ln w="9525">
            <a:noFill/>
            <a:miter lim="800000"/>
            <a:headEnd/>
            <a:tailEnd/>
          </a:ln>
        </p:spPr>
        <p:txBody>
          <a:bodyPr lIns="91472" tIns="46817" rIns="91472" bIns="46817"/>
          <a:lstStyle/>
          <a:p>
            <a:pPr>
              <a:spcBef>
                <a:spcPct val="33000"/>
              </a:spcBef>
              <a:tabLst>
                <a:tab pos="272612" algn="l"/>
                <a:tab pos="543694" algn="l"/>
                <a:tab pos="796398" algn="l"/>
                <a:tab pos="1069009" algn="l"/>
                <a:tab pos="1343153" algn="l"/>
                <a:tab pos="1614234" algn="l"/>
                <a:tab pos="1886847" algn="l"/>
                <a:tab pos="2159460" algn="l"/>
                <a:tab pos="2413693" algn="l"/>
                <a:tab pos="2684775" algn="l"/>
              </a:tabLst>
            </a:pPr>
            <a:endParaRPr lang="en-US" sz="1300" dirty="0">
              <a:latin typeface="Book Antiqua" pitchFamily="18" charset="0"/>
            </a:endParaRPr>
          </a:p>
        </p:txBody>
      </p:sp>
      <p:sp>
        <p:nvSpPr>
          <p:cNvPr id="332804" name="Notes Placeholder 3"/>
          <p:cNvSpPr>
            <a:spLocks noGrp="1"/>
          </p:cNvSpPr>
          <p:nvPr>
            <p:ph type="body" idx="1"/>
          </p:nvPr>
        </p:nvSpPr>
        <p:spPr>
          <a:noFill/>
          <a:ln/>
        </p:spPr>
        <p:txBody>
          <a:bodyPr/>
          <a:lstStyle/>
          <a:p>
            <a:r>
              <a:rPr lang="en-US" dirty="0" smtClean="0"/>
              <a:t>bp253</a:t>
            </a:r>
          </a:p>
          <a:p>
            <a:r>
              <a:rPr lang="en-US" dirty="0" smtClean="0"/>
              <a:t>Iterative or evolutionary systems development</a:t>
            </a:r>
            <a:r>
              <a:rPr lang="en-US" baseline="0" dirty="0" smtClean="0"/>
              <a:t> may be used when a complete set of requirements cannot be gathered at the start of the project. This approach allows requirements to be gathered iteratively. Prototypes are demonstrated to the business user, feedback captures and further requirements built into the next prototype. The system is delivered once, after a number of iterations .</a:t>
            </a:r>
            <a:endParaRPr lang="en-US" dirty="0" smtClean="0"/>
          </a:p>
        </p:txBody>
      </p:sp>
    </p:spTree>
    <p:extLst>
      <p:ext uri="{BB962C8B-B14F-4D97-AF65-F5344CB8AC3E}">
        <p14:creationId xmlns:p14="http://schemas.microsoft.com/office/powerpoint/2010/main" val="428254330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3"/>
          <p:cNvSpPr>
            <a:spLocks noGrp="1" noRot="1" noChangeAspect="1" noTextEdit="1"/>
          </p:cNvSpPr>
          <p:nvPr>
            <p:ph type="sldImg"/>
          </p:nvPr>
        </p:nvSpPr>
        <p:spPr>
          <a:ln/>
        </p:spPr>
      </p:sp>
      <p:sp>
        <p:nvSpPr>
          <p:cNvPr id="332803" name="Notes Placeholder 3"/>
          <p:cNvSpPr>
            <a:spLocks noGrp="1"/>
          </p:cNvSpPr>
          <p:nvPr/>
        </p:nvSpPr>
        <p:spPr bwMode="auto">
          <a:xfrm>
            <a:off x="627064" y="4933950"/>
            <a:ext cx="5880100" cy="4832350"/>
          </a:xfrm>
          <a:prstGeom prst="rect">
            <a:avLst/>
          </a:prstGeom>
          <a:noFill/>
          <a:ln w="9525">
            <a:noFill/>
            <a:miter lim="800000"/>
            <a:headEnd/>
            <a:tailEnd/>
          </a:ln>
        </p:spPr>
        <p:txBody>
          <a:bodyPr lIns="94799" tIns="48520" rIns="94799" bIns="48520"/>
          <a:lstStyle/>
          <a:p>
            <a:pPr>
              <a:spcBef>
                <a:spcPct val="33000"/>
              </a:spcBef>
              <a:tabLst>
                <a:tab pos="282529" algn="l"/>
                <a:tab pos="563472" algn="l"/>
                <a:tab pos="825368" algn="l"/>
                <a:tab pos="1107896" algn="l"/>
                <a:tab pos="1392013" algn="l"/>
                <a:tab pos="1672955" algn="l"/>
                <a:tab pos="1955484" algn="l"/>
                <a:tab pos="2238014" algn="l"/>
                <a:tab pos="2501496" algn="l"/>
                <a:tab pos="2782439" algn="l"/>
              </a:tabLst>
            </a:pPr>
            <a:endParaRPr lang="en-US" sz="1300" dirty="0">
              <a:latin typeface="Book Antiqua" pitchFamily="18" charset="0"/>
            </a:endParaRPr>
          </a:p>
        </p:txBody>
      </p:sp>
      <p:sp>
        <p:nvSpPr>
          <p:cNvPr id="332804" name="Notes Placeholder 3"/>
          <p:cNvSpPr>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86187977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3"/>
          <p:cNvSpPr>
            <a:spLocks noGrp="1" noChangeArrowheads="1"/>
          </p:cNvSpPr>
          <p:nvPr>
            <p:ph type="body" idx="1"/>
          </p:nvPr>
        </p:nvSpPr>
        <p:spPr>
          <a:noFill/>
          <a:ln/>
        </p:spPr>
        <p:txBody>
          <a:bodyPr/>
          <a:lstStyle/>
          <a:p>
            <a:r>
              <a:rPr lang="en-US" dirty="0" smtClean="0"/>
              <a:t>Bp256</a:t>
            </a:r>
            <a:r>
              <a:rPr lang="en-US" baseline="0" dirty="0" smtClean="0"/>
              <a:t> – 262</a:t>
            </a:r>
          </a:p>
          <a:p>
            <a:pPr>
              <a:lnSpc>
                <a:spcPct val="150000"/>
              </a:lnSpc>
              <a:spcAft>
                <a:spcPts val="600"/>
              </a:spcAft>
            </a:pPr>
            <a:r>
              <a:rPr lang="en-GB" dirty="0" smtClean="0"/>
              <a:t>Software development approaches:</a:t>
            </a:r>
          </a:p>
          <a:p>
            <a:pPr lvl="1">
              <a:lnSpc>
                <a:spcPct val="150000"/>
              </a:lnSpc>
              <a:spcAft>
                <a:spcPts val="600"/>
              </a:spcAft>
            </a:pPr>
            <a:r>
              <a:rPr lang="en-GB" dirty="0" smtClean="0"/>
              <a:t>Structured - Unified process (UP) - UML</a:t>
            </a:r>
          </a:p>
          <a:p>
            <a:pPr lvl="1">
              <a:lnSpc>
                <a:spcPct val="150000"/>
              </a:lnSpc>
              <a:spcAft>
                <a:spcPts val="600"/>
              </a:spcAft>
            </a:pPr>
            <a:r>
              <a:rPr lang="en-GB" dirty="0" smtClean="0"/>
              <a:t>Iterative - Agile – DSDM </a:t>
            </a:r>
            <a:r>
              <a:rPr lang="en-GB" dirty="0" err="1" smtClean="0"/>
              <a:t>Atern</a:t>
            </a:r>
            <a:r>
              <a:rPr lang="en-GB" dirty="0" smtClean="0"/>
              <a:t>, Scrum (sprints)</a:t>
            </a:r>
          </a:p>
          <a:p>
            <a:pPr>
              <a:lnSpc>
                <a:spcPct val="150000"/>
              </a:lnSpc>
              <a:spcAft>
                <a:spcPts val="600"/>
              </a:spcAft>
            </a:pPr>
            <a:r>
              <a:rPr lang="en-GB" dirty="0" smtClean="0"/>
              <a:t>The importance of prioritisation</a:t>
            </a:r>
          </a:p>
          <a:p>
            <a:pPr>
              <a:lnSpc>
                <a:spcPct val="150000"/>
              </a:lnSpc>
              <a:spcAft>
                <a:spcPts val="600"/>
              </a:spcAft>
            </a:pPr>
            <a:r>
              <a:rPr lang="en-GB" dirty="0" smtClean="0"/>
              <a:t>Software package approach – COTS</a:t>
            </a:r>
          </a:p>
          <a:p>
            <a:pPr>
              <a:lnSpc>
                <a:spcPct val="150000"/>
              </a:lnSpc>
              <a:spcAft>
                <a:spcPts val="600"/>
              </a:spcAft>
            </a:pPr>
            <a:r>
              <a:rPr lang="en-GB" dirty="0" smtClean="0"/>
              <a:t>Roles, deliverables and techniques of the project depend upon:</a:t>
            </a:r>
          </a:p>
          <a:p>
            <a:pPr lvl="1">
              <a:lnSpc>
                <a:spcPct val="150000"/>
              </a:lnSpc>
              <a:spcAft>
                <a:spcPts val="600"/>
              </a:spcAft>
            </a:pPr>
            <a:r>
              <a:rPr lang="en-GB" dirty="0" smtClean="0"/>
              <a:t>The organisation and project context</a:t>
            </a:r>
          </a:p>
          <a:p>
            <a:pPr lvl="1">
              <a:lnSpc>
                <a:spcPct val="150000"/>
              </a:lnSpc>
              <a:spcAft>
                <a:spcPts val="600"/>
              </a:spcAft>
            </a:pPr>
            <a:r>
              <a:rPr lang="en-GB" dirty="0" smtClean="0"/>
              <a:t>The lifecycle</a:t>
            </a:r>
          </a:p>
          <a:p>
            <a:pPr lvl="1">
              <a:lnSpc>
                <a:spcPct val="150000"/>
              </a:lnSpc>
              <a:spcAft>
                <a:spcPts val="600"/>
              </a:spcAft>
            </a:pPr>
            <a:r>
              <a:rPr lang="en-GB" dirty="0" smtClean="0"/>
              <a:t>The approach</a:t>
            </a:r>
          </a:p>
          <a:p>
            <a:endParaRPr lang="en-US" dirty="0" smtClean="0"/>
          </a:p>
        </p:txBody>
      </p:sp>
      <p:sp>
        <p:nvSpPr>
          <p:cNvPr id="333827" name="Slide Image Placeholder 8"/>
          <p:cNvSpPr>
            <a:spLocks noGrp="1" noRot="1" noChangeAspect="1" noTextEdit="1"/>
          </p:cNvSpPr>
          <p:nvPr>
            <p:ph type="sldImg"/>
          </p:nvPr>
        </p:nvSpPr>
        <p:spPr>
          <a:ln/>
        </p:spPr>
      </p:sp>
    </p:spTree>
    <p:extLst>
      <p:ext uri="{BB962C8B-B14F-4D97-AF65-F5344CB8AC3E}">
        <p14:creationId xmlns:p14="http://schemas.microsoft.com/office/powerpoint/2010/main" val="27587903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Slide Image Placeholder 5"/>
          <p:cNvSpPr>
            <a:spLocks noGrp="1" noRot="1" noChangeAspect="1" noTextEdit="1"/>
          </p:cNvSpPr>
          <p:nvPr>
            <p:ph type="sldImg"/>
          </p:nvPr>
        </p:nvSpPr>
        <p:spPr>
          <a:ln/>
        </p:spPr>
      </p:sp>
      <p:sp>
        <p:nvSpPr>
          <p:cNvPr id="334852" name="Notes Placeholder 6"/>
          <p:cNvSpPr>
            <a:spLocks noGrp="1"/>
          </p:cNvSpPr>
          <p:nvPr>
            <p:ph type="body" idx="1"/>
          </p:nvPr>
        </p:nvSpPr>
        <p:spPr>
          <a:noFill/>
          <a:ln/>
        </p:spPr>
        <p:txBody>
          <a:bodyPr/>
          <a:lstStyle/>
          <a:p>
            <a:r>
              <a:rPr lang="en-US" dirty="0" smtClean="0"/>
              <a:t>Chapter 14, bp264</a:t>
            </a:r>
          </a:p>
          <a:p>
            <a:r>
              <a:rPr lang="en-US" dirty="0" smtClean="0"/>
              <a:t>Write with your non-dominant</a:t>
            </a:r>
            <a:r>
              <a:rPr lang="en-US" baseline="0" dirty="0" smtClean="0"/>
              <a:t> hand ‘managing change can be difficult’. How did that feel?</a:t>
            </a:r>
            <a:endParaRPr lang="en-US" dirty="0" smtClean="0"/>
          </a:p>
        </p:txBody>
      </p:sp>
    </p:spTree>
    <p:extLst>
      <p:ext uri="{BB962C8B-B14F-4D97-AF65-F5344CB8AC3E}">
        <p14:creationId xmlns:p14="http://schemas.microsoft.com/office/powerpoint/2010/main" val="428051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Slide Image Placeholder 5"/>
          <p:cNvSpPr>
            <a:spLocks noGrp="1" noRot="1" noChangeAspect="1" noTextEdit="1"/>
          </p:cNvSpPr>
          <p:nvPr>
            <p:ph type="sldImg"/>
          </p:nvPr>
        </p:nvSpPr>
        <p:spPr>
          <a:ln/>
        </p:spPr>
      </p:sp>
      <p:sp>
        <p:nvSpPr>
          <p:cNvPr id="5" name="Notes Placeholder 4"/>
          <p:cNvSpPr>
            <a:spLocks noGrp="1"/>
          </p:cNvSpPr>
          <p:nvPr>
            <p:ph type="body" idx="1"/>
          </p:nvPr>
        </p:nvSpPr>
        <p:spPr/>
        <p:txBody>
          <a:bodyPr>
            <a:normAutofit/>
          </a:bodyPr>
          <a:lstStyle/>
          <a:p>
            <a:r>
              <a:rPr lang="en-US" dirty="0" err="1" smtClean="0">
                <a:latin typeface="Arial" charset="0"/>
              </a:rPr>
              <a:t>Pg</a:t>
            </a:r>
            <a:r>
              <a:rPr lang="en-US" baseline="0" dirty="0" smtClean="0">
                <a:latin typeface="Arial" charset="0"/>
              </a:rPr>
              <a:t> 9 - 10</a:t>
            </a:r>
            <a:endParaRPr lang="en-US" dirty="0" smtClean="0">
              <a:latin typeface="Arial" charset="0"/>
            </a:endParaRPr>
          </a:p>
          <a:p>
            <a:r>
              <a:rPr lang="en-US" dirty="0" smtClean="0">
                <a:latin typeface="Arial" charset="0"/>
              </a:rPr>
              <a:t>Mnemonic POPT/POPIT</a:t>
            </a:r>
          </a:p>
          <a:p>
            <a:r>
              <a:rPr lang="en-US" dirty="0" smtClean="0">
                <a:latin typeface="Arial" charset="0"/>
              </a:rPr>
              <a:t>Four views to consider when identifying areas for improving a business system.</a:t>
            </a:r>
          </a:p>
          <a:p>
            <a:r>
              <a:rPr lang="en-US" dirty="0" smtClean="0">
                <a:latin typeface="Arial" charset="0"/>
              </a:rPr>
              <a:t>BA needs to consider all four aspects</a:t>
            </a:r>
          </a:p>
          <a:p>
            <a:endParaRPr lang="en-US" dirty="0" smtClean="0">
              <a:latin typeface="Arial" charset="0"/>
            </a:endParaRPr>
          </a:p>
          <a:p>
            <a:r>
              <a:rPr lang="en-US" dirty="0" smtClean="0">
                <a:latin typeface="Arial" charset="0"/>
              </a:rPr>
              <a:t>The processes are they well defined and communicated</a:t>
            </a:r>
          </a:p>
          <a:p>
            <a:r>
              <a:rPr lang="en-US" dirty="0" smtClean="0">
                <a:latin typeface="Arial" charset="0"/>
              </a:rPr>
              <a:t>The people do they have the required skills for the job</a:t>
            </a:r>
          </a:p>
          <a:p>
            <a:r>
              <a:rPr lang="en-US" dirty="0" smtClean="0">
                <a:latin typeface="Arial" charset="0"/>
              </a:rPr>
              <a:t>The organizational context is there a supportive management approach?</a:t>
            </a:r>
          </a:p>
          <a:p>
            <a:r>
              <a:rPr lang="en-US" dirty="0" smtClean="0">
                <a:latin typeface="Arial" charset="0"/>
              </a:rPr>
              <a:t>Information technology is helpful in supporting business change</a:t>
            </a:r>
          </a:p>
          <a:p>
            <a:endParaRPr lang="en-GB" dirty="0"/>
          </a:p>
        </p:txBody>
      </p:sp>
    </p:spTree>
    <p:extLst>
      <p:ext uri="{BB962C8B-B14F-4D97-AF65-F5344CB8AC3E}">
        <p14:creationId xmlns:p14="http://schemas.microsoft.com/office/powerpoint/2010/main" val="36750964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Slide Image Placeholder 5"/>
          <p:cNvSpPr>
            <a:spLocks noGrp="1" noRot="1" noChangeAspect="1" noTextEdit="1"/>
          </p:cNvSpPr>
          <p:nvPr>
            <p:ph type="sldImg"/>
          </p:nvPr>
        </p:nvSpPr>
        <p:spPr>
          <a:ln/>
        </p:spPr>
      </p:sp>
      <p:sp>
        <p:nvSpPr>
          <p:cNvPr id="338948" name="Notes Placeholder 6"/>
          <p:cNvSpPr>
            <a:spLocks noGrp="1"/>
          </p:cNvSpPr>
          <p:nvPr>
            <p:ph type="body" idx="1"/>
          </p:nvPr>
        </p:nvSpPr>
        <p:spPr>
          <a:noFill/>
          <a:ln/>
        </p:spPr>
        <p:txBody>
          <a:bodyPr/>
          <a:lstStyle/>
          <a:p>
            <a:r>
              <a:rPr lang="en-US" dirty="0" err="1" smtClean="0"/>
              <a:t>Pg</a:t>
            </a:r>
            <a:r>
              <a:rPr lang="en-US" baseline="0" dirty="0" smtClean="0"/>
              <a:t> 264 - 265</a:t>
            </a:r>
            <a:endParaRPr lang="en-US" dirty="0" smtClean="0"/>
          </a:p>
        </p:txBody>
      </p:sp>
    </p:spTree>
    <p:extLst>
      <p:ext uri="{BB962C8B-B14F-4D97-AF65-F5344CB8AC3E}">
        <p14:creationId xmlns:p14="http://schemas.microsoft.com/office/powerpoint/2010/main" val="38988033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265 – 266</a:t>
            </a:r>
          </a:p>
          <a:p>
            <a:r>
              <a:rPr lang="en-US" sz="1100" dirty="0" smtClean="0">
                <a:latin typeface="Arial" charset="0"/>
              </a:rPr>
              <a:t>Next slides</a:t>
            </a:r>
            <a:r>
              <a:rPr lang="en-US" sz="1100" baseline="0" dirty="0" smtClean="0">
                <a:latin typeface="Arial" charset="0"/>
              </a:rPr>
              <a:t> cover Design, Implementation and </a:t>
            </a:r>
            <a:r>
              <a:rPr lang="en-US" sz="1100" baseline="0" dirty="0" err="1" smtClean="0">
                <a:latin typeface="Arial" charset="0"/>
              </a:rPr>
              <a:t>Realisation</a:t>
            </a:r>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6972163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265 </a:t>
            </a:r>
          </a:p>
          <a:p>
            <a:r>
              <a:rPr lang="en-US" sz="1100" dirty="0" smtClean="0">
                <a:latin typeface="Arial" charset="0"/>
              </a:rPr>
              <a:t>The design stage</a:t>
            </a:r>
            <a:r>
              <a:rPr lang="en-US" sz="1100" baseline="0" dirty="0" smtClean="0">
                <a:latin typeface="Arial" charset="0"/>
              </a:rPr>
              <a:t> is likely to be where the BA has the most involvement in the project.</a:t>
            </a:r>
          </a:p>
          <a:p>
            <a:r>
              <a:rPr lang="en-US" sz="1100" baseline="0" dirty="0" smtClean="0">
                <a:latin typeface="Arial" charset="0"/>
              </a:rPr>
              <a:t>Implementation will be where the changes are made real (and therefore the BA is accountable for them as the project moves towards this stage)</a:t>
            </a:r>
          </a:p>
          <a:p>
            <a:pPr lvl="2">
              <a:spcAft>
                <a:spcPts val="1200"/>
              </a:spcAft>
            </a:pPr>
            <a:r>
              <a:rPr lang="en-GB" dirty="0" smtClean="0"/>
              <a:t>People – skills?</a:t>
            </a:r>
          </a:p>
          <a:p>
            <a:pPr lvl="2">
              <a:spcAft>
                <a:spcPts val="1200"/>
              </a:spcAft>
            </a:pPr>
            <a:r>
              <a:rPr lang="en-GB" dirty="0" smtClean="0"/>
              <a:t>Organisation – structures, measurement and reporting, jobs?</a:t>
            </a:r>
          </a:p>
          <a:p>
            <a:pPr lvl="2">
              <a:spcAft>
                <a:spcPts val="1200"/>
              </a:spcAft>
            </a:pPr>
            <a:r>
              <a:rPr lang="en-GB" dirty="0" smtClean="0"/>
              <a:t>Process design – implementation?</a:t>
            </a:r>
          </a:p>
          <a:p>
            <a:pPr lvl="2">
              <a:spcAft>
                <a:spcPts val="1200"/>
              </a:spcAft>
            </a:pPr>
            <a:r>
              <a:rPr lang="en-GB" dirty="0" smtClean="0"/>
              <a:t>Information and Technology – designing, developing and testing the solution?</a:t>
            </a:r>
          </a:p>
          <a:p>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19710794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267 – 268</a:t>
            </a:r>
          </a:p>
          <a:p>
            <a:r>
              <a:rPr lang="en-US" sz="1100" dirty="0" smtClean="0">
                <a:latin typeface="Arial" charset="0"/>
              </a:rPr>
              <a:t>Design, development and testing of the solution</a:t>
            </a:r>
          </a:p>
          <a:p>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37286354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269</a:t>
            </a:r>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45136158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3"/>
          <p:cNvSpPr>
            <a:spLocks noGrp="1" noChangeArrowheads="1"/>
          </p:cNvSpPr>
          <p:nvPr>
            <p:ph type="body" idx="1"/>
          </p:nvPr>
        </p:nvSpPr>
        <p:spPr>
          <a:xfrm>
            <a:off x="680985" y="4716947"/>
            <a:ext cx="5435708" cy="4467470"/>
          </a:xfrm>
          <a:noFill/>
          <a:ln/>
        </p:spPr>
        <p:txBody>
          <a:bodyPr lIns="93062" tIns="46530" rIns="93062" bIns="46530"/>
          <a:lstStyle/>
          <a:p>
            <a:r>
              <a:rPr lang="en-US" dirty="0" smtClean="0"/>
              <a:t>269</a:t>
            </a:r>
            <a:endParaRPr lang="en-US" baseline="0" dirty="0" smtClean="0"/>
          </a:p>
          <a:p>
            <a:pPr lvl="0"/>
            <a:r>
              <a:rPr lang="en-GB" dirty="0"/>
              <a:t>Shock</a:t>
            </a:r>
          </a:p>
          <a:p>
            <a:pPr lvl="0"/>
            <a:r>
              <a:rPr lang="en-GB" dirty="0"/>
              <a:t>Anger</a:t>
            </a:r>
          </a:p>
          <a:p>
            <a:pPr lvl="0"/>
            <a:r>
              <a:rPr lang="en-GB" dirty="0"/>
              <a:t>Rejection</a:t>
            </a:r>
          </a:p>
          <a:p>
            <a:pPr lvl="0"/>
            <a:r>
              <a:rPr lang="en-GB" dirty="0"/>
              <a:t>Acceptance</a:t>
            </a:r>
          </a:p>
          <a:p>
            <a:pPr lvl="0"/>
            <a:r>
              <a:rPr lang="en-GB" dirty="0"/>
              <a:t>Hope</a:t>
            </a:r>
          </a:p>
          <a:p>
            <a:endParaRPr lang="en-US" dirty="0" smtClean="0"/>
          </a:p>
        </p:txBody>
      </p:sp>
      <p:sp>
        <p:nvSpPr>
          <p:cNvPr id="336899" name="Slide Image Placeholder 6"/>
          <p:cNvSpPr>
            <a:spLocks noGrp="1" noRot="1" noChangeAspect="1" noTextEdit="1"/>
          </p:cNvSpPr>
          <p:nvPr>
            <p:ph type="sldImg"/>
          </p:nvPr>
        </p:nvSpPr>
        <p:spPr>
          <a:ln/>
        </p:spPr>
      </p:sp>
    </p:spTree>
    <p:extLst>
      <p:ext uri="{BB962C8B-B14F-4D97-AF65-F5344CB8AC3E}">
        <p14:creationId xmlns:p14="http://schemas.microsoft.com/office/powerpoint/2010/main" val="4403178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4"/>
          <p:cNvSpPr>
            <a:spLocks noGrp="1" noRot="1" noChangeAspect="1" noChangeArrowheads="1" noTextEdit="1"/>
          </p:cNvSpPr>
          <p:nvPr>
            <p:ph type="sldImg"/>
          </p:nvPr>
        </p:nvSpPr>
        <p:spPr>
          <a:ln/>
        </p:spPr>
      </p:sp>
      <p:sp>
        <p:nvSpPr>
          <p:cNvPr id="294915" name="Rectangle 5"/>
          <p:cNvSpPr>
            <a:spLocks noGrp="1" noChangeArrowheads="1"/>
          </p:cNvSpPr>
          <p:nvPr>
            <p:ph type="body" idx="1"/>
          </p:nvPr>
        </p:nvSpPr>
        <p:spPr>
          <a:noFill/>
          <a:ln/>
        </p:spPr>
        <p:txBody>
          <a:bodyPr/>
          <a:lstStyle/>
          <a:p>
            <a:r>
              <a:rPr lang="en-US" dirty="0" smtClean="0"/>
              <a:t>Chapter 14, </a:t>
            </a:r>
            <a:r>
              <a:rPr lang="en-US" dirty="0" err="1" smtClean="0"/>
              <a:t>pg</a:t>
            </a:r>
            <a:r>
              <a:rPr lang="en-US" dirty="0" smtClean="0"/>
              <a:t> 272</a:t>
            </a:r>
          </a:p>
          <a:p>
            <a:r>
              <a:rPr lang="en-GB" sz="1200" kern="1200" dirty="0" smtClean="0">
                <a:solidFill>
                  <a:schemeClr val="tx1"/>
                </a:solidFill>
                <a:effectLst/>
                <a:latin typeface="Arial" pitchFamily="34" charset="0"/>
                <a:ea typeface="+mn-ea"/>
                <a:cs typeface="Arial" pitchFamily="34" charset="0"/>
              </a:rPr>
              <a:t>The above shows that the planning of the benefits realisation stage occurs early on in the project. As the project progresses the evaluation criteria will be identified and refined. </a:t>
            </a:r>
          </a:p>
          <a:p>
            <a:r>
              <a:rPr lang="en-GB" sz="1200" kern="1200" dirty="0" smtClean="0">
                <a:solidFill>
                  <a:schemeClr val="tx1"/>
                </a:solidFill>
                <a:effectLst/>
                <a:latin typeface="Arial" pitchFamily="34" charset="0"/>
                <a:ea typeface="+mn-ea"/>
                <a:cs typeface="Arial" pitchFamily="34" charset="0"/>
              </a:rPr>
              <a:t>At the end of the project the benefits can be reviewed and actioned. At a later stage the benefits realisation report should be written and published. This may not occur until the change is well established in </a:t>
            </a:r>
            <a:r>
              <a:rPr lang="en-GB" sz="1200" kern="1200" dirty="0" err="1" smtClean="0">
                <a:solidFill>
                  <a:schemeClr val="tx1"/>
                </a:solidFill>
                <a:effectLst/>
                <a:latin typeface="Arial" pitchFamily="34" charset="0"/>
                <a:ea typeface="+mn-ea"/>
                <a:cs typeface="Arial" pitchFamily="34" charset="0"/>
              </a:rPr>
              <a:t>BaU</a:t>
            </a:r>
            <a:r>
              <a:rPr lang="en-GB" sz="1200" kern="1200" dirty="0" smtClean="0">
                <a:solidFill>
                  <a:schemeClr val="tx1"/>
                </a:solidFill>
                <a:effectLst/>
                <a:latin typeface="Arial" pitchFamily="34" charset="0"/>
                <a:ea typeface="+mn-ea"/>
                <a:cs typeface="Arial" pitchFamily="34" charset="0"/>
              </a:rPr>
              <a:t>, perhaps even years after implementation.</a:t>
            </a:r>
          </a:p>
          <a:p>
            <a:endParaRPr lang="en-US" dirty="0" smtClean="0"/>
          </a:p>
        </p:txBody>
      </p:sp>
    </p:spTree>
    <p:extLst>
      <p:ext uri="{BB962C8B-B14F-4D97-AF65-F5344CB8AC3E}">
        <p14:creationId xmlns:p14="http://schemas.microsoft.com/office/powerpoint/2010/main" val="64503304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270 – 273</a:t>
            </a:r>
          </a:p>
          <a:p>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67126957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baseline="0" dirty="0" smtClean="0">
                <a:latin typeface="Arial" charset="0"/>
              </a:rPr>
              <a:t> 270 - 272</a:t>
            </a:r>
          </a:p>
          <a:p>
            <a:r>
              <a:rPr lang="en-US" sz="1100" baseline="0" dirty="0" smtClean="0">
                <a:latin typeface="Arial" charset="0"/>
              </a:rPr>
              <a:t>Benefits Dependency Network mentioned on </a:t>
            </a:r>
            <a:r>
              <a:rPr lang="en-US" sz="1100" baseline="0" dirty="0" err="1" smtClean="0">
                <a:latin typeface="Arial" charset="0"/>
              </a:rPr>
              <a:t>pg</a:t>
            </a:r>
            <a:r>
              <a:rPr lang="en-US" sz="1100" baseline="0" dirty="0" smtClean="0">
                <a:latin typeface="Arial" charset="0"/>
              </a:rPr>
              <a:t> 271</a:t>
            </a:r>
          </a:p>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100" baseline="0" dirty="0" smtClean="0"/>
              <a:t>A benefits dependency network,  which is an output from this step, helps to relate the IT functionality that will be required to the business and organisational changes which will eventually facilitate the benefit. It does this through a diagrammatic representation of the steps needed to achieve the goals. It considers IT Enablers, Enabling changes, business changes the benefits and the objectives.</a:t>
            </a:r>
          </a:p>
          <a:p>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59365395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r>
              <a:rPr lang="en-US" sz="1100" dirty="0" err="1" smtClean="0">
                <a:latin typeface="Arial" charset="0"/>
              </a:rPr>
              <a:t>Pg</a:t>
            </a:r>
            <a:r>
              <a:rPr lang="en-US" sz="1100" dirty="0" smtClean="0">
                <a:latin typeface="Arial" charset="0"/>
              </a:rPr>
              <a:t> 272</a:t>
            </a:r>
            <a:endParaRPr lang="en-US" sz="1100" dirty="0">
              <a:latin typeface="Arial" charset="0"/>
            </a:endParaRP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959694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1478069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Bp12</a:t>
            </a:r>
          </a:p>
        </p:txBody>
      </p:sp>
    </p:spTree>
    <p:extLst>
      <p:ext uri="{BB962C8B-B14F-4D97-AF65-F5344CB8AC3E}">
        <p14:creationId xmlns:p14="http://schemas.microsoft.com/office/powerpoint/2010/main" val="142078263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pPr>
              <a:spcAft>
                <a:spcPts val="1200"/>
              </a:spcAft>
            </a:pPr>
            <a:r>
              <a:rPr lang="en-GB" dirty="0" err="1" smtClean="0"/>
              <a:t>Pg</a:t>
            </a:r>
            <a:r>
              <a:rPr lang="en-GB" dirty="0" smtClean="0"/>
              <a:t> 272 - 273</a:t>
            </a:r>
          </a:p>
          <a:p>
            <a:pPr>
              <a:spcAft>
                <a:spcPts val="1200"/>
              </a:spcAft>
            </a:pPr>
            <a:endParaRPr lang="en-GB" dirty="0" smtClean="0"/>
          </a:p>
          <a:p>
            <a:pPr>
              <a:spcAft>
                <a:spcPts val="1200"/>
              </a:spcAft>
            </a:pPr>
            <a:r>
              <a:rPr lang="en-GB" dirty="0" smtClean="0"/>
              <a:t>Scheduled reviews</a:t>
            </a:r>
          </a:p>
          <a:p>
            <a:pPr lvl="1">
              <a:spcAft>
                <a:spcPts val="1200"/>
              </a:spcAft>
            </a:pPr>
            <a:r>
              <a:rPr lang="en-GB" dirty="0" smtClean="0"/>
              <a:t>Based on project decision gates</a:t>
            </a:r>
          </a:p>
          <a:p>
            <a:pPr lvl="1">
              <a:spcAft>
                <a:spcPts val="1200"/>
              </a:spcAft>
            </a:pPr>
            <a:r>
              <a:rPr lang="en-GB" dirty="0" smtClean="0"/>
              <a:t>Can we still meet the forecasted benefits?</a:t>
            </a:r>
          </a:p>
          <a:p>
            <a:pPr lvl="1">
              <a:spcAft>
                <a:spcPts val="1200"/>
              </a:spcAft>
            </a:pPr>
            <a:r>
              <a:rPr lang="en-GB" dirty="0" smtClean="0"/>
              <a:t>Is the investment sufficient?</a:t>
            </a:r>
          </a:p>
          <a:p>
            <a:pPr>
              <a:spcAft>
                <a:spcPts val="1200"/>
              </a:spcAft>
            </a:pPr>
            <a:r>
              <a:rPr lang="en-GB" dirty="0" smtClean="0"/>
              <a:t>Unscheduled reviews</a:t>
            </a:r>
          </a:p>
          <a:p>
            <a:pPr lvl="1">
              <a:spcAft>
                <a:spcPts val="1200"/>
              </a:spcAft>
            </a:pPr>
            <a:r>
              <a:rPr lang="en-GB" dirty="0" smtClean="0"/>
              <a:t>Triggered by events during the project</a:t>
            </a:r>
          </a:p>
          <a:p>
            <a:pPr lvl="2">
              <a:spcAft>
                <a:spcPts val="1200"/>
              </a:spcAft>
            </a:pPr>
            <a:r>
              <a:rPr lang="en-GB" dirty="0" smtClean="0"/>
              <a:t>Major change requests</a:t>
            </a:r>
          </a:p>
          <a:p>
            <a:pPr lvl="2">
              <a:spcAft>
                <a:spcPts val="1200"/>
              </a:spcAft>
            </a:pPr>
            <a:r>
              <a:rPr lang="en-GB" dirty="0" smtClean="0"/>
              <a:t>Budget, stakeholder, strategic or resource changes</a:t>
            </a:r>
          </a:p>
          <a:p>
            <a:pPr>
              <a:spcAft>
                <a:spcPts val="1200"/>
              </a:spcAft>
            </a:pPr>
            <a:r>
              <a:rPr lang="en-GB" dirty="0" smtClean="0"/>
              <a:t>Benefits Realisation report</a:t>
            </a:r>
          </a:p>
          <a:p>
            <a:pPr lvl="1">
              <a:spcAft>
                <a:spcPts val="1200"/>
              </a:spcAft>
            </a:pPr>
            <a:r>
              <a:rPr lang="en-GB" dirty="0" smtClean="0"/>
              <a:t>Has the change been successful?</a:t>
            </a:r>
          </a:p>
          <a:p>
            <a:pPr lvl="1">
              <a:spcAft>
                <a:spcPts val="1200"/>
              </a:spcAft>
            </a:pPr>
            <a:r>
              <a:rPr lang="en-GB" dirty="0" smtClean="0"/>
              <a:t>Have we managed time, effort and cost effectively?</a:t>
            </a:r>
          </a:p>
          <a:p>
            <a:pPr lvl="1">
              <a:spcAft>
                <a:spcPts val="1200"/>
              </a:spcAft>
            </a:pPr>
            <a:r>
              <a:rPr lang="en-GB" dirty="0" smtClean="0"/>
              <a:t>Provide input into future business cases</a:t>
            </a:r>
          </a:p>
          <a:p>
            <a:pPr lvl="1">
              <a:spcAft>
                <a:spcPts val="1200"/>
              </a:spcAft>
            </a:pPr>
            <a:r>
              <a:rPr lang="en-GB" dirty="0" smtClean="0"/>
              <a:t>Facilitates future selection of projects</a:t>
            </a:r>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21291610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Slide Image Placeholder 4"/>
          <p:cNvSpPr>
            <a:spLocks noGrp="1" noRot="1" noChangeAspect="1" noTextEdit="1"/>
          </p:cNvSpPr>
          <p:nvPr>
            <p:ph type="sldImg"/>
          </p:nvPr>
        </p:nvSpPr>
        <p:spPr>
          <a:ln/>
        </p:spPr>
      </p:sp>
    </p:spTree>
    <p:extLst>
      <p:ext uri="{BB962C8B-B14F-4D97-AF65-F5344CB8AC3E}">
        <p14:creationId xmlns:p14="http://schemas.microsoft.com/office/powerpoint/2010/main" val="260318912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5" name="Rectangle 3"/>
          <p:cNvSpPr>
            <a:spLocks noGrp="1" noChangeArrowheads="1"/>
          </p:cNvSpPr>
          <p:nvPr>
            <p:ph type="body" idx="1"/>
          </p:nvPr>
        </p:nvSpPr>
        <p:spPr>
          <a:xfrm>
            <a:off x="527459" y="4716947"/>
            <a:ext cx="5891724" cy="4881723"/>
          </a:xfrm>
          <a:noFill/>
          <a:ln/>
        </p:spPr>
        <p:txBody>
          <a:bodyPr/>
          <a:lstStyle/>
          <a:p>
            <a:pPr>
              <a:spcAft>
                <a:spcPts val="1200"/>
              </a:spcAft>
            </a:pPr>
            <a:r>
              <a:rPr lang="en-GB" dirty="0" smtClean="0"/>
              <a:t>This is replicated at</a:t>
            </a:r>
            <a:r>
              <a:rPr lang="en-GB" baseline="0" dirty="0" smtClean="0"/>
              <a:t> the back of the Revision Workbook…</a:t>
            </a:r>
            <a:endParaRPr lang="en-GB" dirty="0" smtClean="0"/>
          </a:p>
        </p:txBody>
      </p:sp>
      <p:sp>
        <p:nvSpPr>
          <p:cNvPr id="335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95524579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Slide Image Placeholder 4"/>
          <p:cNvSpPr>
            <a:spLocks noGrp="1" noRot="1" noChangeAspect="1" noTextEdit="1"/>
          </p:cNvSpPr>
          <p:nvPr>
            <p:ph type="sldImg"/>
          </p:nvPr>
        </p:nvSpPr>
        <p:spPr>
          <a:ln/>
        </p:spPr>
      </p:sp>
    </p:spTree>
    <p:extLst>
      <p:ext uri="{BB962C8B-B14F-4D97-AF65-F5344CB8AC3E}">
        <p14:creationId xmlns:p14="http://schemas.microsoft.com/office/powerpoint/2010/main" val="108430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100" dirty="0">
                <a:latin typeface="Arial" charset="0"/>
              </a:rPr>
              <a:t>Bp13</a:t>
            </a:r>
          </a:p>
          <a:p>
            <a:r>
              <a:rPr lang="en-US" sz="1100" dirty="0">
                <a:latin typeface="Arial" charset="0"/>
              </a:rPr>
              <a:t>Note that the guiding principles have been renamed as the ‘rationale for business analysis’ and the final one has been removed.</a:t>
            </a:r>
          </a:p>
        </p:txBody>
      </p:sp>
      <p:sp>
        <p:nvSpPr>
          <p:cNvPr id="18944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515920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BAMM </a:t>
            </a:r>
            <a:r>
              <a:rPr lang="en-GB" dirty="0" err="1" smtClean="0"/>
              <a:t>Pg</a:t>
            </a:r>
            <a:r>
              <a:rPr lang="en-GB" dirty="0" smtClean="0"/>
              <a:t> 13</a:t>
            </a:r>
          </a:p>
          <a:p>
            <a:r>
              <a:rPr lang="en-GB" dirty="0" smtClean="0"/>
              <a:t>CMMI</a:t>
            </a:r>
            <a:r>
              <a:rPr lang="en-GB" baseline="0" dirty="0" smtClean="0"/>
              <a:t> </a:t>
            </a:r>
            <a:r>
              <a:rPr lang="en-GB" baseline="0" dirty="0" err="1" smtClean="0"/>
              <a:t>Pg</a:t>
            </a:r>
            <a:r>
              <a:rPr lang="en-GB" baseline="0" dirty="0" smtClean="0"/>
              <a:t> 15</a:t>
            </a:r>
          </a:p>
          <a:p>
            <a:endParaRPr lang="en-GB" baseline="0" dirty="0" smtClean="0"/>
          </a:p>
          <a:p>
            <a:r>
              <a:rPr lang="en-GB" i="1" baseline="0" dirty="0" smtClean="0"/>
              <a:t>Slide builds to show  the CMMI applied to Business Analysis (based on the BAMM approach)</a:t>
            </a:r>
            <a:endParaRPr lang="en-GB" i="1" dirty="0"/>
          </a:p>
        </p:txBody>
      </p:sp>
    </p:spTree>
    <p:extLst>
      <p:ext uri="{BB962C8B-B14F-4D97-AF65-F5344CB8AC3E}">
        <p14:creationId xmlns:p14="http://schemas.microsoft.com/office/powerpoint/2010/main" val="235122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3"/>
          <p:cNvSpPr>
            <a:spLocks noGrp="1" noChangeArrowheads="1"/>
          </p:cNvSpPr>
          <p:nvPr>
            <p:ph type="body" idx="1"/>
          </p:nvPr>
        </p:nvSpPr>
        <p:spPr>
          <a:xfrm>
            <a:off x="494018" y="4747746"/>
            <a:ext cx="5882604" cy="4467470"/>
          </a:xfrm>
          <a:noFill/>
          <a:ln/>
        </p:spPr>
        <p:txBody>
          <a:bodyPr lIns="93301" tIns="46651" rIns="93301" bIns="46651"/>
          <a:lstStyle/>
          <a:p>
            <a:pPr>
              <a:lnSpc>
                <a:spcPct val="90000"/>
              </a:lnSpc>
            </a:pPr>
            <a:r>
              <a:rPr lang="en-US" sz="1100" dirty="0">
                <a:latin typeface="Arial" charset="0"/>
              </a:rPr>
              <a:t>Chapter 2, </a:t>
            </a:r>
            <a:r>
              <a:rPr lang="en-US" sz="1100" dirty="0" err="1">
                <a:latin typeface="Arial" charset="0"/>
              </a:rPr>
              <a:t>pg</a:t>
            </a:r>
            <a:r>
              <a:rPr lang="en-US" sz="1100" dirty="0">
                <a:latin typeface="Arial" charset="0"/>
              </a:rPr>
              <a:t> 19</a:t>
            </a:r>
          </a:p>
        </p:txBody>
      </p:sp>
      <p:sp>
        <p:nvSpPr>
          <p:cNvPr id="19149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409944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3"/>
          <p:cNvSpPr>
            <a:spLocks noGrp="1" noChangeArrowheads="1"/>
          </p:cNvSpPr>
          <p:nvPr>
            <p:ph type="body" idx="1"/>
          </p:nvPr>
        </p:nvSpPr>
        <p:spPr>
          <a:noFill/>
          <a:ln/>
        </p:spPr>
        <p:txBody>
          <a:bodyPr/>
          <a:lstStyle/>
          <a:p>
            <a:r>
              <a:rPr lang="en-US" dirty="0" smtClean="0"/>
              <a:t>Bp19</a:t>
            </a:r>
          </a:p>
          <a:p>
            <a:endParaRPr lang="en-US" dirty="0" smtClean="0"/>
          </a:p>
          <a:p>
            <a:r>
              <a:rPr lang="en-US" dirty="0" smtClean="0"/>
              <a:t>Mnemonic – PBP</a:t>
            </a:r>
          </a:p>
        </p:txBody>
      </p:sp>
      <p:sp>
        <p:nvSpPr>
          <p:cNvPr id="19251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990086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785869" y="4746206"/>
            <a:ext cx="5371866" cy="4467471"/>
          </a:xfrm>
          <a:noFill/>
          <a:ln/>
        </p:spPr>
        <p:txBody>
          <a:bodyPr/>
          <a:lstStyle/>
          <a:p>
            <a:r>
              <a:rPr lang="en-US" sz="1100" dirty="0">
                <a:latin typeface="Arial" charset="0"/>
              </a:rPr>
              <a:t>Pp 20 – 24</a:t>
            </a:r>
          </a:p>
          <a:p>
            <a:r>
              <a:rPr lang="en-US" sz="1100" dirty="0">
                <a:latin typeface="Arial" charset="0"/>
              </a:rPr>
              <a:t>New one added</a:t>
            </a:r>
          </a:p>
        </p:txBody>
      </p:sp>
      <p:sp>
        <p:nvSpPr>
          <p:cNvPr id="19354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353591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3"/>
          <p:cNvSpPr>
            <a:spLocks noGrp="1" noChangeArrowheads="1"/>
          </p:cNvSpPr>
          <p:nvPr>
            <p:ph type="body" idx="1"/>
          </p:nvPr>
        </p:nvSpPr>
        <p:spPr>
          <a:noFill/>
          <a:ln/>
        </p:spPr>
        <p:txBody>
          <a:bodyPr/>
          <a:lstStyle/>
          <a:p>
            <a:r>
              <a:rPr lang="en-US" dirty="0" smtClean="0">
                <a:latin typeface="Arial" charset="0"/>
              </a:rPr>
              <a:t>Pp</a:t>
            </a:r>
            <a:r>
              <a:rPr lang="en-US" baseline="0" dirty="0" smtClean="0">
                <a:latin typeface="Arial" charset="0"/>
              </a:rPr>
              <a:t> 24 – 27</a:t>
            </a:r>
          </a:p>
          <a:p>
            <a:r>
              <a:rPr lang="en-US" baseline="0" dirty="0" smtClean="0">
                <a:latin typeface="Arial" charset="0"/>
              </a:rPr>
              <a:t>New one added</a:t>
            </a:r>
            <a:endParaRPr lang="en-US" dirty="0" smtClean="0">
              <a:latin typeface="Arial" charset="0"/>
            </a:endParaRPr>
          </a:p>
        </p:txBody>
      </p:sp>
      <p:sp>
        <p:nvSpPr>
          <p:cNvPr id="1945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375743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p:cNvSpPr>
            <a:spLocks noGrp="1" noChangeArrowheads="1"/>
          </p:cNvSpPr>
          <p:nvPr>
            <p:ph type="body" idx="1"/>
          </p:nvPr>
        </p:nvSpPr>
        <p:spPr>
          <a:noFill/>
          <a:ln/>
        </p:spPr>
        <p:txBody>
          <a:bodyPr/>
          <a:lstStyle/>
          <a:p>
            <a:r>
              <a:rPr lang="en-GB" sz="1100" dirty="0">
                <a:latin typeface="Arial" charset="0"/>
              </a:rPr>
              <a:t>Pp 27 – 29</a:t>
            </a:r>
          </a:p>
          <a:p>
            <a:r>
              <a:rPr lang="en-GB" sz="1100" dirty="0">
                <a:latin typeface="Arial" charset="0"/>
              </a:rPr>
              <a:t>Note this has been amended to include the last 3 points. Modelling now combines systems and processes.</a:t>
            </a:r>
          </a:p>
          <a:p>
            <a:endParaRPr lang="en-GB" sz="1100" dirty="0">
              <a:latin typeface="Arial" charset="0"/>
            </a:endParaRPr>
          </a:p>
          <a:p>
            <a:endParaRPr lang="en-GB" sz="1100" dirty="0">
              <a:latin typeface="Arial" charset="0"/>
            </a:endParaRPr>
          </a:p>
          <a:p>
            <a:endParaRPr lang="en-GB" sz="1100" dirty="0">
              <a:latin typeface="Arial" charset="0"/>
            </a:endParaRPr>
          </a:p>
        </p:txBody>
      </p:sp>
      <p:sp>
        <p:nvSpPr>
          <p:cNvPr id="19558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576821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idx="1"/>
          </p:nvPr>
        </p:nvSpPr>
        <p:spPr>
          <a:xfrm>
            <a:off x="715946" y="4746206"/>
            <a:ext cx="5507151" cy="4467471"/>
          </a:xfrm>
          <a:noFill/>
          <a:ln/>
        </p:spPr>
        <p:txBody>
          <a:bodyPr/>
          <a:lstStyle/>
          <a:p>
            <a:r>
              <a:rPr lang="en-US" dirty="0" smtClean="0"/>
              <a:t>Pp 31 - 32</a:t>
            </a:r>
          </a:p>
        </p:txBody>
      </p:sp>
      <p:sp>
        <p:nvSpPr>
          <p:cNvPr id="19661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67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p:spPr>
        <p:txBody>
          <a:bodyPr/>
          <a:lstStyle/>
          <a:p>
            <a:r>
              <a:rPr lang="en-US" dirty="0" smtClean="0"/>
              <a:t>Pp 32 - 33</a:t>
            </a:r>
          </a:p>
          <a:p>
            <a:r>
              <a:rPr lang="en-US" dirty="0" smtClean="0"/>
              <a:t>SFIA</a:t>
            </a:r>
            <a:r>
              <a:rPr lang="en-US" baseline="0" dirty="0" smtClean="0"/>
              <a:t> is a not for profit organisation, representatives from BCS, eskills UK, IET, IMIS and ISMF</a:t>
            </a:r>
            <a:endParaRPr lang="en-US" dirty="0" smtClean="0"/>
          </a:p>
        </p:txBody>
      </p:sp>
    </p:spTree>
    <p:extLst>
      <p:ext uri="{BB962C8B-B14F-4D97-AF65-F5344CB8AC3E}">
        <p14:creationId xmlns:p14="http://schemas.microsoft.com/office/powerpoint/2010/main" val="381846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a:t>
            </a:r>
            <a:r>
              <a:rPr lang="en-GB" baseline="0" dirty="0" smtClean="0"/>
              <a:t> manual is different to courses such as MBP, BAP etc as we have the BCS book…</a:t>
            </a:r>
          </a:p>
          <a:p>
            <a:endParaRPr lang="en-GB" baseline="0" dirty="0" smtClean="0"/>
          </a:p>
          <a:p>
            <a:r>
              <a:rPr lang="en-GB" baseline="0" dirty="0" smtClean="0"/>
              <a:t>Rather than duplicate content across the courseware and BCS book we have chosen to replicate the slides in the book and provide some notes and space for note-taking on each page.</a:t>
            </a:r>
          </a:p>
          <a:p>
            <a:endParaRPr lang="en-GB" baseline="0" dirty="0" smtClean="0"/>
          </a:p>
          <a:p>
            <a:r>
              <a:rPr lang="en-GB" baseline="0" dirty="0" smtClean="0"/>
              <a:t>Each slide also references the BCS book so that delegates can follow the book if they wish.</a:t>
            </a:r>
          </a:p>
          <a:p>
            <a:endParaRPr lang="en-GB" baseline="0" dirty="0" smtClean="0"/>
          </a:p>
          <a:p>
            <a:r>
              <a:rPr lang="en-GB" baseline="0" dirty="0" smtClean="0"/>
              <a:t>Make sure you note the importance of the delegates taking responsibility for their own revision! We can guide them through the content and give them revision techniques but they will need to do the rest. The delegate revision workbook can help.</a:t>
            </a:r>
          </a:p>
          <a:p>
            <a:endParaRPr lang="en-GB" baseline="0" dirty="0" smtClean="0"/>
          </a:p>
          <a:p>
            <a:endParaRPr lang="en-GB" dirty="0"/>
          </a:p>
        </p:txBody>
      </p:sp>
    </p:spTree>
    <p:extLst>
      <p:ext uri="{BB962C8B-B14F-4D97-AF65-F5344CB8AC3E}">
        <p14:creationId xmlns:p14="http://schemas.microsoft.com/office/powerpoint/2010/main" val="141547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100" dirty="0">
                <a:latin typeface="Arial" charset="0"/>
              </a:rPr>
              <a:t>Chapter3, </a:t>
            </a:r>
            <a:r>
              <a:rPr lang="en-US" sz="1100" dirty="0" err="1">
                <a:latin typeface="Arial" charset="0"/>
              </a:rPr>
              <a:t>pg</a:t>
            </a:r>
            <a:r>
              <a:rPr lang="en-US" sz="1100" dirty="0">
                <a:latin typeface="Arial" charset="0"/>
              </a:rPr>
              <a:t> 38</a:t>
            </a:r>
          </a:p>
          <a:p>
            <a:endParaRPr lang="en-US" sz="1100" dirty="0">
              <a:latin typeface="Arial" charset="0"/>
            </a:endParaRPr>
          </a:p>
          <a:p>
            <a:r>
              <a:rPr lang="en-US" sz="1100" dirty="0">
                <a:latin typeface="Arial" charset="0"/>
              </a:rPr>
              <a:t>Note that due to comments from delegates the BA PM has been moved to after this section to fit with the sequence of the book. If you wish to introduce the BA PM here then that’s an option.</a:t>
            </a:r>
          </a:p>
          <a:p>
            <a:endParaRPr lang="en-US" sz="1100" dirty="0">
              <a:latin typeface="Arial" charset="0"/>
            </a:endParaRPr>
          </a:p>
          <a:p>
            <a:r>
              <a:rPr lang="en-US" sz="1100" dirty="0">
                <a:latin typeface="Arial" charset="0"/>
              </a:rPr>
              <a:t>Also note that Implementing Strategy has been renamed Executing Strategy</a:t>
            </a:r>
          </a:p>
        </p:txBody>
      </p:sp>
      <p:sp>
        <p:nvSpPr>
          <p:cNvPr id="20480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922047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100" dirty="0">
                <a:latin typeface="Arial" charset="0"/>
              </a:rPr>
              <a:t>Pp 39 - 40</a:t>
            </a:r>
          </a:p>
        </p:txBody>
      </p:sp>
      <p:sp>
        <p:nvSpPr>
          <p:cNvPr id="20582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035883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Grp="1" noChangeArrowheads="1"/>
          </p:cNvSpPr>
          <p:nvPr>
            <p:ph type="body" idx="1"/>
          </p:nvPr>
        </p:nvSpPr>
        <p:spPr>
          <a:xfrm>
            <a:off x="495537" y="4746206"/>
            <a:ext cx="5882604" cy="4467471"/>
          </a:xfrm>
          <a:noFill/>
          <a:ln/>
        </p:spPr>
        <p:txBody>
          <a:bodyPr lIns="93301" tIns="46651" rIns="93301" bIns="46651"/>
          <a:lstStyle/>
          <a:p>
            <a:r>
              <a:rPr lang="en-GB" sz="1100" dirty="0">
                <a:latin typeface="Arial" charset="0"/>
              </a:rPr>
              <a:t>Bp41</a:t>
            </a:r>
          </a:p>
          <a:p>
            <a:r>
              <a:rPr lang="en-GB" sz="1100" dirty="0">
                <a:latin typeface="Arial" charset="0"/>
              </a:rPr>
              <a:t>Note that the lenses have been removed from edition 3 and the focus has changed a bit to use the entre/intra/formal methods as starting points</a:t>
            </a:r>
          </a:p>
          <a:p>
            <a:endParaRPr lang="en-GB" sz="1100" dirty="0">
              <a:latin typeface="Arial" charset="0"/>
            </a:endParaRPr>
          </a:p>
          <a:p>
            <a:endParaRPr lang="en-GB" sz="1100" dirty="0">
              <a:latin typeface="Arial" charset="0"/>
            </a:endParaRPr>
          </a:p>
        </p:txBody>
      </p:sp>
      <p:sp>
        <p:nvSpPr>
          <p:cNvPr id="2078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375573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3"/>
          <p:cNvSpPr>
            <a:spLocks noGrp="1" noChangeArrowheads="1"/>
          </p:cNvSpPr>
          <p:nvPr>
            <p:ph type="body" idx="1"/>
          </p:nvPr>
        </p:nvSpPr>
        <p:spPr>
          <a:noFill/>
          <a:ln/>
        </p:spPr>
        <p:txBody>
          <a:bodyPr/>
          <a:lstStyle/>
          <a:p>
            <a:r>
              <a:rPr lang="en-US" dirty="0" smtClean="0">
                <a:latin typeface="Arial" charset="0"/>
              </a:rPr>
              <a:t>bp41</a:t>
            </a:r>
          </a:p>
        </p:txBody>
      </p:sp>
      <p:sp>
        <p:nvSpPr>
          <p:cNvPr id="20890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625791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a:noFill/>
          <a:ln/>
        </p:spPr>
        <p:txBody>
          <a:bodyPr/>
          <a:lstStyle/>
          <a:p>
            <a:r>
              <a:rPr lang="en-US" dirty="0" smtClean="0"/>
              <a:t>Pp</a:t>
            </a:r>
            <a:r>
              <a:rPr lang="en-US" baseline="0" dirty="0" smtClean="0"/>
              <a:t> 41 – 42</a:t>
            </a:r>
          </a:p>
          <a:p>
            <a:pPr defTabSz="882305">
              <a:tabLst>
                <a:tab pos="263466" algn="l"/>
                <a:tab pos="525401" algn="l"/>
                <a:tab pos="768953" algn="l"/>
                <a:tab pos="1032419" algn="l"/>
                <a:tab pos="1295885" algn="l"/>
                <a:tab pos="1557819" algn="l"/>
                <a:tab pos="1821285" algn="l"/>
                <a:tab pos="2083219" algn="l"/>
                <a:tab pos="2328304" algn="l"/>
                <a:tab pos="2590238" algn="l"/>
              </a:tabLst>
              <a:defRPr/>
            </a:pPr>
            <a:r>
              <a:rPr lang="en-GB" dirty="0"/>
              <a:t>Strategy is derived through a prominence of a politically powerful source within the company.</a:t>
            </a:r>
          </a:p>
          <a:p>
            <a:endParaRPr lang="en-US" baseline="0" dirty="0" smtClean="0"/>
          </a:p>
          <a:p>
            <a:pPr lvl="0"/>
            <a:r>
              <a:rPr lang="en-GB" dirty="0"/>
              <a:t>Dependency – control of resources, for example HR</a:t>
            </a:r>
          </a:p>
          <a:p>
            <a:pPr lvl="0"/>
            <a:r>
              <a:rPr lang="en-GB" dirty="0"/>
              <a:t>Financial resources – who controls the budgets?</a:t>
            </a:r>
          </a:p>
          <a:p>
            <a:pPr lvl="0"/>
            <a:r>
              <a:rPr lang="en-GB" dirty="0"/>
              <a:t>Position – is there a hierarchical organisation structure?</a:t>
            </a:r>
          </a:p>
          <a:p>
            <a:pPr lvl="0"/>
            <a:r>
              <a:rPr lang="en-GB" dirty="0"/>
              <a:t>Uniqueness – the group with the power is unique</a:t>
            </a:r>
          </a:p>
          <a:p>
            <a:pPr lvl="0"/>
            <a:r>
              <a:rPr lang="en-GB" dirty="0"/>
              <a:t>Uncertainty -  the ability to best cope with the challenges</a:t>
            </a:r>
          </a:p>
          <a:p>
            <a:endParaRPr lang="en-US" dirty="0" smtClean="0"/>
          </a:p>
        </p:txBody>
      </p:sp>
      <p:sp>
        <p:nvSpPr>
          <p:cNvPr id="21094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805627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42</a:t>
            </a:r>
          </a:p>
          <a:p>
            <a:r>
              <a:rPr lang="en-GB" dirty="0" smtClean="0"/>
              <a:t>Why do we need one? Why is this important?</a:t>
            </a:r>
          </a:p>
          <a:p>
            <a:endParaRPr lang="en-GB" dirty="0"/>
          </a:p>
        </p:txBody>
      </p:sp>
    </p:spTree>
    <p:extLst>
      <p:ext uri="{BB962C8B-B14F-4D97-AF65-F5344CB8AC3E}">
        <p14:creationId xmlns:p14="http://schemas.microsoft.com/office/powerpoint/2010/main" val="4517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Grp="1" noChangeArrowheads="1"/>
          </p:cNvSpPr>
          <p:nvPr>
            <p:ph type="body" idx="1"/>
          </p:nvPr>
        </p:nvSpPr>
        <p:spPr>
          <a:xfrm>
            <a:off x="568500" y="4601449"/>
            <a:ext cx="5806601" cy="4467471"/>
          </a:xfrm>
          <a:noFill/>
          <a:ln/>
        </p:spPr>
        <p:txBody>
          <a:bodyPr/>
          <a:lstStyle/>
          <a:p>
            <a:pPr>
              <a:lnSpc>
                <a:spcPct val="80000"/>
              </a:lnSpc>
            </a:pPr>
            <a:endParaRPr lang="en-US" sz="1100" dirty="0">
              <a:latin typeface="Arial" charset="0"/>
            </a:endParaRPr>
          </a:p>
        </p:txBody>
      </p:sp>
      <p:sp>
        <p:nvSpPr>
          <p:cNvPr id="21402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963778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p:sp>
      <p:sp>
        <p:nvSpPr>
          <p:cNvPr id="9" name="Notes Placeholder 8"/>
          <p:cNvSpPr>
            <a:spLocks noGrp="1"/>
          </p:cNvSpPr>
          <p:nvPr>
            <p:ph type="body" idx="1"/>
          </p:nvPr>
        </p:nvSpPr>
        <p:spPr/>
        <p:txBody>
          <a:bodyPr>
            <a:normAutofit/>
          </a:bodyPr>
          <a:lstStyle/>
          <a:p>
            <a:r>
              <a:rPr lang="en-GB" dirty="0" smtClean="0"/>
              <a:t>Any organisation can be affected by various external factors, we use a number of industry standard approaches to try to understand the external world. </a:t>
            </a:r>
            <a:endParaRPr lang="en-GB" dirty="0"/>
          </a:p>
        </p:txBody>
      </p:sp>
    </p:spTree>
    <p:extLst>
      <p:ext uri="{BB962C8B-B14F-4D97-AF65-F5344CB8AC3E}">
        <p14:creationId xmlns:p14="http://schemas.microsoft.com/office/powerpoint/2010/main" val="3563447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a:t>
            </a:r>
            <a:r>
              <a:rPr lang="en-GB" baseline="0" dirty="0" smtClean="0"/>
              <a:t> 43 - 44</a:t>
            </a:r>
            <a:endParaRPr lang="en-GB" dirty="0" smtClean="0"/>
          </a:p>
          <a:p>
            <a:r>
              <a:rPr lang="en-GB" dirty="0" smtClean="0"/>
              <a:t>External factors are factors beyond the direct control of the business, but which affect the business conduct in some way.</a:t>
            </a:r>
          </a:p>
          <a:p>
            <a:endParaRPr lang="en-GB" dirty="0" smtClean="0"/>
          </a:p>
          <a:p>
            <a:r>
              <a:rPr lang="en-GB" dirty="0" smtClean="0"/>
              <a:t>An example of an ‘Economic ‘factor  might be Central Bank Interest Rates, if the business has loans or is seeking to obtain loans in the long term.</a:t>
            </a:r>
          </a:p>
          <a:p>
            <a:endParaRPr lang="en-GB" dirty="0" smtClean="0"/>
          </a:p>
          <a:p>
            <a:r>
              <a:rPr lang="en-GB" dirty="0" smtClean="0"/>
              <a:t>These factors may represent Threats and/or Opportunities, when we consider them within SWOT.</a:t>
            </a:r>
          </a:p>
          <a:p>
            <a:endParaRPr lang="en-GB" dirty="0" smtClean="0"/>
          </a:p>
          <a:p>
            <a:r>
              <a:rPr lang="en-GB" dirty="0" smtClean="0"/>
              <a:t>Can extend to create SCENARIOS</a:t>
            </a:r>
          </a:p>
        </p:txBody>
      </p:sp>
    </p:spTree>
    <p:extLst>
      <p:ext uri="{BB962C8B-B14F-4D97-AF65-F5344CB8AC3E}">
        <p14:creationId xmlns:p14="http://schemas.microsoft.com/office/powerpoint/2010/main" val="1933494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smtClean="0"/>
          </a:p>
        </p:txBody>
      </p:sp>
    </p:spTree>
    <p:extLst>
      <p:ext uri="{BB962C8B-B14F-4D97-AF65-F5344CB8AC3E}">
        <p14:creationId xmlns:p14="http://schemas.microsoft.com/office/powerpoint/2010/main" val="2333661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manual has been specifically designed to help delegates through the examination.  </a:t>
            </a:r>
          </a:p>
          <a:p>
            <a:endParaRPr lang="en-GB" baseline="0" dirty="0" smtClean="0"/>
          </a:p>
          <a:p>
            <a:r>
              <a:rPr lang="en-GB" baseline="0" dirty="0" smtClean="0"/>
              <a:t>This is a closed book exam so delegates should decide now how they will revise.</a:t>
            </a:r>
          </a:p>
          <a:p>
            <a:endParaRPr lang="en-GB" baseline="0" dirty="0" smtClean="0"/>
          </a:p>
          <a:p>
            <a:r>
              <a:rPr lang="en-GB" baseline="0" dirty="0" smtClean="0"/>
              <a:t>Note that the course outline no longer states that delegates are expected to complete 2 – 3 hours homework per evening. Instead it says approx. 1 hour. It’s up to the instructor how they manage expectations here.</a:t>
            </a:r>
          </a:p>
          <a:p>
            <a:endParaRPr lang="en-GB" baseline="0" dirty="0" smtClean="0"/>
          </a:p>
          <a:p>
            <a:endParaRPr lang="en-GB" baseline="0" dirty="0" smtClean="0"/>
          </a:p>
          <a:p>
            <a:endParaRPr lang="en-GB" dirty="0"/>
          </a:p>
        </p:txBody>
      </p:sp>
    </p:spTree>
    <p:extLst>
      <p:ext uri="{BB962C8B-B14F-4D97-AF65-F5344CB8AC3E}">
        <p14:creationId xmlns:p14="http://schemas.microsoft.com/office/powerpoint/2010/main" val="1920083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Bp45</a:t>
            </a:r>
          </a:p>
          <a:p>
            <a:r>
              <a:rPr lang="en-GB" dirty="0" smtClean="0"/>
              <a:t>The </a:t>
            </a:r>
            <a:r>
              <a:rPr lang="en-GB" b="1" dirty="0" smtClean="0"/>
              <a:t>Porter 5 forces analysis</a:t>
            </a:r>
            <a:r>
              <a:rPr lang="en-GB" dirty="0" smtClean="0"/>
              <a:t> is a framework for business management developed by Michael Porter in 1979, to determine the attractiveness of a marketplace.  Four forces – the bargaining power of customers, the bargaining power of suppliers, the threat of new entrants, and the threat of substitute products - combined with other variables to influence a fifth force, the level of competition in an industry.</a:t>
            </a:r>
          </a:p>
          <a:p>
            <a:endParaRPr lang="en-GB" dirty="0" smtClean="0"/>
          </a:p>
          <a:p>
            <a:r>
              <a:rPr lang="en-GB" dirty="0" smtClean="0"/>
              <a:t>This framework can help to identify strategic targets; for example if Suppliers are powerful, then our strategy</a:t>
            </a:r>
            <a:r>
              <a:rPr lang="en-GB" baseline="0" dirty="0" smtClean="0"/>
              <a:t> should be to reduce this power, for example by acquiring the Suppliers involved (Vertical Integration).</a:t>
            </a:r>
          </a:p>
          <a:p>
            <a:endParaRPr lang="en-GB" baseline="0" dirty="0" smtClean="0"/>
          </a:p>
          <a:p>
            <a:r>
              <a:rPr lang="en-GB" dirty="0" smtClean="0"/>
              <a:t> What</a:t>
            </a:r>
            <a:r>
              <a:rPr lang="en-GB" baseline="0" dirty="0" smtClean="0"/>
              <a:t> could be done about strategic threats from the other forces?</a:t>
            </a:r>
            <a:endParaRPr lang="en-GB" dirty="0" smtClean="0"/>
          </a:p>
        </p:txBody>
      </p:sp>
    </p:spTree>
    <p:extLst>
      <p:ext uri="{BB962C8B-B14F-4D97-AF65-F5344CB8AC3E}">
        <p14:creationId xmlns:p14="http://schemas.microsoft.com/office/powerpoint/2010/main" val="2887186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Rot="1" noChangeAspect="1" noChangeArrowheads="1" noTextEdit="1"/>
          </p:cNvSpPr>
          <p:nvPr>
            <p:ph type="sldImg"/>
          </p:nvPr>
        </p:nvSpPr>
        <p:spPr>
          <a:xfrm>
            <a:off x="889000" y="796925"/>
            <a:ext cx="4940300" cy="3705225"/>
          </a:xfrm>
          <a:ln/>
        </p:spPr>
      </p:sp>
      <p:sp>
        <p:nvSpPr>
          <p:cNvPr id="33798" name="Rectangle 3"/>
          <p:cNvSpPr>
            <a:spLocks noGrp="1" noChangeArrowheads="1"/>
          </p:cNvSpPr>
          <p:nvPr>
            <p:ph type="body" idx="1"/>
          </p:nvPr>
        </p:nvSpPr>
        <p:spPr>
          <a:xfrm>
            <a:off x="737905" y="5075203"/>
            <a:ext cx="5194088" cy="4292815"/>
          </a:xfrm>
          <a:noFill/>
          <a:ln/>
        </p:spPr>
        <p:txBody>
          <a:bodyPr/>
          <a:lstStyle/>
          <a:p>
            <a:pPr>
              <a:lnSpc>
                <a:spcPct val="90000"/>
              </a:lnSpc>
            </a:pPr>
            <a:r>
              <a:rPr lang="en-GB" sz="1000" dirty="0" smtClean="0">
                <a:latin typeface="Arial" charset="0"/>
              </a:rPr>
              <a:t>Bp47</a:t>
            </a:r>
            <a:r>
              <a:rPr lang="en-GB" sz="1000" baseline="0" dirty="0" smtClean="0">
                <a:latin typeface="Arial" charset="0"/>
              </a:rPr>
              <a:t> - 48</a:t>
            </a:r>
            <a:endParaRPr lang="en-GB" sz="1000" dirty="0">
              <a:latin typeface="Arial" charset="0"/>
            </a:endParaRPr>
          </a:p>
          <a:p>
            <a:pPr>
              <a:lnSpc>
                <a:spcPct val="90000"/>
              </a:lnSpc>
            </a:pPr>
            <a:r>
              <a:rPr lang="en-GB" sz="1000" dirty="0">
                <a:latin typeface="Arial" charset="0"/>
              </a:rPr>
              <a:t>One of the key tools used in exploring corporate strategy and Strategic Planning is the M.O.S.T. Analysis. This helps to clarify what business the organisation is in and what it intends to achieve (Mission), they key goals which will help to achieve this (Objectives), the approach that is going to be taken to achieve these (Strategies) and how these strategies are going to be put into action (Tactics).</a:t>
            </a:r>
          </a:p>
          <a:p>
            <a:pPr>
              <a:lnSpc>
                <a:spcPct val="90000"/>
              </a:lnSpc>
            </a:pPr>
            <a:r>
              <a:rPr lang="en-GB" sz="1000" dirty="0">
                <a:latin typeface="Arial" charset="0"/>
              </a:rPr>
              <a:t>This process should work from top to bottom and also in reverse. From the top, clarifying the mission drives the objectives which creates strategic options which forces tactical actions to be taken. From the bottom, every action at tactical level should help to make the strategies work, all strategies should help to achieve the objectives, and all the objectives should take the business towards the mission.</a:t>
            </a:r>
          </a:p>
          <a:p>
            <a:pPr>
              <a:lnSpc>
                <a:spcPct val="90000"/>
              </a:lnSpc>
            </a:pPr>
            <a:r>
              <a:rPr lang="en-GB" sz="1000" dirty="0">
                <a:latin typeface="Arial" charset="0"/>
              </a:rPr>
              <a:t>Businesses fall into many traps by attempting to tackle strategy only internally -</a:t>
            </a:r>
          </a:p>
          <a:p>
            <a:pPr>
              <a:lnSpc>
                <a:spcPct val="90000"/>
              </a:lnSpc>
              <a:buFontTx/>
              <a:buChar char="•"/>
            </a:pPr>
            <a:r>
              <a:rPr lang="en-GB" sz="1000" dirty="0">
                <a:latin typeface="Arial" charset="0"/>
              </a:rPr>
              <a:t>Getting distracted from moving the business forward by day-to-day actions or demands from customers, suppliers and competitors </a:t>
            </a:r>
          </a:p>
          <a:p>
            <a:pPr>
              <a:lnSpc>
                <a:spcPct val="90000"/>
              </a:lnSpc>
              <a:buFontTx/>
              <a:buChar char="•"/>
            </a:pPr>
            <a:r>
              <a:rPr lang="en-GB" sz="1000" dirty="0">
                <a:latin typeface="Arial" charset="0"/>
              </a:rPr>
              <a:t>Failing to clarify where it wants to get to and in what timescale </a:t>
            </a:r>
          </a:p>
          <a:p>
            <a:pPr>
              <a:lnSpc>
                <a:spcPct val="90000"/>
              </a:lnSpc>
              <a:buFontTx/>
              <a:buChar char="•"/>
            </a:pPr>
            <a:r>
              <a:rPr lang="en-GB" sz="1000" dirty="0">
                <a:latin typeface="Arial" charset="0"/>
              </a:rPr>
              <a:t>Omitting to get Board and management agreement to this mission </a:t>
            </a:r>
          </a:p>
          <a:p>
            <a:pPr>
              <a:lnSpc>
                <a:spcPct val="90000"/>
              </a:lnSpc>
              <a:buFontTx/>
              <a:buChar char="•"/>
            </a:pPr>
            <a:r>
              <a:rPr lang="en-GB" sz="1000" dirty="0">
                <a:latin typeface="Arial" charset="0"/>
              </a:rPr>
              <a:t>Not clarifying the key objectives that need to be reached (and in what timescale) for the mission to be successful </a:t>
            </a:r>
          </a:p>
          <a:p>
            <a:pPr>
              <a:lnSpc>
                <a:spcPct val="90000"/>
              </a:lnSpc>
              <a:buFontTx/>
              <a:buChar char="•"/>
            </a:pPr>
            <a:r>
              <a:rPr lang="en-GB" sz="1000" dirty="0">
                <a:latin typeface="Arial" charset="0"/>
              </a:rPr>
              <a:t>Not getting external and objective assistance in analysing the strategic options available to satisfy the key objectives </a:t>
            </a:r>
          </a:p>
          <a:p>
            <a:pPr>
              <a:lnSpc>
                <a:spcPct val="90000"/>
              </a:lnSpc>
              <a:buFontTx/>
              <a:buChar char="•"/>
            </a:pPr>
            <a:r>
              <a:rPr lang="en-GB" sz="1000" dirty="0">
                <a:latin typeface="Arial" charset="0"/>
              </a:rPr>
              <a:t>Missing out the strategy stage altogether by going straight from objectives to tactics which leads to a lot of "dead ends" </a:t>
            </a:r>
          </a:p>
          <a:p>
            <a:pPr>
              <a:lnSpc>
                <a:spcPct val="90000"/>
              </a:lnSpc>
              <a:buFontTx/>
              <a:buChar char="•"/>
            </a:pPr>
            <a:r>
              <a:rPr lang="en-GB" sz="1000" dirty="0">
                <a:latin typeface="Arial" charset="0"/>
              </a:rPr>
              <a:t>Not ensuring that everything done at tactical level helps to ensure success of the strategies </a:t>
            </a:r>
          </a:p>
          <a:p>
            <a:pPr>
              <a:lnSpc>
                <a:spcPct val="90000"/>
              </a:lnSpc>
              <a:buFontTx/>
              <a:buChar char="•"/>
            </a:pPr>
            <a:r>
              <a:rPr lang="en-GB" sz="1000" dirty="0">
                <a:latin typeface="Arial" charset="0"/>
              </a:rPr>
              <a:t>Failing to properly define timescales, responsibilities, monitoring and control procedures to ensure that implementation moves forward at the necessary speed</a:t>
            </a:r>
          </a:p>
          <a:p>
            <a:pPr>
              <a:lnSpc>
                <a:spcPct val="90000"/>
              </a:lnSpc>
            </a:pPr>
            <a:endParaRPr lang="en-GB" sz="1000" dirty="0">
              <a:latin typeface="Arial" charset="0"/>
            </a:endParaRPr>
          </a:p>
        </p:txBody>
      </p:sp>
    </p:spTree>
    <p:extLst>
      <p:ext uri="{BB962C8B-B14F-4D97-AF65-F5344CB8AC3E}">
        <p14:creationId xmlns:p14="http://schemas.microsoft.com/office/powerpoint/2010/main" val="3890859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4" name="Rectangle 4"/>
          <p:cNvSpPr>
            <a:spLocks noGrp="1" noRot="1" noChangeAspect="1" noChangeArrowheads="1" noTextEdit="1"/>
          </p:cNvSpPr>
          <p:nvPr>
            <p:ph type="sldImg"/>
          </p:nvPr>
        </p:nvSpPr>
        <p:spPr>
          <a:xfrm>
            <a:off x="777875" y="715963"/>
            <a:ext cx="5276850" cy="3959225"/>
          </a:xfrm>
          <a:ln/>
        </p:spPr>
      </p:sp>
      <p:sp>
        <p:nvSpPr>
          <p:cNvPr id="455685" name="Rectangle 5"/>
          <p:cNvSpPr>
            <a:spLocks noGrp="1" noChangeArrowheads="1"/>
          </p:cNvSpPr>
          <p:nvPr>
            <p:ph type="body" idx="1"/>
          </p:nvPr>
        </p:nvSpPr>
        <p:spPr>
          <a:xfrm>
            <a:off x="776240" y="4786372"/>
            <a:ext cx="5259574" cy="4438175"/>
          </a:xfrm>
        </p:spPr>
        <p:txBody>
          <a:bodyPr/>
          <a:lstStyle/>
          <a:p>
            <a:r>
              <a:rPr lang="en-GB" dirty="0"/>
              <a:t>Some completely made up examples for a vehicle dealership.</a:t>
            </a:r>
          </a:p>
          <a:p>
            <a:r>
              <a:rPr lang="en-GB" dirty="0"/>
              <a:t>Note that there will only be one Mission, but this </a:t>
            </a:r>
            <a:r>
              <a:rPr lang="en-GB" dirty="0" smtClean="0"/>
              <a:t>may lead </a:t>
            </a:r>
            <a:r>
              <a:rPr lang="en-GB" dirty="0"/>
              <a:t>to several Objectives, each of which may lead to several Strategies, each of which may lead to several Tactics.</a:t>
            </a:r>
          </a:p>
        </p:txBody>
      </p:sp>
    </p:spTree>
    <p:extLst>
      <p:ext uri="{BB962C8B-B14F-4D97-AF65-F5344CB8AC3E}">
        <p14:creationId xmlns:p14="http://schemas.microsoft.com/office/powerpoint/2010/main" val="42599081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3"/>
          <p:cNvSpPr>
            <a:spLocks noGrp="1" noChangeArrowheads="1"/>
          </p:cNvSpPr>
          <p:nvPr>
            <p:ph type="body" idx="1"/>
          </p:nvPr>
        </p:nvSpPr>
        <p:spPr>
          <a:noFill/>
          <a:ln/>
        </p:spPr>
        <p:txBody>
          <a:bodyPr/>
          <a:lstStyle/>
          <a:p>
            <a:r>
              <a:rPr lang="en-US" sz="1100" dirty="0" smtClean="0">
                <a:latin typeface="Arial" charset="0"/>
              </a:rPr>
              <a:t>Bp48</a:t>
            </a:r>
          </a:p>
          <a:p>
            <a:pPr lvl="2">
              <a:spcAft>
                <a:spcPts val="600"/>
              </a:spcAft>
            </a:pPr>
            <a:r>
              <a:rPr lang="en-GB" b="1" dirty="0" smtClean="0">
                <a:solidFill>
                  <a:srgbClr val="005BAA"/>
                </a:solidFill>
              </a:rPr>
              <a:t>Tangible resources</a:t>
            </a:r>
          </a:p>
          <a:p>
            <a:pPr lvl="3">
              <a:spcAft>
                <a:spcPts val="600"/>
              </a:spcAft>
            </a:pPr>
            <a:r>
              <a:rPr lang="en-GB" b="1" dirty="0" smtClean="0">
                <a:solidFill>
                  <a:srgbClr val="005BAA"/>
                </a:solidFill>
              </a:rPr>
              <a:t>Physical</a:t>
            </a:r>
            <a:r>
              <a:rPr lang="en-GB" dirty="0" smtClean="0">
                <a:solidFill>
                  <a:srgbClr val="005BAA"/>
                </a:solidFill>
              </a:rPr>
              <a:t> </a:t>
            </a:r>
            <a:r>
              <a:rPr lang="en-GB" dirty="0" smtClean="0"/>
              <a:t>(buildings, plant, equipment, land)</a:t>
            </a:r>
          </a:p>
          <a:p>
            <a:pPr lvl="3">
              <a:spcAft>
                <a:spcPts val="600"/>
              </a:spcAft>
            </a:pPr>
            <a:r>
              <a:rPr lang="en-GB" b="1" dirty="0" smtClean="0">
                <a:solidFill>
                  <a:srgbClr val="005BAA"/>
                </a:solidFill>
              </a:rPr>
              <a:t>Financial</a:t>
            </a:r>
            <a:r>
              <a:rPr lang="en-GB" dirty="0" smtClean="0">
                <a:solidFill>
                  <a:srgbClr val="005BAA"/>
                </a:solidFill>
              </a:rPr>
              <a:t> </a:t>
            </a:r>
            <a:r>
              <a:rPr lang="en-GB" dirty="0" smtClean="0"/>
              <a:t>(cash-flow, investment, market fluctuations)</a:t>
            </a:r>
          </a:p>
          <a:p>
            <a:pPr lvl="3">
              <a:spcAft>
                <a:spcPts val="600"/>
              </a:spcAft>
            </a:pPr>
            <a:r>
              <a:rPr lang="en-GB" b="1" dirty="0" smtClean="0">
                <a:solidFill>
                  <a:srgbClr val="005BAA"/>
                </a:solidFill>
              </a:rPr>
              <a:t>Human</a:t>
            </a:r>
            <a:r>
              <a:rPr lang="en-GB" dirty="0" smtClean="0">
                <a:solidFill>
                  <a:srgbClr val="005BAA"/>
                </a:solidFill>
              </a:rPr>
              <a:t> </a:t>
            </a:r>
            <a:r>
              <a:rPr lang="en-GB" dirty="0" smtClean="0"/>
              <a:t>(people, expertise, adaptability, motivation)</a:t>
            </a:r>
          </a:p>
          <a:p>
            <a:pPr lvl="2">
              <a:spcAft>
                <a:spcPts val="600"/>
              </a:spcAft>
            </a:pPr>
            <a:r>
              <a:rPr lang="en-GB" b="1" dirty="0" smtClean="0">
                <a:solidFill>
                  <a:srgbClr val="00B050"/>
                </a:solidFill>
              </a:rPr>
              <a:t>Intangible resources</a:t>
            </a:r>
          </a:p>
          <a:p>
            <a:pPr lvl="3">
              <a:spcAft>
                <a:spcPts val="600"/>
              </a:spcAft>
            </a:pPr>
            <a:r>
              <a:rPr lang="en-GB" b="1" dirty="0" smtClean="0">
                <a:solidFill>
                  <a:srgbClr val="00B050"/>
                </a:solidFill>
              </a:rPr>
              <a:t>Know-how</a:t>
            </a:r>
            <a:r>
              <a:rPr lang="en-GB" dirty="0" smtClean="0">
                <a:solidFill>
                  <a:srgbClr val="00B050"/>
                </a:solidFill>
              </a:rPr>
              <a:t> </a:t>
            </a:r>
            <a:r>
              <a:rPr lang="en-GB" dirty="0" smtClean="0"/>
              <a:t>(use of technology or resources specific to business)</a:t>
            </a:r>
          </a:p>
          <a:p>
            <a:pPr lvl="3">
              <a:spcAft>
                <a:spcPts val="600"/>
              </a:spcAft>
            </a:pPr>
            <a:r>
              <a:rPr lang="en-GB" b="1" dirty="0" smtClean="0">
                <a:solidFill>
                  <a:srgbClr val="00B050"/>
                </a:solidFill>
              </a:rPr>
              <a:t>Reputation</a:t>
            </a:r>
            <a:r>
              <a:rPr lang="en-GB" dirty="0" smtClean="0">
                <a:solidFill>
                  <a:srgbClr val="00B050"/>
                </a:solidFill>
              </a:rPr>
              <a:t> </a:t>
            </a:r>
            <a:r>
              <a:rPr lang="en-GB" dirty="0" smtClean="0"/>
              <a:t>(brand image)</a:t>
            </a:r>
          </a:p>
          <a:p>
            <a:endParaRPr lang="en-US" sz="1100" dirty="0">
              <a:latin typeface="Arial" charset="0"/>
            </a:endParaRPr>
          </a:p>
        </p:txBody>
      </p:sp>
      <p:sp>
        <p:nvSpPr>
          <p:cNvPr id="21811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740127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3"/>
          <p:cNvSpPr>
            <a:spLocks noGrp="1" noChangeArrowheads="1"/>
          </p:cNvSpPr>
          <p:nvPr>
            <p:ph type="body" idx="1"/>
          </p:nvPr>
        </p:nvSpPr>
        <p:spPr>
          <a:xfrm>
            <a:off x="351134" y="4746208"/>
            <a:ext cx="6168373" cy="4142222"/>
          </a:xfrm>
          <a:noFill/>
          <a:ln/>
        </p:spPr>
        <p:txBody>
          <a:bodyPr/>
          <a:lstStyle/>
          <a:p>
            <a:r>
              <a:rPr lang="en-US" dirty="0" err="1" smtClean="0"/>
              <a:t>Bp</a:t>
            </a:r>
            <a:r>
              <a:rPr lang="en-US" dirty="0" smtClean="0"/>
              <a:t> 49</a:t>
            </a:r>
          </a:p>
          <a:p>
            <a:r>
              <a:rPr lang="en-GB" dirty="0"/>
              <a:t>Also known as portfolio analysis or a portfolio matrix</a:t>
            </a:r>
          </a:p>
          <a:p>
            <a:r>
              <a:rPr lang="en-GB" b="1" dirty="0"/>
              <a:t>Wild </a:t>
            </a:r>
            <a:r>
              <a:rPr lang="en-GB" b="1" dirty="0" smtClean="0"/>
              <a:t>cat (red cat)</a:t>
            </a:r>
            <a:r>
              <a:rPr lang="en-GB" dirty="0" smtClean="0"/>
              <a:t> </a:t>
            </a:r>
            <a:r>
              <a:rPr lang="en-GB" dirty="0"/>
              <a:t>= new entrant</a:t>
            </a:r>
          </a:p>
          <a:p>
            <a:r>
              <a:rPr lang="en-GB" b="1" dirty="0" smtClean="0"/>
              <a:t>Star (Gold</a:t>
            </a:r>
            <a:r>
              <a:rPr lang="en-GB" b="1" baseline="0" dirty="0" smtClean="0"/>
              <a:t> star)</a:t>
            </a:r>
            <a:r>
              <a:rPr lang="en-GB" dirty="0" smtClean="0"/>
              <a:t> </a:t>
            </a:r>
            <a:r>
              <a:rPr lang="en-GB" dirty="0"/>
              <a:t>= growth</a:t>
            </a:r>
          </a:p>
          <a:p>
            <a:r>
              <a:rPr lang="en-GB" b="1" dirty="0"/>
              <a:t>Cash cow</a:t>
            </a:r>
            <a:r>
              <a:rPr lang="en-GB" dirty="0"/>
              <a:t> </a:t>
            </a:r>
            <a:r>
              <a:rPr lang="en-GB" b="1" dirty="0" smtClean="0"/>
              <a:t>(Brown cow)= </a:t>
            </a:r>
            <a:r>
              <a:rPr lang="en-GB" dirty="0"/>
              <a:t>mature</a:t>
            </a:r>
          </a:p>
          <a:p>
            <a:r>
              <a:rPr lang="en-GB" b="1" dirty="0" smtClean="0"/>
              <a:t>Dog (Black Dog)</a:t>
            </a:r>
            <a:r>
              <a:rPr lang="en-GB" dirty="0" smtClean="0"/>
              <a:t> </a:t>
            </a:r>
            <a:r>
              <a:rPr lang="en-GB" dirty="0"/>
              <a:t>= decline</a:t>
            </a:r>
          </a:p>
          <a:p>
            <a:r>
              <a:rPr lang="en-GB" dirty="0"/>
              <a:t>Also has a lifecycle starting with Wild </a:t>
            </a:r>
            <a:r>
              <a:rPr lang="en-GB" dirty="0" smtClean="0"/>
              <a:t>Cat</a:t>
            </a:r>
          </a:p>
          <a:p>
            <a:endParaRPr lang="en-US" dirty="0" smtClean="0"/>
          </a:p>
        </p:txBody>
      </p:sp>
      <p:sp>
        <p:nvSpPr>
          <p:cNvPr id="21914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8632541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bp49</a:t>
            </a:r>
          </a:p>
          <a:p>
            <a:r>
              <a:rPr lang="en-GB" dirty="0" smtClean="0"/>
              <a:t>SWOT is a technique for  bringing together the results of investigating both the internal and external environments.</a:t>
            </a:r>
          </a:p>
          <a:p>
            <a:endParaRPr lang="en-GB" dirty="0" smtClean="0"/>
          </a:p>
          <a:p>
            <a:r>
              <a:rPr lang="en-GB" dirty="0" smtClean="0"/>
              <a:t>There are 4 lists initially – Strengths, Weaknesses, Opportunities and Threats.</a:t>
            </a:r>
          </a:p>
          <a:p>
            <a:pPr>
              <a:buFontTx/>
              <a:buNone/>
            </a:pPr>
            <a:r>
              <a:rPr lang="en-GB" sz="1400" dirty="0"/>
              <a:t>Internal:</a:t>
            </a:r>
          </a:p>
          <a:p>
            <a:pPr lvl="1"/>
            <a:r>
              <a:rPr lang="en-GB" sz="1400" dirty="0"/>
              <a:t>Strengths:        what we already do well</a:t>
            </a:r>
          </a:p>
          <a:p>
            <a:pPr lvl="1"/>
            <a:r>
              <a:rPr lang="en-GB" sz="1400" dirty="0"/>
              <a:t>Weaknesses:   what we need to improve</a:t>
            </a:r>
          </a:p>
          <a:p>
            <a:pPr lvl="1"/>
            <a:endParaRPr lang="en-GB" sz="1400" dirty="0"/>
          </a:p>
          <a:p>
            <a:pPr>
              <a:buFontTx/>
              <a:buNone/>
            </a:pPr>
            <a:r>
              <a:rPr lang="en-GB" sz="1400" dirty="0"/>
              <a:t>External:</a:t>
            </a:r>
          </a:p>
          <a:p>
            <a:pPr lvl="1"/>
            <a:r>
              <a:rPr lang="en-GB" sz="1400" dirty="0"/>
              <a:t>Opportunities:  external things we can exploit</a:t>
            </a:r>
          </a:p>
          <a:p>
            <a:pPr lvl="1"/>
            <a:r>
              <a:rPr lang="en-GB" sz="1400" dirty="0"/>
              <a:t>Threats:  external things we need to be aware of</a:t>
            </a:r>
          </a:p>
          <a:p>
            <a:endParaRPr lang="en-GB" dirty="0" smtClean="0"/>
          </a:p>
          <a:p>
            <a:r>
              <a:rPr lang="en-GB" dirty="0" smtClean="0"/>
              <a:t>The trick then is to look for useful combinations  of these factors, which may lead to suggestions for suitable business strategies.</a:t>
            </a:r>
          </a:p>
          <a:p>
            <a:endParaRPr lang="en-GB" dirty="0" smtClean="0"/>
          </a:p>
          <a:p>
            <a:endParaRPr lang="en-GB" dirty="0" smtClean="0"/>
          </a:p>
        </p:txBody>
      </p:sp>
    </p:spTree>
    <p:extLst>
      <p:ext uri="{BB962C8B-B14F-4D97-AF65-F5344CB8AC3E}">
        <p14:creationId xmlns:p14="http://schemas.microsoft.com/office/powerpoint/2010/main" val="149588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Teams brainstorm and record on flipchart,</a:t>
            </a:r>
            <a:r>
              <a:rPr lang="en-GB" baseline="0" dirty="0" smtClean="0"/>
              <a:t> then feedback to the group</a:t>
            </a:r>
            <a:endParaRPr lang="en-GB" dirty="0"/>
          </a:p>
        </p:txBody>
      </p:sp>
    </p:spTree>
    <p:extLst>
      <p:ext uri="{BB962C8B-B14F-4D97-AF65-F5344CB8AC3E}">
        <p14:creationId xmlns:p14="http://schemas.microsoft.com/office/powerpoint/2010/main" val="22124854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1" name="Rectangle 3"/>
          <p:cNvSpPr>
            <a:spLocks noGrp="1" noChangeArrowheads="1"/>
          </p:cNvSpPr>
          <p:nvPr>
            <p:ph type="body" idx="1"/>
          </p:nvPr>
        </p:nvSpPr>
        <p:spPr>
          <a:noFill/>
          <a:ln/>
        </p:spPr>
        <p:txBody>
          <a:bodyPr/>
          <a:lstStyle/>
          <a:p>
            <a:pPr>
              <a:lnSpc>
                <a:spcPct val="90000"/>
              </a:lnSpc>
            </a:pPr>
            <a:r>
              <a:rPr lang="en-US" dirty="0" smtClean="0">
                <a:latin typeface="Arial" charset="0"/>
              </a:rPr>
              <a:t>Bp51</a:t>
            </a:r>
            <a:r>
              <a:rPr lang="en-US" baseline="0" dirty="0" smtClean="0">
                <a:latin typeface="Arial" charset="0"/>
              </a:rPr>
              <a:t> – 54</a:t>
            </a:r>
          </a:p>
          <a:p>
            <a:r>
              <a:rPr lang="en-GB" b="1" dirty="0"/>
              <a:t>A note on strategic leadership</a:t>
            </a:r>
            <a:endParaRPr lang="en-GB" dirty="0"/>
          </a:p>
          <a:p>
            <a:r>
              <a:rPr lang="en-GB" dirty="0"/>
              <a:t>When we talk about a strategic leader in this context we are talking about someone who has a key role in the change. Someone who:</a:t>
            </a:r>
          </a:p>
          <a:p>
            <a:pPr lvl="0"/>
            <a:r>
              <a:rPr lang="en-GB" dirty="0"/>
              <a:t>Challenges the status quo</a:t>
            </a:r>
          </a:p>
          <a:p>
            <a:pPr lvl="0"/>
            <a:r>
              <a:rPr lang="en-GB" dirty="0"/>
              <a:t>Established and communicates a clear vision</a:t>
            </a:r>
          </a:p>
          <a:p>
            <a:pPr lvl="0"/>
            <a:r>
              <a:rPr lang="en-GB" dirty="0"/>
              <a:t>Models the way – gets stuck in and shows everyone how it’s done</a:t>
            </a:r>
          </a:p>
          <a:p>
            <a:pPr lvl="0"/>
            <a:r>
              <a:rPr lang="en-GB" dirty="0"/>
              <a:t>Empowers people </a:t>
            </a:r>
          </a:p>
          <a:p>
            <a:pPr lvl="0"/>
            <a:r>
              <a:rPr lang="en-GB" dirty="0"/>
              <a:t>Celebrates success</a:t>
            </a:r>
          </a:p>
          <a:p>
            <a:endParaRPr lang="en-US" sz="1000" dirty="0">
              <a:latin typeface="Arial" charset="0"/>
            </a:endParaRPr>
          </a:p>
          <a:p>
            <a:pPr>
              <a:lnSpc>
                <a:spcPct val="90000"/>
              </a:lnSpc>
            </a:pPr>
            <a:endParaRPr lang="en-US" dirty="0" smtClean="0">
              <a:latin typeface="Arial" charset="0"/>
            </a:endParaRPr>
          </a:p>
        </p:txBody>
      </p:sp>
      <p:sp>
        <p:nvSpPr>
          <p:cNvPr id="22221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062422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798864" y="4670829"/>
            <a:ext cx="5793605" cy="4465930"/>
          </a:xfrm>
          <a:noFill/>
          <a:ln/>
        </p:spPr>
        <p:txBody>
          <a:bodyPr/>
          <a:lstStyle/>
          <a:p>
            <a:r>
              <a:rPr lang="en-US" sz="1000" dirty="0" smtClean="0">
                <a:latin typeface="Arial" charset="0"/>
              </a:rPr>
              <a:t>Bp52</a:t>
            </a:r>
          </a:p>
          <a:p>
            <a:r>
              <a:rPr lang="en-GB" sz="1200" kern="1200" dirty="0" smtClean="0">
                <a:solidFill>
                  <a:schemeClr val="tx1"/>
                </a:solidFill>
                <a:effectLst/>
                <a:latin typeface="Arial" pitchFamily="34" charset="0"/>
                <a:ea typeface="+mn-ea"/>
                <a:cs typeface="Arial" pitchFamily="34" charset="0"/>
              </a:rPr>
              <a:t>This tool helps to understand the impact of changes by viewing the organisation as seven components all connected to each other. They can be seen as levers.</a:t>
            </a:r>
            <a:endParaRPr lang="en-GB" sz="1200" kern="1200" dirty="0">
              <a:solidFill>
                <a:schemeClr val="tx1"/>
              </a:solidFill>
              <a:effectLst/>
              <a:latin typeface="Arial" pitchFamily="34" charset="0"/>
              <a:ea typeface="+mn-ea"/>
              <a:cs typeface="Arial" pitchFamily="34" charset="0"/>
            </a:endParaRPr>
          </a:p>
        </p:txBody>
      </p:sp>
      <p:sp>
        <p:nvSpPr>
          <p:cNvPr id="22323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15909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xfrm>
            <a:off x="889000" y="796925"/>
            <a:ext cx="4940300" cy="3705225"/>
          </a:xfrm>
          <a:ln/>
        </p:spPr>
      </p:sp>
      <p:sp>
        <p:nvSpPr>
          <p:cNvPr id="446467" name="Rectangle 3"/>
          <p:cNvSpPr>
            <a:spLocks noGrp="1" noChangeArrowheads="1"/>
          </p:cNvSpPr>
          <p:nvPr>
            <p:ph type="body" idx="1"/>
          </p:nvPr>
        </p:nvSpPr>
        <p:spPr>
          <a:xfrm>
            <a:off x="814573" y="4943482"/>
            <a:ext cx="5123810" cy="4386447"/>
          </a:xfrm>
        </p:spPr>
        <p:txBody>
          <a:bodyPr/>
          <a:lstStyle/>
          <a:p>
            <a:pPr>
              <a:lnSpc>
                <a:spcPct val="80000"/>
              </a:lnSpc>
            </a:pPr>
            <a:r>
              <a:rPr lang="en-GB" sz="1100" dirty="0">
                <a:latin typeface="Arial" charset="0"/>
              </a:rPr>
              <a:t>bp53</a:t>
            </a:r>
          </a:p>
          <a:p>
            <a:pPr>
              <a:lnSpc>
                <a:spcPct val="80000"/>
              </a:lnSpc>
            </a:pPr>
            <a:r>
              <a:rPr lang="en-GB" sz="1100" dirty="0">
                <a:latin typeface="Arial" charset="0"/>
              </a:rPr>
              <a:t>Balanced Business Scorecard is a method and a tool which includes:</a:t>
            </a:r>
          </a:p>
          <a:p>
            <a:pPr>
              <a:lnSpc>
                <a:spcPct val="80000"/>
              </a:lnSpc>
              <a:buFontTx/>
              <a:buChar char="•"/>
            </a:pPr>
            <a:r>
              <a:rPr lang="en-GB" sz="1100" dirty="0">
                <a:latin typeface="Arial" charset="0"/>
              </a:rPr>
              <a:t>a strategy map where strategic objectives are placed over four perspectives in order to clarify the strategy and the cause and effect relationships that exists among them. </a:t>
            </a:r>
          </a:p>
          <a:p>
            <a:pPr>
              <a:lnSpc>
                <a:spcPct val="80000"/>
              </a:lnSpc>
              <a:buFontTx/>
              <a:buChar char="•"/>
            </a:pPr>
            <a:r>
              <a:rPr lang="en-GB" sz="1100" dirty="0">
                <a:latin typeface="Arial" charset="0"/>
              </a:rPr>
              <a:t>strategic objectives which are smaller parts of the strategy interlinked by cause and effect relationships in the strategy map. </a:t>
            </a:r>
          </a:p>
          <a:p>
            <a:pPr>
              <a:lnSpc>
                <a:spcPct val="80000"/>
              </a:lnSpc>
              <a:buFontTx/>
              <a:buChar char="•"/>
            </a:pPr>
            <a:r>
              <a:rPr lang="en-GB" sz="1100" dirty="0">
                <a:latin typeface="Arial" charset="0"/>
              </a:rPr>
              <a:t>measures directly reflecting strategy. Their prime purpose is to measure that the desired change or development defined by strategic objectives actually takes place. </a:t>
            </a:r>
          </a:p>
          <a:p>
            <a:pPr>
              <a:lnSpc>
                <a:spcPct val="80000"/>
              </a:lnSpc>
              <a:buFontTx/>
              <a:buChar char="•"/>
            </a:pPr>
            <a:r>
              <a:rPr lang="en-GB" sz="1100" dirty="0">
                <a:latin typeface="Arial" charset="0"/>
              </a:rPr>
              <a:t>strategic initiatives that constitute the actual change as described by strategic objectives. </a:t>
            </a:r>
          </a:p>
          <a:p>
            <a:pPr>
              <a:lnSpc>
                <a:spcPct val="80000"/>
              </a:lnSpc>
            </a:pPr>
            <a:r>
              <a:rPr lang="en-GB" sz="1100" dirty="0">
                <a:latin typeface="Arial" charset="0"/>
              </a:rPr>
              <a:t>The scorecard drives implementation of strategy using the four perspectives shown above.</a:t>
            </a:r>
          </a:p>
          <a:p>
            <a:pPr>
              <a:lnSpc>
                <a:spcPct val="80000"/>
              </a:lnSpc>
            </a:pPr>
            <a:r>
              <a:rPr lang="en-GB" sz="1100" dirty="0">
                <a:latin typeface="Arial" charset="0"/>
              </a:rPr>
              <a:t>Specific measures are chosen based upon the organisation's goals. Typically organisations "get what they measure" so care in creating measures and revisiting the measures regularly is recommended by most practitioners.</a:t>
            </a:r>
          </a:p>
          <a:p>
            <a:pPr>
              <a:lnSpc>
                <a:spcPct val="80000"/>
              </a:lnSpc>
            </a:pPr>
            <a:r>
              <a:rPr lang="en-GB" sz="1100" dirty="0">
                <a:latin typeface="Arial" charset="0"/>
              </a:rPr>
              <a:t>The method helps separate creation of strategy from strategy implementation, which can push power downwards while making the leaders' jobs easier. It can also help detect correlation between activities. For example, the process objective of implementing a new telephone system can help the customer objective of reducing response time to telephone calls, leading to increased sales from repeat business.</a:t>
            </a:r>
          </a:p>
          <a:p>
            <a:pPr>
              <a:lnSpc>
                <a:spcPct val="80000"/>
              </a:lnSpc>
            </a:pPr>
            <a:r>
              <a:rPr lang="en-GB" sz="1100" dirty="0">
                <a:latin typeface="Arial" charset="0"/>
              </a:rPr>
              <a:t>Companies are using the scorecard to:</a:t>
            </a:r>
          </a:p>
          <a:p>
            <a:pPr>
              <a:lnSpc>
                <a:spcPct val="80000"/>
              </a:lnSpc>
              <a:buFontTx/>
              <a:buChar char="•"/>
            </a:pPr>
            <a:r>
              <a:rPr lang="en-GB" sz="1100" dirty="0">
                <a:latin typeface="Arial" charset="0"/>
              </a:rPr>
              <a:t>Clarify and update budgets </a:t>
            </a:r>
          </a:p>
          <a:p>
            <a:pPr>
              <a:lnSpc>
                <a:spcPct val="80000"/>
              </a:lnSpc>
              <a:buFontTx/>
              <a:buChar char="•"/>
            </a:pPr>
            <a:r>
              <a:rPr lang="en-GB" sz="1100" dirty="0">
                <a:latin typeface="Arial" charset="0"/>
              </a:rPr>
              <a:t>Identify and align strategic initiatives </a:t>
            </a:r>
          </a:p>
          <a:p>
            <a:pPr>
              <a:lnSpc>
                <a:spcPct val="80000"/>
              </a:lnSpc>
              <a:buFontTx/>
              <a:buChar char="•"/>
            </a:pPr>
            <a:r>
              <a:rPr lang="en-GB" sz="1100" dirty="0">
                <a:latin typeface="Arial" charset="0"/>
              </a:rPr>
              <a:t>Conduct periodic performance reviews to learn about and improve strategy</a:t>
            </a:r>
          </a:p>
          <a:p>
            <a:pPr>
              <a:lnSpc>
                <a:spcPct val="80000"/>
              </a:lnSpc>
            </a:pPr>
            <a:endParaRPr lang="en-GB" sz="1100" dirty="0">
              <a:latin typeface="Arial" charset="0"/>
            </a:endParaRPr>
          </a:p>
        </p:txBody>
      </p:sp>
    </p:spTree>
    <p:extLst>
      <p:ext uri="{BB962C8B-B14F-4D97-AF65-F5344CB8AC3E}">
        <p14:creationId xmlns:p14="http://schemas.microsoft.com/office/powerpoint/2010/main" val="242969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2949266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3"/>
          <p:cNvSpPr>
            <a:spLocks noGrp="1" noChangeArrowheads="1"/>
          </p:cNvSpPr>
          <p:nvPr>
            <p:ph type="body" idx="1"/>
          </p:nvPr>
        </p:nvSpPr>
        <p:spPr>
          <a:noFill/>
          <a:ln/>
        </p:spPr>
        <p:txBody>
          <a:bodyPr/>
          <a:lstStyle/>
          <a:p>
            <a:r>
              <a:rPr lang="en-US" sz="1100" dirty="0">
                <a:latin typeface="Arial" charset="0"/>
              </a:rPr>
              <a:t>bpg54</a:t>
            </a:r>
          </a:p>
        </p:txBody>
      </p:sp>
      <p:sp>
        <p:nvSpPr>
          <p:cNvPr id="26317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621679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Grp="1" noChangeArrowheads="1"/>
          </p:cNvSpPr>
          <p:nvPr>
            <p:ph type="body" idx="1"/>
          </p:nvPr>
        </p:nvSpPr>
        <p:spPr>
          <a:xfrm>
            <a:off x="494018" y="4747746"/>
            <a:ext cx="5882604" cy="4467470"/>
          </a:xfrm>
          <a:noFill/>
          <a:ln/>
        </p:spPr>
        <p:txBody>
          <a:bodyPr lIns="93301" tIns="46651" rIns="93301" bIns="46651"/>
          <a:lstStyle/>
          <a:p>
            <a:r>
              <a:rPr lang="en-US" sz="1100" dirty="0">
                <a:latin typeface="Arial" charset="0"/>
              </a:rPr>
              <a:t>Chapter 4, bp56</a:t>
            </a:r>
          </a:p>
        </p:txBody>
      </p:sp>
      <p:sp>
        <p:nvSpPr>
          <p:cNvPr id="2007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211532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Teams brainstorm and record on flipchart,</a:t>
            </a:r>
            <a:r>
              <a:rPr lang="en-GB" baseline="0" dirty="0" smtClean="0"/>
              <a:t> then feedback to the group</a:t>
            </a:r>
            <a:endParaRPr lang="en-GB" dirty="0"/>
          </a:p>
        </p:txBody>
      </p:sp>
    </p:spTree>
    <p:extLst>
      <p:ext uri="{BB962C8B-B14F-4D97-AF65-F5344CB8AC3E}">
        <p14:creationId xmlns:p14="http://schemas.microsoft.com/office/powerpoint/2010/main" val="24935950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Grp="1" noChangeArrowheads="1"/>
          </p:cNvSpPr>
          <p:nvPr>
            <p:ph type="body" idx="1"/>
          </p:nvPr>
        </p:nvSpPr>
        <p:spPr>
          <a:xfrm>
            <a:off x="205208" y="4746206"/>
            <a:ext cx="6592467" cy="4467471"/>
          </a:xfrm>
          <a:noFill/>
          <a:ln/>
        </p:spPr>
        <p:txBody>
          <a:bodyPr/>
          <a:lstStyle/>
          <a:p>
            <a:pPr marL="226666" indent="-226666">
              <a:lnSpc>
                <a:spcPct val="80000"/>
              </a:lnSpc>
            </a:pPr>
            <a:r>
              <a:rPr lang="en-US" sz="1100" dirty="0">
                <a:latin typeface="Arial" charset="0"/>
              </a:rPr>
              <a:t>Bp56 – 58 </a:t>
            </a:r>
          </a:p>
          <a:p>
            <a:pPr marL="226666" indent="-226666">
              <a:lnSpc>
                <a:spcPct val="80000"/>
              </a:lnSpc>
            </a:pPr>
            <a:r>
              <a:rPr lang="en-US" sz="1100" dirty="0">
                <a:latin typeface="Arial" charset="0"/>
              </a:rPr>
              <a:t>One of the issues faced by BAs is that we examine the entire problem area to provide a thoughtful, and often, creative approach to problem solving.</a:t>
            </a:r>
          </a:p>
          <a:p>
            <a:pPr marL="226666" indent="-226666">
              <a:lnSpc>
                <a:spcPct val="80000"/>
              </a:lnSpc>
            </a:pPr>
            <a:r>
              <a:rPr lang="en-US" sz="1100" dirty="0" err="1">
                <a:latin typeface="Arial" charset="0"/>
              </a:rPr>
              <a:t>Isaksen</a:t>
            </a:r>
            <a:r>
              <a:rPr lang="en-US" sz="1100" dirty="0">
                <a:latin typeface="Arial" charset="0"/>
              </a:rPr>
              <a:t> and </a:t>
            </a:r>
            <a:r>
              <a:rPr lang="en-US" sz="1100" dirty="0" err="1">
                <a:latin typeface="Arial" charset="0"/>
              </a:rPr>
              <a:t>Treffinger’s</a:t>
            </a:r>
            <a:r>
              <a:rPr lang="en-US" sz="1100" dirty="0">
                <a:latin typeface="Arial" charset="0"/>
              </a:rPr>
              <a:t> problem solving model allows us to frame the approach to problems by first understanding the issues and related complexities, rather than jumping to conclusions which may not be correct (goes back to rationale criteria ‘options not solutions’ and ‘root causes, not symptoms’)</a:t>
            </a:r>
          </a:p>
          <a:p>
            <a:pPr marL="226666" indent="-226666">
              <a:lnSpc>
                <a:spcPct val="80000"/>
              </a:lnSpc>
            </a:pPr>
            <a:r>
              <a:rPr lang="en-US" sz="1100" dirty="0">
                <a:latin typeface="Arial" charset="0"/>
              </a:rPr>
              <a:t>First three stages are about finding out. Then developing solutions in the next two.</a:t>
            </a:r>
          </a:p>
        </p:txBody>
      </p:sp>
      <p:sp>
        <p:nvSpPr>
          <p:cNvPr id="20173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002786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59</a:t>
            </a:r>
          </a:p>
          <a:p>
            <a:r>
              <a:rPr lang="en-GB" sz="1200" kern="1200" dirty="0" smtClean="0">
                <a:solidFill>
                  <a:schemeClr val="tx1"/>
                </a:solidFill>
                <a:effectLst/>
                <a:latin typeface="Arial" pitchFamily="34" charset="0"/>
                <a:ea typeface="+mn-ea"/>
                <a:cs typeface="Arial" pitchFamily="34" charset="0"/>
              </a:rPr>
              <a:t>The Terms of Reference (TOR) helps to provide a framework for the project. It is useful to the Business Analyst as it helps to define what needs to be done.</a:t>
            </a:r>
          </a:p>
          <a:p>
            <a:r>
              <a:rPr lang="en-GB" sz="1200" kern="1200" dirty="0" smtClean="0">
                <a:solidFill>
                  <a:schemeClr val="tx1"/>
                </a:solidFill>
                <a:effectLst/>
                <a:latin typeface="Arial" pitchFamily="34" charset="0"/>
                <a:ea typeface="+mn-ea"/>
                <a:cs typeface="Arial" pitchFamily="34" charset="0"/>
              </a:rPr>
              <a:t>A useful structure for the TOR, which helps to clarify the context, is OSCAR:</a:t>
            </a:r>
          </a:p>
          <a:p>
            <a:pPr lvl="0"/>
            <a:r>
              <a:rPr lang="en-GB" sz="1200" kern="1200" dirty="0" smtClean="0">
                <a:solidFill>
                  <a:schemeClr val="tx1"/>
                </a:solidFill>
                <a:effectLst/>
                <a:latin typeface="Arial" pitchFamily="34" charset="0"/>
                <a:ea typeface="+mn-ea"/>
                <a:cs typeface="Arial" pitchFamily="34" charset="0"/>
              </a:rPr>
              <a:t>Objectives</a:t>
            </a:r>
          </a:p>
          <a:p>
            <a:pPr lvl="1"/>
            <a:r>
              <a:rPr lang="en-GB" sz="1200" kern="1200" dirty="0" smtClean="0">
                <a:solidFill>
                  <a:schemeClr val="tx1"/>
                </a:solidFill>
                <a:effectLst/>
                <a:latin typeface="Arial" pitchFamily="34" charset="0"/>
                <a:ea typeface="+mn-ea"/>
                <a:cs typeface="Arial" pitchFamily="34" charset="0"/>
              </a:rPr>
              <a:t>The Business Objectives and the Project Objectives</a:t>
            </a:r>
          </a:p>
          <a:p>
            <a:pPr lvl="1"/>
            <a:r>
              <a:rPr lang="en-GB" sz="1200" kern="1200" dirty="0" smtClean="0">
                <a:solidFill>
                  <a:schemeClr val="tx1"/>
                </a:solidFill>
                <a:effectLst/>
                <a:latin typeface="Arial" pitchFamily="34" charset="0"/>
                <a:ea typeface="+mn-ea"/>
                <a:cs typeface="Arial" pitchFamily="34" charset="0"/>
              </a:rPr>
              <a:t>Must be SMART</a:t>
            </a:r>
          </a:p>
          <a:p>
            <a:pPr lvl="0"/>
            <a:r>
              <a:rPr lang="en-GB" sz="1200" kern="1200" dirty="0" smtClean="0">
                <a:solidFill>
                  <a:schemeClr val="tx1"/>
                </a:solidFill>
                <a:effectLst/>
                <a:latin typeface="Arial" pitchFamily="34" charset="0"/>
                <a:ea typeface="+mn-ea"/>
                <a:cs typeface="Arial" pitchFamily="34" charset="0"/>
              </a:rPr>
              <a:t>Scope</a:t>
            </a:r>
          </a:p>
          <a:p>
            <a:pPr lvl="1"/>
            <a:r>
              <a:rPr lang="en-GB" sz="1200" kern="1200" dirty="0" smtClean="0">
                <a:solidFill>
                  <a:schemeClr val="tx1"/>
                </a:solidFill>
                <a:effectLst/>
                <a:latin typeface="Arial" pitchFamily="34" charset="0"/>
                <a:ea typeface="+mn-ea"/>
                <a:cs typeface="Arial" pitchFamily="34" charset="0"/>
              </a:rPr>
              <a:t>What is IN SCOPE for the project (i.e. within the project boundary)</a:t>
            </a:r>
          </a:p>
          <a:p>
            <a:pPr lvl="1"/>
            <a:r>
              <a:rPr lang="en-GB" sz="1200" kern="1200" dirty="0" smtClean="0">
                <a:solidFill>
                  <a:schemeClr val="tx1"/>
                </a:solidFill>
                <a:effectLst/>
                <a:latin typeface="Arial" pitchFamily="34" charset="0"/>
                <a:ea typeface="+mn-ea"/>
                <a:cs typeface="Arial" pitchFamily="34" charset="0"/>
              </a:rPr>
              <a:t>What is OUT OF SCOPE for the project (i.e. outside the project boundaries)</a:t>
            </a:r>
          </a:p>
          <a:p>
            <a:pPr lvl="0"/>
            <a:r>
              <a:rPr lang="en-GB" sz="1200" kern="1200" dirty="0" smtClean="0">
                <a:solidFill>
                  <a:schemeClr val="tx1"/>
                </a:solidFill>
                <a:effectLst/>
                <a:latin typeface="Arial" pitchFamily="34" charset="0"/>
                <a:ea typeface="+mn-ea"/>
                <a:cs typeface="Arial" pitchFamily="34" charset="0"/>
              </a:rPr>
              <a:t>Constraints</a:t>
            </a:r>
          </a:p>
          <a:p>
            <a:pPr lvl="1"/>
            <a:r>
              <a:rPr lang="en-GB" sz="1200" kern="1200" dirty="0" smtClean="0">
                <a:solidFill>
                  <a:schemeClr val="tx1"/>
                </a:solidFill>
                <a:effectLst/>
                <a:latin typeface="Arial" pitchFamily="34" charset="0"/>
                <a:ea typeface="+mn-ea"/>
                <a:cs typeface="Arial" pitchFamily="34" charset="0"/>
              </a:rPr>
              <a:t>Any constraints that will impact the project, timescales, geographical needs etc.</a:t>
            </a:r>
          </a:p>
          <a:p>
            <a:pPr lvl="0"/>
            <a:r>
              <a:rPr lang="en-GB" sz="1200" kern="1200" dirty="0" smtClean="0">
                <a:solidFill>
                  <a:schemeClr val="tx1"/>
                </a:solidFill>
                <a:effectLst/>
                <a:latin typeface="Arial" pitchFamily="34" charset="0"/>
                <a:ea typeface="+mn-ea"/>
                <a:cs typeface="Arial" pitchFamily="34" charset="0"/>
              </a:rPr>
              <a:t>Authority</a:t>
            </a:r>
          </a:p>
          <a:p>
            <a:pPr lvl="1"/>
            <a:r>
              <a:rPr lang="en-GB" sz="1200" kern="1200" dirty="0" smtClean="0">
                <a:solidFill>
                  <a:schemeClr val="tx1"/>
                </a:solidFill>
                <a:effectLst/>
                <a:latin typeface="Arial" pitchFamily="34" charset="0"/>
                <a:ea typeface="+mn-ea"/>
                <a:cs typeface="Arial" pitchFamily="34" charset="0"/>
              </a:rPr>
              <a:t>Who is responsible for signing off and making decisions with regards to the project?</a:t>
            </a:r>
          </a:p>
          <a:p>
            <a:pPr lvl="0"/>
            <a:r>
              <a:rPr lang="en-GB" sz="1200" kern="1200" dirty="0" smtClean="0">
                <a:solidFill>
                  <a:schemeClr val="tx1"/>
                </a:solidFill>
                <a:effectLst/>
                <a:latin typeface="Arial" pitchFamily="34" charset="0"/>
                <a:ea typeface="+mn-ea"/>
                <a:cs typeface="Arial" pitchFamily="34" charset="0"/>
              </a:rPr>
              <a:t>Resources</a:t>
            </a:r>
          </a:p>
          <a:p>
            <a:pPr lvl="1"/>
            <a:r>
              <a:rPr lang="en-GB" sz="1200" kern="1200" dirty="0" smtClean="0">
                <a:solidFill>
                  <a:schemeClr val="tx1"/>
                </a:solidFill>
                <a:effectLst/>
                <a:latin typeface="Arial" pitchFamily="34" charset="0"/>
                <a:ea typeface="+mn-ea"/>
                <a:cs typeface="Arial" pitchFamily="34" charset="0"/>
              </a:rPr>
              <a:t>Who will carry out the project?</a:t>
            </a:r>
          </a:p>
          <a:p>
            <a:r>
              <a:rPr lang="en-GB" sz="1200" kern="1200" dirty="0" smtClean="0">
                <a:solidFill>
                  <a:schemeClr val="tx1"/>
                </a:solidFill>
                <a:effectLst/>
                <a:latin typeface="Arial" pitchFamily="34" charset="0"/>
                <a:ea typeface="+mn-ea"/>
                <a:cs typeface="Arial" pitchFamily="34" charset="0"/>
              </a:rPr>
              <a:t>Sometimes you will see BOSCARD used to describe the TOR instead of OSCAR (B=Background, D=Deliverables).</a:t>
            </a:r>
          </a:p>
          <a:p>
            <a:r>
              <a:rPr lang="en-GB" sz="1200" kern="1200" dirty="0" smtClean="0">
                <a:solidFill>
                  <a:schemeClr val="tx1"/>
                </a:solidFill>
                <a:effectLst/>
                <a:latin typeface="Arial" pitchFamily="34" charset="0"/>
                <a:ea typeface="+mn-ea"/>
                <a:cs typeface="Arial" pitchFamily="34" charset="0"/>
              </a:rPr>
              <a:t>The Project Initiation Document (PID) or similar, is usually seen as the document which forms the contract for the project and is a project management artefact.</a:t>
            </a:r>
          </a:p>
          <a:p>
            <a:endParaRPr lang="en-GB" dirty="0"/>
          </a:p>
        </p:txBody>
      </p:sp>
    </p:spTree>
    <p:extLst>
      <p:ext uri="{BB962C8B-B14F-4D97-AF65-F5344CB8AC3E}">
        <p14:creationId xmlns:p14="http://schemas.microsoft.com/office/powerpoint/2010/main" val="1100874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xfrm>
            <a:off x="777875" y="715963"/>
            <a:ext cx="5276850" cy="3959225"/>
          </a:xfrm>
          <a:ln/>
        </p:spPr>
      </p:sp>
      <p:sp>
        <p:nvSpPr>
          <p:cNvPr id="26630" name="Rectangle 3"/>
          <p:cNvSpPr>
            <a:spLocks noGrp="1" noChangeArrowheads="1"/>
          </p:cNvSpPr>
          <p:nvPr>
            <p:ph type="body" idx="1"/>
          </p:nvPr>
        </p:nvSpPr>
        <p:spPr>
          <a:xfrm>
            <a:off x="729005" y="4682946"/>
            <a:ext cx="5403198" cy="4205483"/>
          </a:xfrm>
          <a:noFill/>
          <a:ln/>
        </p:spPr>
        <p:txBody>
          <a:bodyPr/>
          <a:lstStyle/>
          <a:p>
            <a:r>
              <a:rPr lang="en-GB" dirty="0" smtClean="0"/>
              <a:t>bp58</a:t>
            </a:r>
          </a:p>
          <a:p>
            <a:r>
              <a:rPr lang="en-GB" dirty="0" smtClean="0"/>
              <a:t>The model shown above sets out key stages for a business analysis project with each stage representing areas that may need to be considered.  Note that not all projects will require all stages.  One of the most important aspects of a business analysis project is to decide what the focus is and what areas need investigation.</a:t>
            </a:r>
          </a:p>
          <a:p>
            <a:r>
              <a:rPr lang="en-GB" dirty="0" err="1"/>
              <a:t>Pg</a:t>
            </a:r>
            <a:r>
              <a:rPr lang="en-GB" dirty="0"/>
              <a:t> 58 - 69</a:t>
            </a:r>
          </a:p>
          <a:p>
            <a:r>
              <a:rPr lang="en-GB" dirty="0"/>
              <a:t>Each stage of the Business Analysis Process Model has an objective, some form of procedure and techniques that can be applied to meet the objectives.</a:t>
            </a:r>
          </a:p>
          <a:p>
            <a:r>
              <a:rPr lang="en-GB" dirty="0"/>
              <a:t>At each stage we need to factor in consideration of the Business Strategy and Objectives.</a:t>
            </a:r>
          </a:p>
          <a:p>
            <a:r>
              <a:rPr lang="en-GB" dirty="0"/>
              <a:t>Each stage has an objective and these are covered in the chapters we will follow for the remainder of the course:</a:t>
            </a:r>
          </a:p>
          <a:p>
            <a:pPr lvl="0"/>
            <a:r>
              <a:rPr lang="en-GB" b="1" dirty="0"/>
              <a:t>Investigate Situation</a:t>
            </a:r>
            <a:r>
              <a:rPr lang="en-GB" dirty="0"/>
              <a:t> – uncover issues and problems, define scope for the investigation via a </a:t>
            </a:r>
            <a:r>
              <a:rPr lang="en-GB" dirty="0" err="1"/>
              <a:t>ToR</a:t>
            </a:r>
            <a:r>
              <a:rPr lang="en-GB" dirty="0"/>
              <a:t> (OSCAR) – see chapter 5</a:t>
            </a:r>
          </a:p>
          <a:p>
            <a:pPr lvl="0"/>
            <a:r>
              <a:rPr lang="en-GB" b="1" dirty="0"/>
              <a:t>Consider Perspectives</a:t>
            </a:r>
            <a:r>
              <a:rPr lang="en-GB" dirty="0"/>
              <a:t> – analysing stakeholders and understanding their perspectives – see chapter 6</a:t>
            </a:r>
          </a:p>
          <a:p>
            <a:pPr lvl="0"/>
            <a:r>
              <a:rPr lang="en-GB" b="1" dirty="0"/>
              <a:t>Analyse Needs</a:t>
            </a:r>
            <a:r>
              <a:rPr lang="en-GB" dirty="0"/>
              <a:t> – In this stage we need to undertake a gap analysis. We analyse where the improvements are required and look at activities and business processes – see chapters 7 (and for further information chapter 8)</a:t>
            </a:r>
          </a:p>
          <a:p>
            <a:pPr lvl="0"/>
            <a:r>
              <a:rPr lang="en-GB" b="1" dirty="0"/>
              <a:t>Evaluate Options</a:t>
            </a:r>
            <a:r>
              <a:rPr lang="en-GB" dirty="0"/>
              <a:t> – With the information gathered so far we must consider what is possible, that is assess the feasibility and create a business case to document the options and gain agreement – see chapter 9</a:t>
            </a:r>
          </a:p>
          <a:p>
            <a:pPr lvl="0"/>
            <a:r>
              <a:rPr lang="en-GB" b="1" dirty="0"/>
              <a:t>Define Requirements</a:t>
            </a:r>
            <a:r>
              <a:rPr lang="en-GB" dirty="0"/>
              <a:t> – this stage considers the areas of the business relevant to the POPIT model – see chapters 7, 10, 11 and 12 </a:t>
            </a:r>
          </a:p>
          <a:p>
            <a:endParaRPr lang="en-GB" dirty="0"/>
          </a:p>
          <a:p>
            <a:endParaRPr lang="en-GB" dirty="0" smtClean="0"/>
          </a:p>
          <a:p>
            <a:endParaRPr lang="en-GB" dirty="0" smtClean="0"/>
          </a:p>
          <a:p>
            <a:endParaRPr lang="en-GB" dirty="0" smtClean="0"/>
          </a:p>
        </p:txBody>
      </p:sp>
    </p:spTree>
    <p:extLst>
      <p:ext uri="{BB962C8B-B14F-4D97-AF65-F5344CB8AC3E}">
        <p14:creationId xmlns:p14="http://schemas.microsoft.com/office/powerpoint/2010/main" val="1743330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Bp69</a:t>
            </a:r>
          </a:p>
          <a:p>
            <a:pPr defTabSz="882305">
              <a:tabLst>
                <a:tab pos="263466" algn="l"/>
                <a:tab pos="525401" algn="l"/>
                <a:tab pos="768953" algn="l"/>
                <a:tab pos="1032419" algn="l"/>
                <a:tab pos="1295885" algn="l"/>
                <a:tab pos="1557819" algn="l"/>
                <a:tab pos="1821285" algn="l"/>
                <a:tab pos="2083219" algn="l"/>
                <a:tab pos="2328304" algn="l"/>
                <a:tab pos="2590238" algn="l"/>
              </a:tabLst>
              <a:defRPr/>
            </a:pPr>
            <a:r>
              <a:rPr lang="en-GB" b="1" dirty="0"/>
              <a:t>Deliver Changes</a:t>
            </a:r>
            <a:r>
              <a:rPr lang="en-GB" dirty="0"/>
              <a:t> – this stage is about implementation of the changes and as it is often not solely the responsibility of the Business Analyst is covered as an extension of the Business Analysis Process Model  – see chapters 13 and 14</a:t>
            </a:r>
          </a:p>
          <a:p>
            <a:endParaRPr lang="en-GB" dirty="0"/>
          </a:p>
        </p:txBody>
      </p:sp>
    </p:spTree>
    <p:extLst>
      <p:ext uri="{BB962C8B-B14F-4D97-AF65-F5344CB8AC3E}">
        <p14:creationId xmlns:p14="http://schemas.microsoft.com/office/powerpoint/2010/main" val="37553955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Grp="1" noChangeArrowheads="1"/>
          </p:cNvSpPr>
          <p:nvPr>
            <p:ph type="body" idx="1"/>
          </p:nvPr>
        </p:nvSpPr>
        <p:spPr>
          <a:noFill/>
          <a:ln/>
        </p:spPr>
        <p:txBody>
          <a:bodyPr/>
          <a:lstStyle/>
          <a:p>
            <a:r>
              <a:rPr lang="en-US" dirty="0" smtClean="0"/>
              <a:t>I Call All Elephants Dumbo</a:t>
            </a:r>
          </a:p>
        </p:txBody>
      </p:sp>
      <p:sp>
        <p:nvSpPr>
          <p:cNvPr id="20378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541940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3"/>
          <p:cNvSpPr>
            <a:spLocks noGrp="1" noChangeArrowheads="1"/>
          </p:cNvSpPr>
          <p:nvPr>
            <p:ph type="body" idx="1"/>
          </p:nvPr>
        </p:nvSpPr>
        <p:spPr>
          <a:noFill/>
          <a:ln/>
        </p:spPr>
        <p:txBody>
          <a:bodyPr/>
          <a:lstStyle/>
          <a:p>
            <a:r>
              <a:rPr lang="en-US" dirty="0" smtClean="0"/>
              <a:t>Chapter 5, bp72</a:t>
            </a:r>
          </a:p>
        </p:txBody>
      </p:sp>
      <p:sp>
        <p:nvSpPr>
          <p:cNvPr id="225284" name="Slide Image Placeholder 9"/>
          <p:cNvSpPr>
            <a:spLocks noGrp="1" noRot="1" noChangeAspect="1" noTextEdit="1"/>
          </p:cNvSpPr>
          <p:nvPr>
            <p:ph type="sldImg"/>
          </p:nvPr>
        </p:nvSpPr>
        <p:spPr>
          <a:ln/>
        </p:spPr>
      </p:sp>
    </p:spTree>
    <p:extLst>
      <p:ext uri="{BB962C8B-B14F-4D97-AF65-F5344CB8AC3E}">
        <p14:creationId xmlns:p14="http://schemas.microsoft.com/office/powerpoint/2010/main" val="24068767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72</a:t>
            </a:r>
          </a:p>
          <a:p>
            <a:r>
              <a:rPr lang="en-GB" dirty="0" err="1" smtClean="0"/>
              <a:t>Qual</a:t>
            </a:r>
            <a:r>
              <a:rPr lang="en-GB" dirty="0" smtClean="0"/>
              <a:t> – understanding</a:t>
            </a:r>
            <a:r>
              <a:rPr lang="en-GB" baseline="0" dirty="0" smtClean="0"/>
              <a:t> what is needed</a:t>
            </a:r>
          </a:p>
          <a:p>
            <a:r>
              <a:rPr lang="en-GB" baseline="0" dirty="0" smtClean="0"/>
              <a:t>Quant – volumes and frequencies</a:t>
            </a:r>
            <a:endParaRPr lang="en-GB" dirty="0"/>
          </a:p>
        </p:txBody>
      </p:sp>
    </p:spTree>
    <p:extLst>
      <p:ext uri="{BB962C8B-B14F-4D97-AF65-F5344CB8AC3E}">
        <p14:creationId xmlns:p14="http://schemas.microsoft.com/office/powerpoint/2010/main" val="1113821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7"/>
          <p:cNvSpPr>
            <a:spLocks noGrp="1" noRot="1" noChangeAspect="1" noTextEdit="1"/>
          </p:cNvSpPr>
          <p:nvPr>
            <p:ph type="sldImg"/>
          </p:nvPr>
        </p:nvSpPr>
        <p:spPr>
          <a:ln/>
        </p:spPr>
      </p:sp>
      <p:sp>
        <p:nvSpPr>
          <p:cNvPr id="20483" name="Notes Placeholder 8"/>
          <p:cNvSpPr>
            <a:spLocks noGrp="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2151832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that the STOP model</a:t>
            </a:r>
            <a:r>
              <a:rPr lang="en-GB" baseline="0" dirty="0" smtClean="0"/>
              <a:t> is in the delegate guide under this slide. In case </a:t>
            </a:r>
            <a:r>
              <a:rPr lang="en-GB" baseline="0" smtClean="0"/>
              <a:t>anyone </a:t>
            </a:r>
            <a:endParaRPr lang="en-GB" dirty="0"/>
          </a:p>
        </p:txBody>
      </p:sp>
    </p:spTree>
    <p:extLst>
      <p:ext uri="{BB962C8B-B14F-4D97-AF65-F5344CB8AC3E}">
        <p14:creationId xmlns:p14="http://schemas.microsoft.com/office/powerpoint/2010/main" val="1330581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99319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82 – 86</a:t>
            </a:r>
          </a:p>
          <a:p>
            <a:r>
              <a:rPr lang="en-GB" dirty="0" smtClean="0"/>
              <a:t>Also now mentions Hothouse workshops and Focus Groups as part of the same subject</a:t>
            </a:r>
            <a:endParaRPr lang="en-GB" dirty="0"/>
          </a:p>
        </p:txBody>
      </p:sp>
    </p:spTree>
    <p:extLst>
      <p:ext uri="{BB962C8B-B14F-4D97-AF65-F5344CB8AC3E}">
        <p14:creationId xmlns:p14="http://schemas.microsoft.com/office/powerpoint/2010/main" val="822023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82 – 86</a:t>
            </a:r>
          </a:p>
          <a:p>
            <a:r>
              <a:rPr lang="en-GB" dirty="0" smtClean="0"/>
              <a:t>Also now mentions Hothouse workshops and Focus Groups as part of the same subject</a:t>
            </a:r>
            <a:endParaRPr lang="en-GB" dirty="0"/>
          </a:p>
        </p:txBody>
      </p:sp>
    </p:spTree>
    <p:extLst>
      <p:ext uri="{BB962C8B-B14F-4D97-AF65-F5344CB8AC3E}">
        <p14:creationId xmlns:p14="http://schemas.microsoft.com/office/powerpoint/2010/main" val="1612164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87 - 90</a:t>
            </a:r>
          </a:p>
        </p:txBody>
      </p:sp>
    </p:spTree>
    <p:extLst>
      <p:ext uri="{BB962C8B-B14F-4D97-AF65-F5344CB8AC3E}">
        <p14:creationId xmlns:p14="http://schemas.microsoft.com/office/powerpoint/2010/main" val="466548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82 – 86</a:t>
            </a:r>
          </a:p>
          <a:p>
            <a:endParaRPr lang="en-GB" dirty="0"/>
          </a:p>
        </p:txBody>
      </p:sp>
    </p:spTree>
    <p:extLst>
      <p:ext uri="{BB962C8B-B14F-4D97-AF65-F5344CB8AC3E}">
        <p14:creationId xmlns:p14="http://schemas.microsoft.com/office/powerpoint/2010/main" val="5648569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a:xfrm>
            <a:off x="729005" y="4682947"/>
            <a:ext cx="5403198" cy="4448234"/>
          </a:xfrm>
          <a:noFill/>
          <a:ln/>
        </p:spPr>
        <p:txBody>
          <a:bodyPr/>
          <a:lstStyle/>
          <a:p>
            <a:r>
              <a:rPr lang="en-US" dirty="0" smtClean="0"/>
              <a:t>Bp93. 94</a:t>
            </a:r>
          </a:p>
          <a:p>
            <a:r>
              <a:rPr lang="en-GB" dirty="0" smtClean="0"/>
              <a:t>Questionnaires or Surveys</a:t>
            </a:r>
          </a:p>
          <a:p>
            <a:pPr lvl="1"/>
            <a:r>
              <a:rPr lang="en-GB" dirty="0" smtClean="0"/>
              <a:t>More effective than interviews if there are many people</a:t>
            </a:r>
          </a:p>
          <a:p>
            <a:pPr lvl="1"/>
            <a:r>
              <a:rPr lang="en-GB" dirty="0" smtClean="0"/>
              <a:t>Care needed with the design</a:t>
            </a:r>
          </a:p>
          <a:p>
            <a:pPr lvl="2"/>
            <a:r>
              <a:rPr lang="en-GB" dirty="0" smtClean="0"/>
              <a:t>Heading (purpose)</a:t>
            </a:r>
          </a:p>
          <a:p>
            <a:pPr lvl="2"/>
            <a:r>
              <a:rPr lang="en-GB" dirty="0" smtClean="0"/>
              <a:t>Classification section (user category)</a:t>
            </a:r>
          </a:p>
          <a:p>
            <a:pPr lvl="2"/>
            <a:r>
              <a:rPr lang="en-GB" dirty="0" smtClean="0"/>
              <a:t>Data section</a:t>
            </a:r>
          </a:p>
          <a:p>
            <a:pPr lvl="1"/>
            <a:r>
              <a:rPr lang="en-GB" dirty="0" smtClean="0"/>
              <a:t>Response rate can be low</a:t>
            </a:r>
            <a:br>
              <a:rPr lang="en-GB" dirty="0" smtClean="0"/>
            </a:br>
            <a:endParaRPr lang="en-GB" dirty="0" smtClean="0"/>
          </a:p>
          <a:p>
            <a:r>
              <a:rPr lang="en-GB" dirty="0" smtClean="0"/>
              <a:t>Special-purpose records</a:t>
            </a:r>
          </a:p>
          <a:p>
            <a:pPr lvl="1"/>
            <a:r>
              <a:rPr lang="en-GB" dirty="0" smtClean="0"/>
              <a:t>‘5-bar-gate’ tally chart etc.</a:t>
            </a:r>
          </a:p>
          <a:p>
            <a:pPr lvl="1"/>
            <a:r>
              <a:rPr lang="en-GB" dirty="0" smtClean="0"/>
              <a:t>Self-observation for users</a:t>
            </a:r>
          </a:p>
          <a:p>
            <a:pPr lvl="1"/>
            <a:r>
              <a:rPr lang="en-GB" dirty="0" smtClean="0"/>
              <a:t>Requires buy-in from the ones doing it</a:t>
            </a:r>
          </a:p>
          <a:p>
            <a:pPr lvl="1"/>
            <a:r>
              <a:rPr lang="en-GB" dirty="0" smtClean="0"/>
              <a:t>Must be realistic to do during the working day</a:t>
            </a:r>
          </a:p>
          <a:p>
            <a:endParaRPr lang="en-US" dirty="0" smtClean="0"/>
          </a:p>
          <a:p>
            <a:pPr>
              <a:spcAft>
                <a:spcPts val="1200"/>
              </a:spcAft>
            </a:pPr>
            <a:r>
              <a:rPr lang="en-GB" dirty="0" smtClean="0"/>
              <a:t>Activity sampling</a:t>
            </a:r>
          </a:p>
          <a:p>
            <a:pPr lvl="1">
              <a:spcAft>
                <a:spcPts val="1200"/>
              </a:spcAft>
            </a:pPr>
            <a:r>
              <a:rPr lang="en-GB" dirty="0" smtClean="0"/>
              <a:t>More quantitative form of observation</a:t>
            </a:r>
          </a:p>
          <a:p>
            <a:pPr lvl="1">
              <a:spcAft>
                <a:spcPts val="1200"/>
              </a:spcAft>
            </a:pPr>
            <a:r>
              <a:rPr lang="en-GB" dirty="0" smtClean="0"/>
              <a:t>How are people spending time?</a:t>
            </a:r>
          </a:p>
          <a:p>
            <a:pPr lvl="1">
              <a:spcAft>
                <a:spcPts val="1200"/>
              </a:spcAft>
            </a:pPr>
            <a:r>
              <a:rPr lang="en-GB" dirty="0" smtClean="0"/>
              <a:t>How they apportion time to different activities?</a:t>
            </a:r>
          </a:p>
          <a:p>
            <a:pPr lvl="1">
              <a:spcAft>
                <a:spcPts val="1200"/>
              </a:spcAft>
            </a:pPr>
            <a:r>
              <a:rPr lang="en-GB" dirty="0" smtClean="0"/>
              <a:t>5 steps:</a:t>
            </a:r>
          </a:p>
          <a:p>
            <a:pPr lvl="2">
              <a:spcAft>
                <a:spcPts val="1200"/>
              </a:spcAft>
            </a:pPr>
            <a:r>
              <a:rPr lang="en-GB" dirty="0" smtClean="0"/>
              <a:t>Identify what activities to record</a:t>
            </a:r>
          </a:p>
          <a:p>
            <a:pPr lvl="2">
              <a:spcAft>
                <a:spcPts val="1200"/>
              </a:spcAft>
            </a:pPr>
            <a:r>
              <a:rPr lang="en-GB" dirty="0" smtClean="0"/>
              <a:t>Decide frequency and timings</a:t>
            </a:r>
          </a:p>
          <a:p>
            <a:pPr lvl="2">
              <a:spcAft>
                <a:spcPts val="1200"/>
              </a:spcAft>
            </a:pPr>
            <a:r>
              <a:rPr lang="en-GB" dirty="0" smtClean="0"/>
              <a:t>Visit and record what happens</a:t>
            </a:r>
          </a:p>
          <a:p>
            <a:pPr lvl="2">
              <a:spcAft>
                <a:spcPts val="1200"/>
              </a:spcAft>
            </a:pPr>
            <a:r>
              <a:rPr lang="en-GB" dirty="0" smtClean="0"/>
              <a:t>Record the results</a:t>
            </a:r>
          </a:p>
          <a:p>
            <a:pPr lvl="2">
              <a:spcAft>
                <a:spcPts val="1200"/>
              </a:spcAft>
            </a:pPr>
            <a:r>
              <a:rPr lang="en-GB" dirty="0" smtClean="0"/>
              <a:t>Analyse the findings</a:t>
            </a:r>
          </a:p>
          <a:p>
            <a:pPr>
              <a:spcAft>
                <a:spcPts val="600"/>
              </a:spcAft>
            </a:pPr>
            <a:r>
              <a:rPr lang="en-GB" dirty="0" smtClean="0"/>
              <a:t>Document analysis</a:t>
            </a:r>
          </a:p>
          <a:p>
            <a:pPr lvl="1">
              <a:spcAft>
                <a:spcPts val="600"/>
              </a:spcAft>
            </a:pPr>
            <a:r>
              <a:rPr lang="en-GB" dirty="0" smtClean="0"/>
              <a:t>Reviewing and analysing source documentation such as forms, screen layouts and reports</a:t>
            </a:r>
          </a:p>
          <a:p>
            <a:pPr lvl="1">
              <a:spcAft>
                <a:spcPts val="600"/>
              </a:spcAft>
            </a:pPr>
            <a:r>
              <a:rPr lang="en-GB" dirty="0" smtClean="0"/>
              <a:t>Helps to uncover information:</a:t>
            </a:r>
          </a:p>
          <a:p>
            <a:pPr lvl="2">
              <a:spcAft>
                <a:spcPts val="600"/>
              </a:spcAft>
            </a:pPr>
            <a:r>
              <a:rPr lang="en-GB" dirty="0" smtClean="0"/>
              <a:t>How it is completed</a:t>
            </a:r>
          </a:p>
          <a:p>
            <a:pPr lvl="2">
              <a:spcAft>
                <a:spcPts val="600"/>
              </a:spcAft>
            </a:pPr>
            <a:r>
              <a:rPr lang="en-GB" dirty="0" smtClean="0"/>
              <a:t>Who uses it</a:t>
            </a:r>
          </a:p>
          <a:p>
            <a:pPr lvl="2">
              <a:spcAft>
                <a:spcPts val="600"/>
              </a:spcAft>
            </a:pPr>
            <a:r>
              <a:rPr lang="en-GB" dirty="0" smtClean="0"/>
              <a:t>When it is used</a:t>
            </a:r>
          </a:p>
          <a:p>
            <a:pPr lvl="2">
              <a:spcAft>
                <a:spcPts val="600"/>
              </a:spcAft>
            </a:pPr>
            <a:r>
              <a:rPr lang="en-GB" dirty="0" smtClean="0"/>
              <a:t>How many are used/produced</a:t>
            </a:r>
          </a:p>
          <a:p>
            <a:pPr lvl="2">
              <a:spcAft>
                <a:spcPts val="600"/>
              </a:spcAft>
            </a:pPr>
            <a:r>
              <a:rPr lang="en-GB" dirty="0" smtClean="0"/>
              <a:t>Document retention</a:t>
            </a:r>
          </a:p>
          <a:p>
            <a:pPr lvl="2">
              <a:spcAft>
                <a:spcPts val="600"/>
              </a:spcAft>
            </a:pPr>
            <a:r>
              <a:rPr lang="en-GB" dirty="0" smtClean="0"/>
              <a:t>Details included</a:t>
            </a:r>
          </a:p>
          <a:p>
            <a:endParaRPr lang="en-US" dirty="0" smtClean="0"/>
          </a:p>
        </p:txBody>
      </p:sp>
      <p:sp>
        <p:nvSpPr>
          <p:cNvPr id="23347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3447084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97</a:t>
            </a:r>
          </a:p>
          <a:p>
            <a:endParaRPr lang="en-GB" dirty="0" smtClean="0"/>
          </a:p>
          <a:p>
            <a:r>
              <a:rPr lang="en-GB" dirty="0" smtClean="0"/>
              <a:t>Gaining an understanding of the situation</a:t>
            </a:r>
          </a:p>
          <a:p>
            <a:pPr lvl="2"/>
            <a:r>
              <a:rPr lang="en-GB" dirty="0" smtClean="0"/>
              <a:t>Waterfall requirements elicitation</a:t>
            </a:r>
          </a:p>
          <a:p>
            <a:pPr lvl="2"/>
            <a:r>
              <a:rPr lang="en-GB" dirty="0" smtClean="0"/>
              <a:t>Agile requirements elicitation</a:t>
            </a:r>
          </a:p>
          <a:p>
            <a:endParaRPr lang="en-GB" dirty="0" smtClean="0"/>
          </a:p>
          <a:p>
            <a:r>
              <a:rPr lang="en-GB" dirty="0" smtClean="0"/>
              <a:t>Two ticks is best for that approach</a:t>
            </a:r>
          </a:p>
          <a:p>
            <a:r>
              <a:rPr lang="en-GB" dirty="0" smtClean="0"/>
              <a:t>One tick is ok</a:t>
            </a:r>
          </a:p>
          <a:p>
            <a:r>
              <a:rPr lang="en-GB" dirty="0" smtClean="0"/>
              <a:t>A cross is not ok</a:t>
            </a:r>
            <a:endParaRPr lang="en-GB" dirty="0"/>
          </a:p>
        </p:txBody>
      </p:sp>
    </p:spTree>
    <p:extLst>
      <p:ext uri="{BB962C8B-B14F-4D97-AF65-F5344CB8AC3E}">
        <p14:creationId xmlns:p14="http://schemas.microsoft.com/office/powerpoint/2010/main" val="185223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P 97</a:t>
            </a:r>
          </a:p>
          <a:p>
            <a:r>
              <a:rPr lang="en-GB" dirty="0" smtClean="0"/>
              <a:t>Rich picture on next slide</a:t>
            </a:r>
          </a:p>
          <a:p>
            <a:r>
              <a:rPr lang="en-GB" dirty="0" smtClean="0"/>
              <a:t>Mind map on one after</a:t>
            </a:r>
          </a:p>
          <a:p>
            <a:endParaRPr lang="en-GB" dirty="0"/>
          </a:p>
        </p:txBody>
      </p:sp>
    </p:spTree>
    <p:extLst>
      <p:ext uri="{BB962C8B-B14F-4D97-AF65-F5344CB8AC3E}">
        <p14:creationId xmlns:p14="http://schemas.microsoft.com/office/powerpoint/2010/main" val="20700455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Rot="1" noChangeAspect="1" noChangeArrowheads="1" noTextEdit="1"/>
          </p:cNvSpPr>
          <p:nvPr>
            <p:ph type="sldImg"/>
          </p:nvPr>
        </p:nvSpPr>
        <p:spPr>
          <a:xfrm>
            <a:off x="887413" y="796925"/>
            <a:ext cx="4940300" cy="3705225"/>
          </a:xfrm>
          <a:ln/>
        </p:spPr>
      </p:sp>
      <p:sp>
        <p:nvSpPr>
          <p:cNvPr id="26630" name="Rectangle 3"/>
          <p:cNvSpPr>
            <a:spLocks noGrp="1" noChangeArrowheads="1"/>
          </p:cNvSpPr>
          <p:nvPr>
            <p:ph type="body" idx="1"/>
          </p:nvPr>
        </p:nvSpPr>
        <p:spPr>
          <a:xfrm>
            <a:off x="969501" y="5038702"/>
            <a:ext cx="5016799" cy="4081745"/>
          </a:xfrm>
          <a:noFill/>
          <a:ln/>
        </p:spPr>
        <p:txBody>
          <a:bodyPr/>
          <a:lstStyle/>
          <a:p>
            <a:r>
              <a:rPr lang="en-GB" sz="1000" dirty="0"/>
              <a:t>bp98</a:t>
            </a:r>
          </a:p>
          <a:p>
            <a:r>
              <a:rPr lang="en-GB" sz="1000" dirty="0"/>
              <a:t>Checkland recommends a rich picture to represent the current business situation, but mind maps, fishbone diagrams and other tools can be used instead. However, techniques from hard systems such as data flow diagrams or object models are not sufficiently versatile or ‘rich’. </a:t>
            </a:r>
          </a:p>
          <a:p>
            <a:endParaRPr lang="en-GB" sz="1000" dirty="0"/>
          </a:p>
          <a:p>
            <a:r>
              <a:rPr lang="en-GB" sz="1000" dirty="0"/>
              <a:t>One of the problems with investigating business situations is that they are rarely clear cut.  Although some of the structured modelling techniques provide a clear view of one perspective (e.g. data or process) they are not able to show the range and variety of issues that may be uncovered.  Interpersonal, political and cultural issues are rarely documented , even if they are evident.  If such issues are not taken into account then recommendations may be rejected and the implementation of solutions may be deeply problematic.  Rich pictures provide a free-format approach to allow analysts to document whatever is of interest or significance.  This often includes details of processes, stakeholders, issues raised and the culture inherent in the situation.</a:t>
            </a:r>
          </a:p>
          <a:p>
            <a:r>
              <a:rPr lang="en-GB" sz="1000" dirty="0"/>
              <a:t>There is no single way of drawing a rich picture. An analyst may find different styles useful in different situations.  Ideally the rich picture is captured on one page and hence provides a distilled view of all aspects to be considered.  This helps the analyst to develop a mental picture of the  situation and see how the different aspects relate to each other.</a:t>
            </a:r>
          </a:p>
          <a:p>
            <a:r>
              <a:rPr lang="en-GB" sz="1000" dirty="0"/>
              <a:t>Commonly used symbols are stick men to represent people, buildings to represent organisations, arrows to represent flows (of anything) and the crossed swords to represent conflict.  In this example, the central element is the pub, so that has been sited centrally and the other elements placed around it.</a:t>
            </a:r>
          </a:p>
        </p:txBody>
      </p:sp>
    </p:spTree>
    <p:extLst>
      <p:ext uri="{BB962C8B-B14F-4D97-AF65-F5344CB8AC3E}">
        <p14:creationId xmlns:p14="http://schemas.microsoft.com/office/powerpoint/2010/main" val="1660504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Note that this may change following the first run</a:t>
            </a:r>
            <a:endParaRPr lang="en-GB" dirty="0"/>
          </a:p>
        </p:txBody>
      </p:sp>
    </p:spTree>
    <p:extLst>
      <p:ext uri="{BB962C8B-B14F-4D97-AF65-F5344CB8AC3E}">
        <p14:creationId xmlns:p14="http://schemas.microsoft.com/office/powerpoint/2010/main" val="1745993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3"/>
          <p:cNvSpPr>
            <a:spLocks noGrp="1" noChangeArrowheads="1"/>
          </p:cNvSpPr>
          <p:nvPr>
            <p:ph type="body" idx="1"/>
          </p:nvPr>
        </p:nvSpPr>
        <p:spPr>
          <a:noFill/>
          <a:ln/>
        </p:spPr>
        <p:txBody>
          <a:bodyPr/>
          <a:lstStyle/>
          <a:p>
            <a:r>
              <a:rPr lang="en-US" sz="1100" dirty="0">
                <a:latin typeface="Arial" charset="0"/>
              </a:rPr>
              <a:t>bp99</a:t>
            </a:r>
          </a:p>
          <a:p>
            <a:r>
              <a:rPr lang="en-US" sz="1100" dirty="0">
                <a:latin typeface="Arial" charset="0"/>
              </a:rPr>
              <a:t>A tool for summarising a lot of information in a simple visual form that highlights connections between different ideas and topics.</a:t>
            </a:r>
          </a:p>
        </p:txBody>
      </p:sp>
      <p:sp>
        <p:nvSpPr>
          <p:cNvPr id="23757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7353948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baseline="0" dirty="0" smtClean="0"/>
              <a:t>This is now optional and doesn’t appear in the delegate book, in case you wish to do your own thing.</a:t>
            </a:r>
          </a:p>
          <a:p>
            <a:endParaRPr lang="en-GB" baseline="0" dirty="0" smtClean="0"/>
          </a:p>
          <a:p>
            <a:r>
              <a:rPr lang="en-GB" baseline="0" dirty="0" smtClean="0"/>
              <a:t>We will add to this mind map at the end of each stage.</a:t>
            </a:r>
          </a:p>
          <a:p>
            <a:endParaRPr lang="en-GB" dirty="0"/>
          </a:p>
        </p:txBody>
      </p:sp>
    </p:spTree>
    <p:extLst>
      <p:ext uri="{BB962C8B-B14F-4D97-AF65-F5344CB8AC3E}">
        <p14:creationId xmlns:p14="http://schemas.microsoft.com/office/powerpoint/2010/main" val="2053567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body" idx="1"/>
          </p:nvPr>
        </p:nvSpPr>
        <p:spPr>
          <a:noFill/>
          <a:ln/>
        </p:spPr>
        <p:txBody>
          <a:bodyPr/>
          <a:lstStyle/>
          <a:p>
            <a:pPr>
              <a:lnSpc>
                <a:spcPct val="80000"/>
              </a:lnSpc>
            </a:pPr>
            <a:r>
              <a:rPr lang="en-US" sz="900" dirty="0">
                <a:latin typeface="Arial" charset="0"/>
              </a:rPr>
              <a:t>Ch6 </a:t>
            </a:r>
            <a:r>
              <a:rPr lang="en-US" sz="900" dirty="0" err="1">
                <a:latin typeface="Arial" charset="0"/>
              </a:rPr>
              <a:t>pg</a:t>
            </a:r>
            <a:r>
              <a:rPr lang="en-US" sz="900" dirty="0">
                <a:latin typeface="Arial" charset="0"/>
              </a:rPr>
              <a:t> 103</a:t>
            </a:r>
          </a:p>
          <a:p>
            <a:pPr>
              <a:lnSpc>
                <a:spcPct val="80000"/>
              </a:lnSpc>
            </a:pPr>
            <a:r>
              <a:rPr lang="en-US" sz="900" dirty="0">
                <a:latin typeface="Arial" charset="0"/>
              </a:rPr>
              <a:t>PART A to cover syllabus area 6.</a:t>
            </a:r>
          </a:p>
          <a:p>
            <a:pPr>
              <a:lnSpc>
                <a:spcPct val="80000"/>
              </a:lnSpc>
            </a:pPr>
            <a:r>
              <a:rPr lang="en-US" sz="900" dirty="0">
                <a:latin typeface="Arial" charset="0"/>
              </a:rPr>
              <a:t>Note that this section has been consolidated with CATWOE/BAM in the book and so there are now two parts to tie it to the existing syllabus (best way – sorry if this causes confusion)</a:t>
            </a:r>
          </a:p>
        </p:txBody>
      </p:sp>
      <p:sp>
        <p:nvSpPr>
          <p:cNvPr id="25190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756279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a:xfrm>
            <a:off x="494018" y="4747746"/>
            <a:ext cx="5882604" cy="4467470"/>
          </a:xfrm>
          <a:noFill/>
          <a:ln/>
        </p:spPr>
        <p:txBody>
          <a:bodyPr lIns="93301" tIns="46651" rIns="93301" bIns="46651"/>
          <a:lstStyle/>
          <a:p>
            <a:endParaRPr lang="en-US" sz="1100" dirty="0">
              <a:latin typeface="Arial" charset="0"/>
            </a:endParaRPr>
          </a:p>
        </p:txBody>
      </p:sp>
      <p:sp>
        <p:nvSpPr>
          <p:cNvPr id="24269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534448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type="body" idx="1"/>
          </p:nvPr>
        </p:nvSpPr>
        <p:spPr>
          <a:noFill/>
          <a:ln/>
        </p:spPr>
        <p:txBody>
          <a:bodyPr/>
          <a:lstStyle/>
          <a:p>
            <a:pPr>
              <a:lnSpc>
                <a:spcPct val="90000"/>
              </a:lnSpc>
            </a:pPr>
            <a:endParaRPr lang="en-US" sz="1100" dirty="0">
              <a:latin typeface="Arial" charset="0"/>
            </a:endParaRPr>
          </a:p>
        </p:txBody>
      </p:sp>
      <p:sp>
        <p:nvSpPr>
          <p:cNvPr id="243716"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299442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Rot="1" noChangeAspect="1" noChangeArrowheads="1" noTextEdit="1"/>
          </p:cNvSpPr>
          <p:nvPr>
            <p:ph type="sldImg"/>
          </p:nvPr>
        </p:nvSpPr>
        <p:spPr>
          <a:xfrm>
            <a:off x="887413" y="796925"/>
            <a:ext cx="4940300" cy="3705225"/>
          </a:xfrm>
          <a:ln/>
        </p:spPr>
      </p:sp>
      <p:sp>
        <p:nvSpPr>
          <p:cNvPr id="22534" name="Rectangle 3"/>
          <p:cNvSpPr>
            <a:spLocks noGrp="1" noChangeArrowheads="1"/>
          </p:cNvSpPr>
          <p:nvPr>
            <p:ph type="body" idx="1"/>
          </p:nvPr>
        </p:nvSpPr>
        <p:spPr>
          <a:xfrm>
            <a:off x="1022210" y="5156140"/>
            <a:ext cx="4898607" cy="4081745"/>
          </a:xfrm>
          <a:noFill/>
          <a:ln/>
        </p:spPr>
        <p:txBody>
          <a:bodyPr/>
          <a:lstStyle/>
          <a:p>
            <a:r>
              <a:rPr lang="en-GB" sz="1400" dirty="0"/>
              <a:t>Bp103 - 104</a:t>
            </a:r>
          </a:p>
          <a:p>
            <a:r>
              <a:rPr lang="en-GB" sz="1400" dirty="0"/>
              <a:t>Many change programmes fail because stakeholders are viewed as being internal only, but changes can affect suppliers, customers, local business, transport systems, etc.  Partners are other organisations that provide services on our behalf, e.g. call centre services.  Suppliers are other organisations that provide our organisation with the goods and services we need.  Owners may be those who directly own the organisation or, as in the case of a plc, proxy owners such as fund managers in pension companies.</a:t>
            </a:r>
          </a:p>
        </p:txBody>
      </p:sp>
    </p:spTree>
    <p:extLst>
      <p:ext uri="{BB962C8B-B14F-4D97-AF65-F5344CB8AC3E}">
        <p14:creationId xmlns:p14="http://schemas.microsoft.com/office/powerpoint/2010/main" val="34856174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Rectangle 3"/>
          <p:cNvSpPr>
            <a:spLocks noGrp="1" noChangeArrowheads="1"/>
          </p:cNvSpPr>
          <p:nvPr>
            <p:ph type="body" idx="1"/>
          </p:nvPr>
        </p:nvSpPr>
        <p:spPr>
          <a:noFill/>
          <a:ln/>
        </p:spPr>
        <p:txBody>
          <a:bodyPr/>
          <a:lstStyle/>
          <a:p>
            <a:r>
              <a:rPr lang="en-US" dirty="0" smtClean="0"/>
              <a:t>bp103</a:t>
            </a:r>
          </a:p>
        </p:txBody>
      </p:sp>
      <p:sp>
        <p:nvSpPr>
          <p:cNvPr id="24474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4101299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a:noFill/>
          <a:ln/>
        </p:spPr>
        <p:txBody>
          <a:bodyPr/>
          <a:lstStyle/>
          <a:p>
            <a:r>
              <a:rPr lang="en-GB" sz="1100" dirty="0"/>
              <a:t>Bp104 - 106</a:t>
            </a:r>
          </a:p>
          <a:p>
            <a:r>
              <a:rPr lang="en-GB" sz="1100" dirty="0"/>
              <a:t>Partners: Other organisations that work with ours to deliver complementary or supplementary products and services</a:t>
            </a:r>
          </a:p>
          <a:p>
            <a:r>
              <a:rPr lang="en-GB" sz="1100" dirty="0"/>
              <a:t>Suppliers: External organisations that provide products or services to our organisation</a:t>
            </a:r>
          </a:p>
          <a:p>
            <a:r>
              <a:rPr lang="en-GB" sz="1100" dirty="0"/>
              <a:t>Regulators: External bodies that set and enforce regulations to which our organisation is subject</a:t>
            </a:r>
          </a:p>
          <a:p>
            <a:r>
              <a:rPr lang="en-GB" sz="1100" dirty="0"/>
              <a:t>Employees: Operational staff who deliver our products or services</a:t>
            </a:r>
          </a:p>
          <a:p>
            <a:r>
              <a:rPr lang="en-GB" sz="1100" dirty="0"/>
              <a:t>Managers: Senior and middle management who run the organisation, monitor progress and deliver results required by the owners</a:t>
            </a:r>
          </a:p>
          <a:p>
            <a:r>
              <a:rPr lang="en-GB" sz="1100" dirty="0"/>
              <a:t>Owners: Depending on which sector our organisation is in, could include shareholders, trustees or government ministers</a:t>
            </a:r>
          </a:p>
          <a:p>
            <a:r>
              <a:rPr lang="en-GB" sz="1100" dirty="0"/>
              <a:t>Competitors: Other organisations that deliver their version of products or services to the same target customers</a:t>
            </a:r>
          </a:p>
          <a:p>
            <a:r>
              <a:rPr lang="en-GB" sz="1100" dirty="0"/>
              <a:t>Customers: Recipients of our organisations products or services</a:t>
            </a:r>
          </a:p>
        </p:txBody>
      </p:sp>
      <p:sp>
        <p:nvSpPr>
          <p:cNvPr id="24678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8807652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Slide Image Placeholder 5"/>
          <p:cNvSpPr>
            <a:spLocks noGrp="1" noRot="1" noChangeAspect="1" noTextEdit="1"/>
          </p:cNvSpPr>
          <p:nvPr>
            <p:ph type="sldImg"/>
          </p:nvPr>
        </p:nvSpPr>
        <p:spPr>
          <a:ln/>
        </p:spPr>
      </p:sp>
      <p:sp>
        <p:nvSpPr>
          <p:cNvPr id="4" name="Notes Placeholder 3"/>
          <p:cNvSpPr>
            <a:spLocks noGrp="1"/>
          </p:cNvSpPr>
          <p:nvPr>
            <p:ph type="body" idx="1"/>
          </p:nvPr>
        </p:nvSpPr>
        <p:spPr/>
        <p:txBody>
          <a:bodyPr>
            <a:normAutofit/>
          </a:bodyPr>
          <a:lstStyle/>
          <a:p>
            <a:r>
              <a:rPr lang="en-GB" dirty="0" smtClean="0"/>
              <a:t>Bp106</a:t>
            </a:r>
            <a:r>
              <a:rPr lang="en-GB" baseline="0" dirty="0" smtClean="0"/>
              <a:t> – 111</a:t>
            </a:r>
          </a:p>
          <a:p>
            <a:r>
              <a:rPr lang="en-GB" baseline="0" dirty="0" smtClean="0"/>
              <a:t>V3.2 Note  that this slide now builds to incorporate the management strategies</a:t>
            </a:r>
          </a:p>
          <a:p>
            <a:r>
              <a:rPr lang="en-GB" baseline="0" dirty="0" smtClean="0"/>
              <a:t>Management strategies bit: </a:t>
            </a:r>
          </a:p>
          <a:p>
            <a:pPr marL="171450" lvl="0" indent="-171450">
              <a:buFont typeface="Arial" panose="020B0604020202020204" pitchFamily="34" charset="0"/>
              <a:buChar char="•"/>
            </a:pPr>
            <a:r>
              <a:rPr lang="en-GB" sz="1200" kern="1200" smtClean="0">
                <a:solidFill>
                  <a:schemeClr val="tx1"/>
                </a:solidFill>
                <a:effectLst/>
                <a:latin typeface="Arial" pitchFamily="34" charset="0"/>
                <a:ea typeface="+mn-ea"/>
                <a:cs typeface="Arial" pitchFamily="34" charset="0"/>
              </a:rPr>
              <a:t>Used to help identify the communications strategy</a:t>
            </a:r>
          </a:p>
          <a:p>
            <a:pPr marL="171450" lvl="0" indent="-171450">
              <a:buFont typeface="Arial" panose="020B0604020202020204" pitchFamily="34" charset="0"/>
              <a:buChar char="•"/>
            </a:pPr>
            <a:r>
              <a:rPr lang="en-GB" sz="1200" kern="1200" smtClean="0">
                <a:solidFill>
                  <a:schemeClr val="tx1"/>
                </a:solidFill>
                <a:effectLst/>
                <a:latin typeface="Arial" pitchFamily="34" charset="0"/>
                <a:ea typeface="+mn-ea"/>
                <a:cs typeface="Arial" pitchFamily="34" charset="0"/>
              </a:rPr>
              <a:t>Management strategies to be tailored for each</a:t>
            </a:r>
          </a:p>
          <a:p>
            <a:endParaRPr lang="en-GB" dirty="0"/>
          </a:p>
        </p:txBody>
      </p:sp>
    </p:spTree>
    <p:extLst>
      <p:ext uri="{BB962C8B-B14F-4D97-AF65-F5344CB8AC3E}">
        <p14:creationId xmlns:p14="http://schemas.microsoft.com/office/powerpoint/2010/main" val="42719547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hapter Title"/>
          <p:cNvSpPr>
            <a:spLocks noGrp="1" noChangeArrowheads="1"/>
          </p:cNvSpPr>
          <p:nvPr>
            <p:ph type="hdr" sz="quarter"/>
          </p:nvPr>
        </p:nvSpPr>
        <p:spPr>
          <a:xfrm>
            <a:off x="0" y="1"/>
            <a:ext cx="2945233" cy="496730"/>
          </a:xfrm>
          <a:prstGeom prst="rect">
            <a:avLst/>
          </a:prstGeom>
          <a:noFill/>
        </p:spPr>
        <p:txBody>
          <a:bodyPr lIns="91482" tIns="45741" rIns="91482" bIns="45741"/>
          <a:lstStyle/>
          <a:p>
            <a:endParaRPr lang="en-GB" dirty="0" smtClean="0"/>
          </a:p>
        </p:txBody>
      </p:sp>
      <p:sp>
        <p:nvSpPr>
          <p:cNvPr id="28677" name="Rectangle 2"/>
          <p:cNvSpPr>
            <a:spLocks noGrp="1" noRot="1" noChangeAspect="1" noChangeArrowheads="1" noTextEdit="1"/>
          </p:cNvSpPr>
          <p:nvPr>
            <p:ph type="sldImg"/>
          </p:nvPr>
        </p:nvSpPr>
        <p:spPr>
          <a:xfrm>
            <a:off x="887413" y="796925"/>
            <a:ext cx="4940300" cy="3705225"/>
          </a:xfrm>
          <a:ln/>
        </p:spPr>
      </p:sp>
      <p:sp>
        <p:nvSpPr>
          <p:cNvPr id="28678" name="Rectangle 3"/>
          <p:cNvSpPr>
            <a:spLocks noGrp="1" noChangeArrowheads="1"/>
          </p:cNvSpPr>
          <p:nvPr>
            <p:ph type="body" idx="1"/>
          </p:nvPr>
        </p:nvSpPr>
        <p:spPr>
          <a:xfrm>
            <a:off x="789017" y="4853025"/>
            <a:ext cx="5462418" cy="4562604"/>
          </a:xfrm>
          <a:noFill/>
          <a:ln/>
        </p:spPr>
        <p:txBody>
          <a:bodyPr/>
          <a:lstStyle/>
          <a:p>
            <a:pPr>
              <a:lnSpc>
                <a:spcPct val="90000"/>
              </a:lnSpc>
              <a:spcBef>
                <a:spcPts val="200"/>
              </a:spcBef>
              <a:spcAft>
                <a:spcPts val="200"/>
              </a:spcAft>
            </a:pPr>
            <a:r>
              <a:rPr lang="en-GB" sz="1100" dirty="0"/>
              <a:t>Bp111, 112</a:t>
            </a:r>
          </a:p>
          <a:p>
            <a:pPr>
              <a:lnSpc>
                <a:spcPct val="90000"/>
              </a:lnSpc>
              <a:spcBef>
                <a:spcPts val="200"/>
              </a:spcBef>
              <a:spcAft>
                <a:spcPts val="200"/>
              </a:spcAft>
            </a:pPr>
            <a:r>
              <a:rPr lang="en-GB" sz="1100" dirty="0"/>
              <a:t>You now need to know more about your key stakeholders. You need to know how they are likely to feel about and react to your project. If they are not likely to be positive, what will win them around to support your project? If this is not possible, how will you manage their opposition? </a:t>
            </a:r>
          </a:p>
        </p:txBody>
      </p:sp>
    </p:spTree>
    <p:extLst>
      <p:ext uri="{BB962C8B-B14F-4D97-AF65-F5344CB8AC3E}">
        <p14:creationId xmlns:p14="http://schemas.microsoft.com/office/powerpoint/2010/main" val="3163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extLst>
      <p:ext uri="{BB962C8B-B14F-4D97-AF65-F5344CB8AC3E}">
        <p14:creationId xmlns:p14="http://schemas.microsoft.com/office/powerpoint/2010/main" val="42569648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If time delegates</a:t>
            </a:r>
            <a:r>
              <a:rPr lang="en-GB" baseline="0" dirty="0" smtClean="0"/>
              <a:t> use post its and flipchart to do a stakeholder analysis of a training organisation, an organisation of their choosing or on the scenario</a:t>
            </a:r>
            <a:endParaRPr lang="en-GB" dirty="0"/>
          </a:p>
        </p:txBody>
      </p:sp>
    </p:spTree>
    <p:extLst>
      <p:ext uri="{BB962C8B-B14F-4D97-AF65-F5344CB8AC3E}">
        <p14:creationId xmlns:p14="http://schemas.microsoft.com/office/powerpoint/2010/main" val="422177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a:xfrm>
            <a:off x="494018" y="4747746"/>
            <a:ext cx="5882604" cy="4467470"/>
          </a:xfrm>
          <a:noFill/>
          <a:ln/>
        </p:spPr>
        <p:txBody>
          <a:bodyPr lIns="93301" tIns="46651" rIns="93301" bIns="46651"/>
          <a:lstStyle/>
          <a:p>
            <a:r>
              <a:rPr lang="en-GB" sz="1100" dirty="0" err="1">
                <a:latin typeface="Arial" charset="0"/>
              </a:rPr>
              <a:t>Pg</a:t>
            </a:r>
            <a:r>
              <a:rPr lang="en-GB" sz="1100" dirty="0">
                <a:latin typeface="Arial" charset="0"/>
              </a:rPr>
              <a:t> 115 - 120</a:t>
            </a:r>
          </a:p>
          <a:p>
            <a:endParaRPr lang="en-GB" sz="1100" dirty="0">
              <a:latin typeface="Arial" charset="0"/>
            </a:endParaRPr>
          </a:p>
          <a:p>
            <a:endParaRPr lang="en-GB" sz="1100" dirty="0">
              <a:latin typeface="Arial" charset="0"/>
            </a:endParaRPr>
          </a:p>
          <a:p>
            <a:endParaRPr lang="en-GB" sz="1100" dirty="0">
              <a:latin typeface="Arial" charset="0"/>
            </a:endParaRPr>
          </a:p>
        </p:txBody>
      </p:sp>
      <p:sp>
        <p:nvSpPr>
          <p:cNvPr id="25293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7817289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bp115</a:t>
            </a:r>
            <a:endParaRPr lang="en-GB" dirty="0"/>
          </a:p>
        </p:txBody>
      </p:sp>
    </p:spTree>
    <p:extLst>
      <p:ext uri="{BB962C8B-B14F-4D97-AF65-F5344CB8AC3E}">
        <p14:creationId xmlns:p14="http://schemas.microsoft.com/office/powerpoint/2010/main" val="15037217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Represents</a:t>
            </a:r>
            <a:r>
              <a:rPr lang="en-GB" baseline="0" dirty="0" smtClean="0"/>
              <a:t> the idea that without the full picture and all of the facts people could misinterpret/misrepresent what they perceive </a:t>
            </a:r>
            <a:endParaRPr lang="en-GB" dirty="0"/>
          </a:p>
        </p:txBody>
      </p:sp>
    </p:spTree>
    <p:extLst>
      <p:ext uri="{BB962C8B-B14F-4D97-AF65-F5344CB8AC3E}">
        <p14:creationId xmlns:p14="http://schemas.microsoft.com/office/powerpoint/2010/main" val="27527542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smtClean="0"/>
              <a:t>bp115</a:t>
            </a:r>
            <a:endParaRPr lang="en-GB" b="1" dirty="0"/>
          </a:p>
          <a:p>
            <a:r>
              <a:rPr lang="en-GB" b="1" dirty="0"/>
              <a:t>SSM </a:t>
            </a:r>
            <a:r>
              <a:rPr lang="en-GB" dirty="0"/>
              <a:t>begins with an investigation into a real world situation of concern and Checkland proposed we use ‘rich picture’ to document it. The different ’world view’ of each stakeholders is then developed using a </a:t>
            </a:r>
            <a:r>
              <a:rPr lang="en-GB" b="1" dirty="0"/>
              <a:t>CATWOE </a:t>
            </a:r>
            <a:r>
              <a:rPr lang="en-GB" dirty="0"/>
              <a:t>and formalised as a sentence, known by Checkland as a ‘root definition’, but we prefer the term ‘business perspective’. From each business perspective a model of the stakeholder’s desired business system is produced, then the differences between these conceptual models are considered and the models are brought together in one consensus model, which represents the desired future system. This model is then compared to real world models, including the rich picture we produced earlier. By carrying out a gap analysis we can identify feasible, desirable changes that need to be made to the existing business system. This leads us to taking action to improve the problem situation, and could involve changes to the People, Organisation, Processes and Technology.</a:t>
            </a:r>
          </a:p>
          <a:p>
            <a:pPr defTabSz="914821">
              <a:tabLst>
                <a:tab pos="273177" algn="l"/>
                <a:tab pos="544763" algn="l"/>
                <a:tab pos="797292" algn="l"/>
                <a:tab pos="1070468" algn="l"/>
                <a:tab pos="1343644" algn="l"/>
                <a:tab pos="1615231" algn="l"/>
                <a:tab pos="1888408" algn="l"/>
                <a:tab pos="2159995" algn="l"/>
                <a:tab pos="2414111" algn="l"/>
                <a:tab pos="2685700" algn="l"/>
              </a:tabLst>
              <a:defRPr/>
            </a:pPr>
            <a:endParaRPr lang="en-US" dirty="0" smtClean="0"/>
          </a:p>
          <a:p>
            <a:pPr defTabSz="914821">
              <a:tabLst>
                <a:tab pos="273177" algn="l"/>
                <a:tab pos="544763" algn="l"/>
                <a:tab pos="797292" algn="l"/>
                <a:tab pos="1070468" algn="l"/>
                <a:tab pos="1343644" algn="l"/>
                <a:tab pos="1615231" algn="l"/>
                <a:tab pos="1888408" algn="l"/>
                <a:tab pos="2159995" algn="l"/>
                <a:tab pos="2414111" algn="l"/>
                <a:tab pos="2685700" algn="l"/>
              </a:tabLst>
              <a:defRPr/>
            </a:pPr>
            <a:r>
              <a:rPr lang="en-US" dirty="0" smtClean="0"/>
              <a:t>Note in the corner</a:t>
            </a:r>
            <a:r>
              <a:rPr lang="en-US" baseline="0" dirty="0" smtClean="0"/>
              <a:t> of the slide </a:t>
            </a:r>
            <a:r>
              <a:rPr lang="en-US" dirty="0" smtClean="0"/>
              <a:t>Wittgenstein’s duck rabbit – to show that individuals view the world</a:t>
            </a:r>
            <a:r>
              <a:rPr lang="en-US" baseline="0" dirty="0" smtClean="0"/>
              <a:t> differently – can you see  both the duck and the rabbit?</a:t>
            </a:r>
            <a:endParaRPr lang="en-US" dirty="0" smtClean="0"/>
          </a:p>
          <a:p>
            <a:endParaRPr lang="en-GB" dirty="0"/>
          </a:p>
        </p:txBody>
      </p:sp>
    </p:spTree>
    <p:extLst>
      <p:ext uri="{BB962C8B-B14F-4D97-AF65-F5344CB8AC3E}">
        <p14:creationId xmlns:p14="http://schemas.microsoft.com/office/powerpoint/2010/main" val="5453998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15963"/>
            <a:ext cx="5276850" cy="3959225"/>
          </a:xfrm>
        </p:spPr>
      </p:sp>
      <p:sp>
        <p:nvSpPr>
          <p:cNvPr id="3" name="Notes Placeholder 2"/>
          <p:cNvSpPr>
            <a:spLocks noGrp="1"/>
          </p:cNvSpPr>
          <p:nvPr>
            <p:ph type="body" idx="1"/>
          </p:nvPr>
        </p:nvSpPr>
        <p:spPr/>
        <p:txBody>
          <a:bodyPr>
            <a:normAutofit fontScale="92500"/>
          </a:bodyPr>
          <a:lstStyle/>
          <a:p>
            <a:pPr>
              <a:spcBef>
                <a:spcPts val="500"/>
              </a:spcBef>
              <a:spcAft>
                <a:spcPts val="500"/>
              </a:spcAft>
            </a:pPr>
            <a:r>
              <a:rPr lang="en-GB" dirty="0" smtClean="0"/>
              <a:t>bp116,117</a:t>
            </a:r>
            <a:endParaRPr lang="en-GB" dirty="0"/>
          </a:p>
          <a:p>
            <a:pPr>
              <a:spcBef>
                <a:spcPts val="500"/>
              </a:spcBef>
              <a:spcAft>
                <a:spcPts val="500"/>
              </a:spcAft>
            </a:pPr>
            <a:r>
              <a:rPr lang="en-GB" dirty="0"/>
              <a:t>The CATWOE Criteria are the basis of a business perspective: </a:t>
            </a:r>
          </a:p>
          <a:p>
            <a:pPr>
              <a:lnSpc>
                <a:spcPct val="90000"/>
              </a:lnSpc>
              <a:spcBef>
                <a:spcPts val="300"/>
              </a:spcBef>
              <a:spcAft>
                <a:spcPts val="300"/>
              </a:spcAft>
            </a:pPr>
            <a:r>
              <a:rPr lang="en-GB" dirty="0"/>
              <a:t>C - </a:t>
            </a:r>
            <a:r>
              <a:rPr lang="en-GB" b="1" i="1" dirty="0"/>
              <a:t>Customer</a:t>
            </a:r>
            <a:r>
              <a:rPr lang="en-GB" dirty="0"/>
              <a:t> - the victims/ beneficiaries of the purposeful action</a:t>
            </a:r>
          </a:p>
          <a:p>
            <a:pPr>
              <a:lnSpc>
                <a:spcPct val="90000"/>
              </a:lnSpc>
              <a:spcBef>
                <a:spcPts val="300"/>
              </a:spcBef>
              <a:spcAft>
                <a:spcPts val="300"/>
              </a:spcAft>
            </a:pPr>
            <a:r>
              <a:rPr lang="en-GB" dirty="0"/>
              <a:t>A - </a:t>
            </a:r>
            <a:r>
              <a:rPr lang="en-GB" b="1" i="1" dirty="0"/>
              <a:t>Actors</a:t>
            </a:r>
            <a:r>
              <a:rPr lang="en-GB" dirty="0"/>
              <a:t> – those who perform / will perform the activities.  They may be internal to the organisation or external business partners </a:t>
            </a:r>
          </a:p>
          <a:p>
            <a:pPr>
              <a:lnSpc>
                <a:spcPct val="90000"/>
              </a:lnSpc>
              <a:spcBef>
                <a:spcPts val="300"/>
              </a:spcBef>
              <a:spcAft>
                <a:spcPts val="300"/>
              </a:spcAft>
            </a:pPr>
            <a:r>
              <a:rPr lang="en-GB" dirty="0"/>
              <a:t>T - </a:t>
            </a:r>
            <a:r>
              <a:rPr lang="en-GB" b="1" i="1" dirty="0"/>
              <a:t>Transformation </a:t>
            </a:r>
            <a:r>
              <a:rPr lang="en-GB" dirty="0"/>
              <a:t>- the purposeful activity that transforms the input into an output of value to the customer</a:t>
            </a:r>
          </a:p>
          <a:p>
            <a:pPr>
              <a:lnSpc>
                <a:spcPct val="90000"/>
              </a:lnSpc>
              <a:spcBef>
                <a:spcPts val="300"/>
              </a:spcBef>
              <a:spcAft>
                <a:spcPts val="300"/>
              </a:spcAft>
            </a:pPr>
            <a:r>
              <a:rPr lang="en-GB" dirty="0"/>
              <a:t>W - </a:t>
            </a:r>
            <a:r>
              <a:rPr lang="en-GB" b="1" i="1" dirty="0"/>
              <a:t>Worldview</a:t>
            </a:r>
            <a:r>
              <a:rPr lang="en-GB" dirty="0"/>
              <a:t> – An encapsulation of the stakeholder’s beliefs about the organisation or business system.  Note that Checkland calls this “Weltanschauung”. Worldview or </a:t>
            </a:r>
            <a:r>
              <a:rPr lang="en-GB" i="1" dirty="0"/>
              <a:t>Weltanschauung</a:t>
            </a:r>
            <a:r>
              <a:rPr lang="en-GB" dirty="0"/>
              <a:t> is a declared, overall perspective of the system as a whole.  This view determines, in part, how the system is to be considered.  Components of a worldview often include values or what is good or bad, what is desirable or undesirable, what is interesting or not interesting, or what the (often assumed, but unstated) intended goals or objectives of a system are.  For example, a prison may be viewed as a reform institute or a place of punishment. The view always depends upon the key player and problem owner making an observation about their perspective of the world.</a:t>
            </a:r>
          </a:p>
          <a:p>
            <a:pPr>
              <a:lnSpc>
                <a:spcPct val="90000"/>
              </a:lnSpc>
              <a:spcBef>
                <a:spcPts val="300"/>
              </a:spcBef>
              <a:spcAft>
                <a:spcPts val="300"/>
              </a:spcAft>
            </a:pPr>
            <a:r>
              <a:rPr lang="en-GB" dirty="0"/>
              <a:t>O - </a:t>
            </a:r>
            <a:r>
              <a:rPr lang="en-GB" b="1" i="1" dirty="0"/>
              <a:t>Owner</a:t>
            </a:r>
            <a:r>
              <a:rPr lang="en-GB" dirty="0"/>
              <a:t> – person or group who can take major decisions about the business system </a:t>
            </a:r>
          </a:p>
          <a:p>
            <a:pPr>
              <a:lnSpc>
                <a:spcPct val="90000"/>
              </a:lnSpc>
              <a:spcBef>
                <a:spcPts val="300"/>
              </a:spcBef>
              <a:spcAft>
                <a:spcPts val="300"/>
              </a:spcAft>
            </a:pPr>
            <a:r>
              <a:rPr lang="en-GB" dirty="0"/>
              <a:t>E - </a:t>
            </a:r>
            <a:r>
              <a:rPr lang="en-GB" b="1" i="1" dirty="0"/>
              <a:t>Environmental Factors</a:t>
            </a:r>
            <a:r>
              <a:rPr lang="en-GB" dirty="0"/>
              <a:t> </a:t>
            </a:r>
            <a:r>
              <a:rPr lang="en-GB" b="1" dirty="0"/>
              <a:t>–</a:t>
            </a:r>
            <a:r>
              <a:rPr lang="en-GB" dirty="0"/>
              <a:t> conditions and rules under which the business system must operate that are outside the control of the owner.  Usually these will be the PESTLE factors recognised by this stakeholder, but internal business policies may be relevant if they are regarded as unchangeable. </a:t>
            </a:r>
          </a:p>
          <a:p>
            <a:pPr>
              <a:spcBef>
                <a:spcPts val="500"/>
              </a:spcBef>
              <a:spcAft>
                <a:spcPts val="500"/>
              </a:spcAft>
            </a:pPr>
            <a:r>
              <a:rPr lang="en-GB" dirty="0"/>
              <a:t>The</a:t>
            </a:r>
            <a:r>
              <a:rPr lang="en-GB" dirty="0">
                <a:solidFill>
                  <a:srgbClr val="FF0000"/>
                </a:solidFill>
              </a:rPr>
              <a:t> </a:t>
            </a:r>
            <a:r>
              <a:rPr lang="en-GB" dirty="0"/>
              <a:t>CATWOE criteria contain the elements considered when formulating definitions of a desired system. The business perspective describes the essence of the human activity to be modelled with a view toward exploring the problem situation as a basis for change.</a:t>
            </a:r>
          </a:p>
        </p:txBody>
      </p:sp>
      <p:sp>
        <p:nvSpPr>
          <p:cNvPr id="4" name="Header Placeholder 3"/>
          <p:cNvSpPr>
            <a:spLocks noGrp="1"/>
          </p:cNvSpPr>
          <p:nvPr>
            <p:ph type="hdr" sz="quarter" idx="10"/>
          </p:nvPr>
        </p:nvSpPr>
        <p:spPr>
          <a:xfrm>
            <a:off x="0" y="1"/>
            <a:ext cx="2945233" cy="496730"/>
          </a:xfrm>
          <a:prstGeom prst="rect">
            <a:avLst/>
          </a:prstGeom>
        </p:spPr>
        <p:txBody>
          <a:bodyPr lIns="91482" tIns="45741" rIns="91482" bIns="45741"/>
          <a:lstStyle/>
          <a:p>
            <a:endParaRPr lang="en-GB" dirty="0"/>
          </a:p>
        </p:txBody>
      </p:sp>
    </p:spTree>
    <p:extLst>
      <p:ext uri="{BB962C8B-B14F-4D97-AF65-F5344CB8AC3E}">
        <p14:creationId xmlns:p14="http://schemas.microsoft.com/office/powerpoint/2010/main" val="17373910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117</a:t>
            </a:r>
          </a:p>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200" kern="1200" dirty="0" smtClean="0">
                <a:solidFill>
                  <a:schemeClr val="tx1"/>
                </a:solidFill>
                <a:effectLst/>
                <a:latin typeface="Arial" pitchFamily="34" charset="0"/>
                <a:ea typeface="+mn-ea"/>
                <a:cs typeface="Arial" pitchFamily="34" charset="0"/>
              </a:rPr>
              <a:t>The process of learning about the problem through the stakeholder’s perspective is exactly how </a:t>
            </a:r>
            <a:r>
              <a:rPr lang="en-GB" sz="1200" kern="1200" dirty="0" err="1" smtClean="0">
                <a:solidFill>
                  <a:schemeClr val="tx1"/>
                </a:solidFill>
                <a:effectLst/>
                <a:latin typeface="Arial" pitchFamily="34" charset="0"/>
                <a:ea typeface="+mn-ea"/>
                <a:cs typeface="Arial" pitchFamily="34" charset="0"/>
              </a:rPr>
              <a:t>Checkland</a:t>
            </a:r>
            <a:r>
              <a:rPr lang="en-GB" sz="1200" kern="1200" dirty="0" smtClean="0">
                <a:solidFill>
                  <a:schemeClr val="tx1"/>
                </a:solidFill>
                <a:effectLst/>
                <a:latin typeface="Arial" pitchFamily="34" charset="0"/>
                <a:ea typeface="+mn-ea"/>
                <a:cs typeface="Arial" pitchFamily="34" charset="0"/>
              </a:rPr>
              <a:t> and his team expect this methodology to be most effective.</a:t>
            </a:r>
          </a:p>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sz="1200" kern="1200" dirty="0" smtClean="0">
              <a:solidFill>
                <a:schemeClr val="tx1"/>
              </a:solidFill>
              <a:effectLst/>
              <a:latin typeface="Arial" pitchFamily="34" charset="0"/>
              <a:ea typeface="+mn-ea"/>
              <a:cs typeface="Arial" pitchFamily="34" charset="0"/>
            </a:endParaRPr>
          </a:p>
          <a:p>
            <a:pPr marL="0" marR="0" indent="0" algn="l" defTabSz="914400" rtl="0" eaLnBrk="0" fontAlgn="base" latinLnBrk="0" hangingPunct="0">
              <a:lnSpc>
                <a:spcPct val="100000"/>
              </a:lnSpc>
              <a:spcBef>
                <a:spcPct val="330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sz="1200" b="1" kern="1200" dirty="0" smtClean="0">
                <a:solidFill>
                  <a:schemeClr val="tx1"/>
                </a:solidFill>
                <a:effectLst/>
                <a:latin typeface="Arial" pitchFamily="34" charset="0"/>
                <a:ea typeface="+mn-ea"/>
                <a:cs typeface="Arial" pitchFamily="34" charset="0"/>
              </a:rPr>
              <a:t>Delegates have an</a:t>
            </a:r>
            <a:r>
              <a:rPr lang="en-GB" sz="1200" b="1" kern="1200" baseline="0" dirty="0" smtClean="0">
                <a:solidFill>
                  <a:schemeClr val="tx1"/>
                </a:solidFill>
                <a:effectLst/>
                <a:latin typeface="Arial" pitchFamily="34" charset="0"/>
                <a:ea typeface="+mn-ea"/>
                <a:cs typeface="Arial" pitchFamily="34" charset="0"/>
              </a:rPr>
              <a:t> example of this on page 106 in their books</a:t>
            </a:r>
            <a:endParaRPr lang="en-GB" sz="1200" b="1" kern="1200" dirty="0" smtClean="0">
              <a:solidFill>
                <a:schemeClr val="tx1"/>
              </a:solidFill>
              <a:effectLst/>
              <a:latin typeface="Arial" pitchFamily="34" charset="0"/>
              <a:ea typeface="+mn-ea"/>
              <a:cs typeface="Arial" pitchFamily="34" charset="0"/>
            </a:endParaRPr>
          </a:p>
          <a:p>
            <a:endParaRPr lang="en-GB" dirty="0"/>
          </a:p>
        </p:txBody>
      </p:sp>
    </p:spTree>
    <p:extLst>
      <p:ext uri="{BB962C8B-B14F-4D97-AF65-F5344CB8AC3E}">
        <p14:creationId xmlns:p14="http://schemas.microsoft.com/office/powerpoint/2010/main" val="32801715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a:xfrm>
            <a:off x="712907" y="4601449"/>
            <a:ext cx="5508669" cy="4467471"/>
          </a:xfrm>
          <a:noFill/>
          <a:ln/>
        </p:spPr>
        <p:txBody>
          <a:bodyPr/>
          <a:lstStyle/>
          <a:p>
            <a:r>
              <a:rPr lang="en-US" sz="900" dirty="0">
                <a:latin typeface="Arial" charset="0"/>
              </a:rPr>
              <a:t>119</a:t>
            </a:r>
          </a:p>
          <a:p>
            <a:r>
              <a:rPr lang="en-GB" dirty="0"/>
              <a:t>In the Business Activity Model, an arrow connecting two activities is a logical dependency. </a:t>
            </a:r>
          </a:p>
          <a:p>
            <a:r>
              <a:rPr lang="en-GB" dirty="0"/>
              <a:t>It means "in order for the activity at the head of the arrow to be going on, the activity at the tail of the arrow must also be going on". </a:t>
            </a:r>
          </a:p>
          <a:p>
            <a:r>
              <a:rPr lang="en-GB" dirty="0"/>
              <a:t>The arrow does not imply a trigger or an information flow (although, in some instances, that is what occurs in reality).</a:t>
            </a:r>
          </a:p>
          <a:p>
            <a:r>
              <a:rPr lang="en-GB" dirty="0"/>
              <a:t>The ’Z' flows which do not point at other activities represent temporary dependencies on control activities - a control activity can affect any or all other activities within its scope in order that performance objectives are met</a:t>
            </a:r>
            <a:r>
              <a:rPr lang="en-GB" dirty="0" smtClean="0"/>
              <a:t>.</a:t>
            </a:r>
          </a:p>
          <a:p>
            <a:pPr lvl="0"/>
            <a:r>
              <a:rPr lang="en-GB" sz="1200" kern="1200" dirty="0" smtClean="0">
                <a:solidFill>
                  <a:schemeClr val="tx1"/>
                </a:solidFill>
                <a:effectLst/>
                <a:latin typeface="Arial" pitchFamily="34" charset="0"/>
                <a:ea typeface="+mn-ea"/>
                <a:cs typeface="Arial" pitchFamily="34" charset="0"/>
              </a:rPr>
              <a:t>Business </a:t>
            </a:r>
            <a:r>
              <a:rPr lang="en-GB" sz="1200" b="1" kern="1200" dirty="0" smtClean="0">
                <a:solidFill>
                  <a:schemeClr val="tx1"/>
                </a:solidFill>
                <a:effectLst/>
                <a:latin typeface="Arial" pitchFamily="34" charset="0"/>
                <a:ea typeface="+mn-ea"/>
                <a:cs typeface="Arial" pitchFamily="34" charset="0"/>
              </a:rPr>
              <a:t>planning</a:t>
            </a:r>
            <a:r>
              <a:rPr lang="en-GB" sz="1200" kern="1200" dirty="0" smtClean="0">
                <a:solidFill>
                  <a:schemeClr val="tx1"/>
                </a:solidFill>
                <a:effectLst/>
                <a:latin typeface="Arial" pitchFamily="34" charset="0"/>
                <a:ea typeface="+mn-ea"/>
                <a:cs typeface="Arial" pitchFamily="34" charset="0"/>
              </a:rPr>
              <a:t> activities</a:t>
            </a:r>
          </a:p>
          <a:p>
            <a:pPr lvl="1"/>
            <a:r>
              <a:rPr lang="en-GB" sz="1200" kern="1200" dirty="0" smtClean="0">
                <a:solidFill>
                  <a:schemeClr val="tx1"/>
                </a:solidFill>
                <a:effectLst/>
                <a:latin typeface="Arial" pitchFamily="34" charset="0"/>
                <a:ea typeface="+mn-ea"/>
                <a:cs typeface="Arial" pitchFamily="34" charset="0"/>
              </a:rPr>
              <a:t>Resources, constraints and performance targets (for example, scheduling, capacity management, demand management, marketing)</a:t>
            </a:r>
          </a:p>
          <a:p>
            <a:r>
              <a:rPr lang="en-GB" sz="1200" kern="1200" dirty="0" smtClean="0">
                <a:solidFill>
                  <a:schemeClr val="tx1"/>
                </a:solidFill>
                <a:effectLst/>
                <a:latin typeface="Arial" pitchFamily="34" charset="0"/>
                <a:ea typeface="+mn-ea"/>
                <a:cs typeface="Arial" pitchFamily="34" charset="0"/>
              </a:rPr>
              <a:t> </a:t>
            </a:r>
          </a:p>
          <a:p>
            <a:pPr lvl="0"/>
            <a:r>
              <a:rPr lang="en-GB" sz="1200" b="1" kern="1200" dirty="0" smtClean="0">
                <a:solidFill>
                  <a:schemeClr val="tx1"/>
                </a:solidFill>
                <a:effectLst/>
                <a:latin typeface="Arial" pitchFamily="34" charset="0"/>
                <a:ea typeface="+mn-ea"/>
                <a:cs typeface="Arial" pitchFamily="34" charset="0"/>
              </a:rPr>
              <a:t>Enabling</a:t>
            </a:r>
            <a:r>
              <a:rPr lang="en-GB" sz="1200" kern="1200" dirty="0" smtClean="0">
                <a:solidFill>
                  <a:schemeClr val="tx1"/>
                </a:solidFill>
                <a:effectLst/>
                <a:latin typeface="Arial" pitchFamily="34" charset="0"/>
                <a:ea typeface="+mn-ea"/>
                <a:cs typeface="Arial" pitchFamily="34" charset="0"/>
              </a:rPr>
              <a:t> activities</a:t>
            </a:r>
          </a:p>
          <a:p>
            <a:pPr lvl="1"/>
            <a:r>
              <a:rPr lang="en-GB" sz="1200" kern="1200" dirty="0" smtClean="0">
                <a:solidFill>
                  <a:schemeClr val="tx1"/>
                </a:solidFill>
                <a:effectLst/>
                <a:latin typeface="Arial" pitchFamily="34" charset="0"/>
                <a:ea typeface="+mn-ea"/>
                <a:cs typeface="Arial" pitchFamily="34" charset="0"/>
              </a:rPr>
              <a:t>Things that need to be in place (for example, sales, recruitment, raw material, infrastructure)</a:t>
            </a:r>
          </a:p>
          <a:p>
            <a:r>
              <a:rPr lang="en-GB" sz="1200" kern="1200" dirty="0" smtClean="0">
                <a:solidFill>
                  <a:schemeClr val="tx1"/>
                </a:solidFill>
                <a:effectLst/>
                <a:latin typeface="Arial" pitchFamily="34" charset="0"/>
                <a:ea typeface="+mn-ea"/>
                <a:cs typeface="Arial" pitchFamily="34" charset="0"/>
              </a:rPr>
              <a:t> </a:t>
            </a:r>
          </a:p>
          <a:p>
            <a:pPr lvl="0"/>
            <a:r>
              <a:rPr lang="en-GB" sz="1200" b="1" kern="1200" dirty="0" smtClean="0">
                <a:solidFill>
                  <a:schemeClr val="tx1"/>
                </a:solidFill>
                <a:effectLst/>
                <a:latin typeface="Arial" pitchFamily="34" charset="0"/>
                <a:ea typeface="+mn-ea"/>
                <a:cs typeface="Arial" pitchFamily="34" charset="0"/>
              </a:rPr>
              <a:t>Doing</a:t>
            </a:r>
            <a:r>
              <a:rPr lang="en-GB" sz="1200" kern="1200" dirty="0" smtClean="0">
                <a:solidFill>
                  <a:schemeClr val="tx1"/>
                </a:solidFill>
                <a:effectLst/>
                <a:latin typeface="Arial" pitchFamily="34" charset="0"/>
                <a:ea typeface="+mn-ea"/>
                <a:cs typeface="Arial" pitchFamily="34" charset="0"/>
              </a:rPr>
              <a:t> activities </a:t>
            </a:r>
          </a:p>
          <a:p>
            <a:pPr lvl="1"/>
            <a:r>
              <a:rPr lang="en-GB" sz="1200" kern="1200" dirty="0" smtClean="0">
                <a:solidFill>
                  <a:schemeClr val="tx1"/>
                </a:solidFill>
                <a:effectLst/>
                <a:latin typeface="Arial" pitchFamily="34" charset="0"/>
                <a:ea typeface="+mn-ea"/>
                <a:cs typeface="Arial" pitchFamily="34" charset="0"/>
              </a:rPr>
              <a:t>Activities which transform inputs into outputs, 'primary task'</a:t>
            </a:r>
          </a:p>
          <a:p>
            <a:r>
              <a:rPr lang="en-GB" sz="1200" kern="1200" dirty="0" smtClean="0">
                <a:solidFill>
                  <a:schemeClr val="tx1"/>
                </a:solidFill>
                <a:effectLst/>
                <a:latin typeface="Arial" pitchFamily="34" charset="0"/>
                <a:ea typeface="+mn-ea"/>
                <a:cs typeface="Arial" pitchFamily="34" charset="0"/>
              </a:rPr>
              <a:t> </a:t>
            </a:r>
          </a:p>
          <a:p>
            <a:pPr lvl="0"/>
            <a:r>
              <a:rPr lang="en-GB" sz="1200" b="1" kern="1200" dirty="0" smtClean="0">
                <a:solidFill>
                  <a:schemeClr val="tx1"/>
                </a:solidFill>
                <a:effectLst/>
                <a:latin typeface="Arial" pitchFamily="34" charset="0"/>
                <a:ea typeface="+mn-ea"/>
                <a:cs typeface="Arial" pitchFamily="34" charset="0"/>
              </a:rPr>
              <a:t>Monitoring</a:t>
            </a:r>
            <a:r>
              <a:rPr lang="en-GB" sz="1200" kern="1200" dirty="0" smtClean="0">
                <a:solidFill>
                  <a:schemeClr val="tx1"/>
                </a:solidFill>
                <a:effectLst/>
                <a:latin typeface="Arial" pitchFamily="34" charset="0"/>
                <a:ea typeface="+mn-ea"/>
                <a:cs typeface="Arial" pitchFamily="34" charset="0"/>
              </a:rPr>
              <a:t> activities</a:t>
            </a:r>
          </a:p>
          <a:p>
            <a:pPr lvl="1"/>
            <a:r>
              <a:rPr lang="en-GB" sz="1200" kern="1200" dirty="0" smtClean="0">
                <a:solidFill>
                  <a:schemeClr val="tx1"/>
                </a:solidFill>
                <a:effectLst/>
                <a:latin typeface="Arial" pitchFamily="34" charset="0"/>
                <a:ea typeface="+mn-ea"/>
                <a:cs typeface="Arial" pitchFamily="34" charset="0"/>
              </a:rPr>
              <a:t>Performance measurement (KPIs), for example, customer satisfaction</a:t>
            </a:r>
          </a:p>
          <a:p>
            <a:r>
              <a:rPr lang="en-GB" sz="1200" kern="1200" dirty="0" smtClean="0">
                <a:solidFill>
                  <a:schemeClr val="tx1"/>
                </a:solidFill>
                <a:effectLst/>
                <a:latin typeface="Arial" pitchFamily="34" charset="0"/>
                <a:ea typeface="+mn-ea"/>
                <a:cs typeface="Arial" pitchFamily="34" charset="0"/>
              </a:rPr>
              <a:t> </a:t>
            </a:r>
          </a:p>
          <a:p>
            <a:pPr lvl="0"/>
            <a:r>
              <a:rPr lang="en-GB" sz="1200" b="1" kern="1200" dirty="0" smtClean="0">
                <a:solidFill>
                  <a:schemeClr val="tx1"/>
                </a:solidFill>
                <a:effectLst/>
                <a:latin typeface="Arial" pitchFamily="34" charset="0"/>
                <a:ea typeface="+mn-ea"/>
                <a:cs typeface="Arial" pitchFamily="34" charset="0"/>
              </a:rPr>
              <a:t>Controlling</a:t>
            </a:r>
            <a:r>
              <a:rPr lang="en-GB" sz="1200" kern="1200" dirty="0" smtClean="0">
                <a:solidFill>
                  <a:schemeClr val="tx1"/>
                </a:solidFill>
                <a:effectLst/>
                <a:latin typeface="Arial" pitchFamily="34" charset="0"/>
                <a:ea typeface="+mn-ea"/>
                <a:cs typeface="Arial" pitchFamily="34" charset="0"/>
              </a:rPr>
              <a:t> activities </a:t>
            </a:r>
          </a:p>
          <a:p>
            <a:pPr lvl="1"/>
            <a:r>
              <a:rPr lang="en-GB" sz="1200" kern="1200" dirty="0" smtClean="0">
                <a:solidFill>
                  <a:schemeClr val="tx1"/>
                </a:solidFill>
                <a:effectLst/>
                <a:latin typeface="Arial" pitchFamily="34" charset="0"/>
                <a:ea typeface="+mn-ea"/>
                <a:cs typeface="Arial" pitchFamily="34" charset="0"/>
              </a:rPr>
              <a:t>How the organisation is geared to take action if the performance expectations not met, audit, legal</a:t>
            </a:r>
          </a:p>
          <a:p>
            <a:endParaRPr lang="en-GB" dirty="0"/>
          </a:p>
          <a:p>
            <a:endParaRPr lang="en-US" sz="900" dirty="0">
              <a:latin typeface="Arial" charset="0"/>
            </a:endParaRPr>
          </a:p>
        </p:txBody>
      </p:sp>
      <p:sp>
        <p:nvSpPr>
          <p:cNvPr id="25702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2081732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apter Title"/>
          <p:cNvSpPr>
            <a:spLocks noGrp="1" noChangeArrowheads="1"/>
          </p:cNvSpPr>
          <p:nvPr>
            <p:ph type="hdr" sz="quarter"/>
          </p:nvPr>
        </p:nvSpPr>
        <p:spPr>
          <a:xfrm>
            <a:off x="0" y="1"/>
            <a:ext cx="2945233" cy="496730"/>
          </a:xfrm>
          <a:prstGeom prst="rect">
            <a:avLst/>
          </a:prstGeom>
          <a:ln/>
        </p:spPr>
        <p:txBody>
          <a:bodyPr lIns="91482" tIns="45741" rIns="91482" bIns="45741"/>
          <a:lstStyle/>
          <a:p>
            <a:endParaRPr lang="en-GB" dirty="0"/>
          </a:p>
        </p:txBody>
      </p:sp>
      <p:sp>
        <p:nvSpPr>
          <p:cNvPr id="491522" name="Rectangle 2"/>
          <p:cNvSpPr>
            <a:spLocks noGrp="1" noRot="1" noChangeAspect="1" noChangeArrowheads="1" noTextEdit="1"/>
          </p:cNvSpPr>
          <p:nvPr>
            <p:ph type="sldImg"/>
          </p:nvPr>
        </p:nvSpPr>
        <p:spPr>
          <a:xfrm>
            <a:off x="887413" y="796925"/>
            <a:ext cx="4940300" cy="3705225"/>
          </a:xfrm>
          <a:ln/>
        </p:spPr>
      </p:sp>
      <p:sp>
        <p:nvSpPr>
          <p:cNvPr id="491523" name="Rectangle 3"/>
          <p:cNvSpPr>
            <a:spLocks noGrp="1" noChangeArrowheads="1"/>
          </p:cNvSpPr>
          <p:nvPr>
            <p:ph type="body" idx="1"/>
          </p:nvPr>
        </p:nvSpPr>
        <p:spPr>
          <a:xfrm>
            <a:off x="779436" y="4991094"/>
            <a:ext cx="5345821" cy="4237269"/>
          </a:xfrm>
        </p:spPr>
        <p:txBody>
          <a:bodyPr/>
          <a:lstStyle/>
          <a:p>
            <a:pPr>
              <a:lnSpc>
                <a:spcPct val="163000"/>
              </a:lnSpc>
            </a:pPr>
            <a:r>
              <a:rPr lang="en-GB" dirty="0"/>
              <a:t>A Business Activity Model is derived formally from its business perspective, and only from its business perspective. It should not include any real-world activities that are not represented in the business perspective. </a:t>
            </a:r>
          </a:p>
          <a:p>
            <a:r>
              <a:rPr lang="en-GB" dirty="0"/>
              <a:t>In the Business Activity Model, an arrow connecting two activities is a logical dependency. It means "in order for the activity at the head of the arrow to be going on, the activity at the tail of the arrow must also be going on". The arrow does not imply a trigger or an information flow (although, in some instances, that is what occurs in reality).</a:t>
            </a:r>
          </a:p>
          <a:p>
            <a:r>
              <a:rPr lang="en-GB" dirty="0"/>
              <a:t>The ’Z' flows which do not point at other activities represent temporary dependencies on control activities - a control activity can affect any or all other activities within its scope in order that performance objectives are met.</a:t>
            </a:r>
          </a:p>
        </p:txBody>
      </p:sp>
    </p:spTree>
    <p:extLst>
      <p:ext uri="{BB962C8B-B14F-4D97-AF65-F5344CB8AC3E}">
        <p14:creationId xmlns:p14="http://schemas.microsoft.com/office/powerpoint/2010/main" val="33826294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Pg</a:t>
            </a:r>
            <a:r>
              <a:rPr lang="en-GB" dirty="0" smtClean="0"/>
              <a:t> 120 </a:t>
            </a:r>
          </a:p>
          <a:p>
            <a:endParaRPr lang="en-GB" dirty="0"/>
          </a:p>
        </p:txBody>
      </p:sp>
    </p:spTree>
    <p:extLst>
      <p:ext uri="{BB962C8B-B14F-4D97-AF65-F5344CB8AC3E}">
        <p14:creationId xmlns:p14="http://schemas.microsoft.com/office/powerpoint/2010/main" val="2490085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Note that these don’t have to be taken in any order</a:t>
            </a:r>
            <a:endParaRPr lang="en-GB" dirty="0"/>
          </a:p>
        </p:txBody>
      </p:sp>
    </p:spTree>
    <p:extLst>
      <p:ext uri="{BB962C8B-B14F-4D97-AF65-F5344CB8AC3E}">
        <p14:creationId xmlns:p14="http://schemas.microsoft.com/office/powerpoint/2010/main" val="955152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may be done by the delegates or as a</a:t>
            </a:r>
            <a:r>
              <a:rPr lang="en-GB" baseline="0" dirty="0" smtClean="0"/>
              <a:t> class exercise.</a:t>
            </a:r>
            <a:endParaRPr lang="en-GB" dirty="0"/>
          </a:p>
        </p:txBody>
      </p:sp>
    </p:spTree>
    <p:extLst>
      <p:ext uri="{BB962C8B-B14F-4D97-AF65-F5344CB8AC3E}">
        <p14:creationId xmlns:p14="http://schemas.microsoft.com/office/powerpoint/2010/main" val="17428809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Rectangle 3"/>
          <p:cNvSpPr>
            <a:spLocks noGrp="1" noChangeArrowheads="1"/>
          </p:cNvSpPr>
          <p:nvPr>
            <p:ph type="body" idx="1"/>
          </p:nvPr>
        </p:nvSpPr>
        <p:spPr>
          <a:noFill/>
          <a:ln/>
        </p:spPr>
        <p:txBody>
          <a:bodyPr/>
          <a:lstStyle/>
          <a:p>
            <a:r>
              <a:rPr lang="en-US" sz="1100" dirty="0">
                <a:latin typeface="Arial" charset="0"/>
              </a:rPr>
              <a:t>Ch7, p 123</a:t>
            </a:r>
          </a:p>
        </p:txBody>
      </p:sp>
      <p:sp>
        <p:nvSpPr>
          <p:cNvPr id="26624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28274492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p:cNvSpPr>
            <a:spLocks noGrp="1" noChangeArrowheads="1"/>
          </p:cNvSpPr>
          <p:nvPr>
            <p:ph type="body" idx="1"/>
          </p:nvPr>
        </p:nvSpPr>
        <p:spPr>
          <a:xfrm>
            <a:off x="494018" y="4747746"/>
            <a:ext cx="5882604" cy="4467470"/>
          </a:xfrm>
          <a:noFill/>
          <a:ln/>
        </p:spPr>
        <p:txBody>
          <a:bodyPr lIns="93301" tIns="46651" rIns="93301" bIns="46651"/>
          <a:lstStyle/>
          <a:p>
            <a:pPr>
              <a:lnSpc>
                <a:spcPct val="80000"/>
              </a:lnSpc>
            </a:pPr>
            <a:r>
              <a:rPr lang="en-US" sz="1100" dirty="0">
                <a:latin typeface="Arial" charset="0"/>
              </a:rPr>
              <a:t>Chapter 8, bp127</a:t>
            </a:r>
          </a:p>
        </p:txBody>
      </p:sp>
      <p:sp>
        <p:nvSpPr>
          <p:cNvPr id="268292"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0625021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Notes Placeholder 2"/>
          <p:cNvSpPr>
            <a:spLocks noGrp="1"/>
          </p:cNvSpPr>
          <p:nvPr>
            <p:ph type="body" idx="1"/>
          </p:nvPr>
        </p:nvSpPr>
        <p:spPr>
          <a:noFill/>
          <a:ln/>
        </p:spPr>
        <p:txBody>
          <a:bodyPr/>
          <a:lstStyle/>
          <a:p>
            <a:r>
              <a:rPr lang="en-GB" dirty="0" smtClean="0"/>
              <a:t>bp124</a:t>
            </a:r>
          </a:p>
          <a:p>
            <a:r>
              <a:rPr lang="en-GB" dirty="0" smtClean="0"/>
              <a:t>A significant problem for businesses is process identity and above all process ownership. If sufficient care is not taken, the investment in improvements is localised to functional areas, and what seems to be an improvement in a part of the process may cause a deterioration in performance elsewhere.</a:t>
            </a:r>
          </a:p>
          <a:p>
            <a:endParaRPr lang="en-GB" dirty="0" smtClean="0"/>
          </a:p>
          <a:p>
            <a:r>
              <a:rPr lang="en-GB" dirty="0" smtClean="0"/>
              <a:t>Processes are independent of organisation structure – structure defines how the people in the business are </a:t>
            </a:r>
            <a:r>
              <a:rPr lang="en-GB" i="1" dirty="0" smtClean="0"/>
              <a:t>organised </a:t>
            </a:r>
            <a:r>
              <a:rPr lang="en-GB" dirty="0" smtClean="0"/>
              <a:t>to carry out the processes.</a:t>
            </a:r>
          </a:p>
          <a:p>
            <a:endParaRPr lang="en-GB" dirty="0" smtClean="0"/>
          </a:p>
          <a:p>
            <a:r>
              <a:rPr lang="en-GB" dirty="0" smtClean="0"/>
              <a:t>Essentially the business needs both views – i.e. A holistic view of process (e.g. using the process map) and a view of organisation structure.</a:t>
            </a: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3663863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3"/>
          <p:cNvSpPr>
            <a:spLocks noGrp="1" noChangeArrowheads="1"/>
          </p:cNvSpPr>
          <p:nvPr>
            <p:ph type="body" idx="1"/>
          </p:nvPr>
        </p:nvSpPr>
        <p:spPr>
          <a:xfrm>
            <a:off x="494018" y="4747746"/>
            <a:ext cx="5882604" cy="4467470"/>
          </a:xfrm>
          <a:noFill/>
          <a:ln/>
        </p:spPr>
        <p:txBody>
          <a:bodyPr lIns="93301" tIns="46651" rIns="93301" bIns="46651"/>
          <a:lstStyle/>
          <a:p>
            <a:pPr>
              <a:lnSpc>
                <a:spcPct val="80000"/>
              </a:lnSpc>
            </a:pPr>
            <a:r>
              <a:rPr lang="en-US" sz="1100" dirty="0">
                <a:latin typeface="Arial" charset="0"/>
              </a:rPr>
              <a:t>bp125</a:t>
            </a:r>
          </a:p>
        </p:txBody>
      </p:sp>
      <p:sp>
        <p:nvSpPr>
          <p:cNvPr id="270340"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42641165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a:noFill/>
          <a:ln/>
        </p:spPr>
        <p:txBody>
          <a:bodyPr/>
          <a:lstStyle/>
          <a:p>
            <a:r>
              <a:rPr lang="en-US" sz="1100" dirty="0" err="1" smtClean="0">
                <a:latin typeface="Arial" charset="0"/>
              </a:rPr>
              <a:t>Pg</a:t>
            </a:r>
            <a:r>
              <a:rPr lang="en-US" sz="1100" dirty="0" smtClean="0">
                <a:latin typeface="Arial" charset="0"/>
              </a:rPr>
              <a:t> 136</a:t>
            </a:r>
            <a:endParaRPr lang="en-US" sz="1100" dirty="0">
              <a:latin typeface="Arial" charset="0"/>
            </a:endParaRPr>
          </a:p>
          <a:p>
            <a:endParaRPr lang="en-US" sz="1100" dirty="0">
              <a:latin typeface="Arial" charset="0"/>
            </a:endParaRPr>
          </a:p>
        </p:txBody>
      </p:sp>
      <p:sp>
        <p:nvSpPr>
          <p:cNvPr id="2713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6586146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a:noFill/>
          <a:ln/>
        </p:spPr>
        <p:txBody>
          <a:bodyPr/>
          <a:lstStyle/>
          <a:p>
            <a:r>
              <a:rPr lang="en-US" sz="1100" dirty="0">
                <a:latin typeface="Arial" charset="0"/>
              </a:rPr>
              <a:t>Bp127</a:t>
            </a:r>
          </a:p>
          <a:p>
            <a:pPr defTabSz="882305">
              <a:tabLst>
                <a:tab pos="263466" algn="l"/>
                <a:tab pos="525401" algn="l"/>
                <a:tab pos="768953" algn="l"/>
                <a:tab pos="1032419" algn="l"/>
                <a:tab pos="1295885" algn="l"/>
                <a:tab pos="1557819" algn="l"/>
                <a:tab pos="1821285" algn="l"/>
                <a:tab pos="2083219" algn="l"/>
                <a:tab pos="2328304" algn="l"/>
                <a:tab pos="2590238" algn="l"/>
              </a:tabLst>
              <a:defRPr/>
            </a:pPr>
            <a:r>
              <a:rPr lang="en-GB" dirty="0"/>
              <a:t>A map at this level is designed to show the interdependencies between the processes, rather than the flow of the process, tasks and actors which are shown in a Process Model</a:t>
            </a:r>
          </a:p>
          <a:p>
            <a:endParaRPr lang="en-US" sz="1100" dirty="0">
              <a:latin typeface="Arial" charset="0"/>
            </a:endParaRPr>
          </a:p>
        </p:txBody>
      </p:sp>
      <p:sp>
        <p:nvSpPr>
          <p:cNvPr id="271364"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34137642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715963"/>
            <a:ext cx="5276850" cy="3959225"/>
          </a:xfrm>
        </p:spPr>
      </p:sp>
      <p:sp>
        <p:nvSpPr>
          <p:cNvPr id="3" name="Notes Placeholder 2"/>
          <p:cNvSpPr>
            <a:spLocks noGrp="1"/>
          </p:cNvSpPr>
          <p:nvPr>
            <p:ph type="body" idx="1"/>
          </p:nvPr>
        </p:nvSpPr>
        <p:spPr/>
        <p:txBody>
          <a:bodyPr>
            <a:normAutofit/>
          </a:bodyPr>
          <a:lstStyle/>
          <a:p>
            <a:r>
              <a:rPr lang="en-GB" dirty="0" smtClean="0"/>
              <a:t>bp127</a:t>
            </a:r>
          </a:p>
          <a:p>
            <a:r>
              <a:rPr lang="en-GB" dirty="0"/>
              <a:t>Business process models (swimlane diagrams) show a more detailed view of the processes than on a process map </a:t>
            </a:r>
          </a:p>
          <a:p>
            <a:r>
              <a:rPr lang="en-GB" dirty="0"/>
              <a:t>The process map can help us consider, before we get into the detail of the process itself, the boundaries of the process, i.e. where it begins and ends.</a:t>
            </a:r>
          </a:p>
          <a:p>
            <a:r>
              <a:rPr lang="en-GB" dirty="0"/>
              <a:t>We can consider what the business needs to achieve to meet the needs of the customer and link the dependent processes together.</a:t>
            </a:r>
          </a:p>
          <a:p>
            <a:endParaRPr lang="en-GB" dirty="0"/>
          </a:p>
        </p:txBody>
      </p:sp>
      <p:sp>
        <p:nvSpPr>
          <p:cNvPr id="4" name="Header Placeholder 3"/>
          <p:cNvSpPr>
            <a:spLocks noGrp="1"/>
          </p:cNvSpPr>
          <p:nvPr>
            <p:ph type="hdr" sz="quarter" idx="10"/>
          </p:nvPr>
        </p:nvSpPr>
        <p:spPr>
          <a:xfrm>
            <a:off x="0" y="1"/>
            <a:ext cx="2945233" cy="496730"/>
          </a:xfrm>
          <a:prstGeom prst="rect">
            <a:avLst/>
          </a:prstGeom>
        </p:spPr>
        <p:txBody>
          <a:bodyPr lIns="91482" tIns="45741" rIns="91482" bIns="45741"/>
          <a:lstStyle/>
          <a:p>
            <a:pPr>
              <a:defRPr/>
            </a:pPr>
            <a:endParaRPr lang="en-GB" dirty="0"/>
          </a:p>
        </p:txBody>
      </p:sp>
    </p:spTree>
    <p:extLst>
      <p:ext uri="{BB962C8B-B14F-4D97-AF65-F5344CB8AC3E}">
        <p14:creationId xmlns:p14="http://schemas.microsoft.com/office/powerpoint/2010/main" val="15080277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bp128</a:t>
            </a:r>
          </a:p>
          <a:p>
            <a:r>
              <a:rPr lang="en-GB" dirty="0"/>
              <a:t>The Value Chain is an important model of business and supports the work of business analysis. </a:t>
            </a:r>
          </a:p>
          <a:p>
            <a:r>
              <a:rPr lang="en-GB" dirty="0"/>
              <a:t>It helps analyse which activities are relevant to the value being created by the business for the customer and also serves as a concept to base the process map upon.</a:t>
            </a:r>
          </a:p>
          <a:p>
            <a:r>
              <a:rPr lang="en-GB" dirty="0"/>
              <a:t>We also need to understand the value expected by the customer purchasing or using our products and services. This is where the value proposition comes in.</a:t>
            </a:r>
          </a:p>
          <a:p>
            <a:endParaRPr lang="en-GB" baseline="0" dirty="0" smtClean="0"/>
          </a:p>
          <a:p>
            <a:endParaRPr lang="en-GB" baseline="0" dirty="0" smtClean="0"/>
          </a:p>
          <a:p>
            <a:r>
              <a:rPr lang="en-GB" i="1" dirty="0" smtClean="0"/>
              <a:t>Primary </a:t>
            </a:r>
            <a:r>
              <a:rPr lang="en-GB" dirty="0" smtClean="0"/>
              <a:t>Activities are those activities directly related to the production of the firm’s  goods or services. Value Creation.</a:t>
            </a:r>
          </a:p>
          <a:p>
            <a:endParaRPr lang="en-GB" dirty="0" smtClean="0"/>
          </a:p>
          <a:p>
            <a:r>
              <a:rPr lang="en-GB" i="1" dirty="0" smtClean="0"/>
              <a:t>Support </a:t>
            </a:r>
            <a:r>
              <a:rPr lang="en-GB" dirty="0" smtClean="0"/>
              <a:t>Activities  help to  improve the effectiveness or efficiency of Primary Activities. Enablers of Value Creation.</a:t>
            </a:r>
          </a:p>
          <a:p>
            <a:endParaRPr lang="en-GB" baseline="0" dirty="0" smtClean="0"/>
          </a:p>
          <a:p>
            <a:r>
              <a:rPr lang="en-GB" baseline="0" dirty="0" smtClean="0"/>
              <a:t>Essentially the Value Chain shows where costs are incurred by the organisation and where value is created for the Customer. </a:t>
            </a:r>
          </a:p>
          <a:p>
            <a:endParaRPr lang="en-GB" dirty="0" smtClean="0"/>
          </a:p>
          <a:p>
            <a:r>
              <a:rPr lang="en-GB" baseline="0" dirty="0" smtClean="0"/>
              <a:t>Porter extended the model to show that any organisation’s Value Chain is part of a </a:t>
            </a:r>
            <a:r>
              <a:rPr lang="en-GB" i="1" baseline="0" dirty="0" smtClean="0"/>
              <a:t>Value System </a:t>
            </a:r>
            <a:r>
              <a:rPr lang="en-GB" baseline="0" dirty="0" smtClean="0"/>
              <a:t>– a chain of Value Chains. This is also known as the </a:t>
            </a:r>
            <a:r>
              <a:rPr lang="en-GB" i="1" baseline="0" dirty="0" smtClean="0"/>
              <a:t>External Value Chain</a:t>
            </a:r>
            <a:r>
              <a:rPr lang="en-GB" baseline="0" dirty="0" smtClean="0"/>
              <a:t>, and in recent times, this has been depicted more as a </a:t>
            </a:r>
            <a:r>
              <a:rPr lang="en-GB" i="1" baseline="0" dirty="0" smtClean="0"/>
              <a:t>Value Network.</a:t>
            </a:r>
          </a:p>
          <a:p>
            <a:endParaRPr lang="en-GB" i="1" baseline="0" dirty="0" smtClean="0"/>
          </a:p>
          <a:p>
            <a:endParaRPr lang="en-GB" i="0" baseline="0" dirty="0" smtClean="0"/>
          </a:p>
        </p:txBody>
      </p:sp>
    </p:spTree>
    <p:extLst>
      <p:ext uri="{BB962C8B-B14F-4D97-AF65-F5344CB8AC3E}">
        <p14:creationId xmlns:p14="http://schemas.microsoft.com/office/powerpoint/2010/main" val="13034865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a:noFill/>
          <a:ln/>
        </p:spPr>
        <p:txBody>
          <a:bodyPr/>
          <a:lstStyle/>
          <a:p>
            <a:r>
              <a:rPr lang="en-US" sz="1100" dirty="0">
                <a:latin typeface="Arial" charset="0"/>
              </a:rPr>
              <a:t>Bp129 - 131</a:t>
            </a:r>
          </a:p>
          <a:p>
            <a:r>
              <a:rPr lang="en-US" sz="1100" dirty="0">
                <a:latin typeface="Arial" charset="0"/>
              </a:rPr>
              <a:t>A value proposition is a definition of an organisations’ product or service that will demonstrate to customers that we understand and can satisfy their needs.</a:t>
            </a:r>
          </a:p>
        </p:txBody>
      </p:sp>
      <p:sp>
        <p:nvSpPr>
          <p:cNvPr id="272388" name="Slide Image Placeholder 5"/>
          <p:cNvSpPr>
            <a:spLocks noGrp="1" noRot="1" noChangeAspect="1" noTextEdit="1"/>
          </p:cNvSpPr>
          <p:nvPr>
            <p:ph type="sldImg"/>
          </p:nvPr>
        </p:nvSpPr>
        <p:spPr>
          <a:ln/>
        </p:spPr>
      </p:sp>
    </p:spTree>
    <p:extLst>
      <p:ext uri="{BB962C8B-B14F-4D97-AF65-F5344CB8AC3E}">
        <p14:creationId xmlns:p14="http://schemas.microsoft.com/office/powerpoint/2010/main" val="1987116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pic>
        <p:nvPicPr>
          <p:cNvPr id="5" name="Picture 4" descr="NewSwoop_Footer.jpg"/>
          <p:cNvPicPr>
            <a:picLocks noChangeAspect="1"/>
          </p:cNvPicPr>
          <p:nvPr userDrawn="1"/>
        </p:nvPicPr>
        <p:blipFill>
          <a:blip r:embed="rId2" cstate="print"/>
          <a:srcRect b="6922"/>
          <a:stretch>
            <a:fillRect/>
          </a:stretch>
        </p:blipFill>
        <p:spPr>
          <a:xfrm>
            <a:off x="0" y="4980439"/>
            <a:ext cx="9144000" cy="1775961"/>
          </a:xfrm>
          <a:prstGeom prst="rect">
            <a:avLst/>
          </a:prstGeom>
        </p:spPr>
      </p:pic>
      <p:sp>
        <p:nvSpPr>
          <p:cNvPr id="2" name="Title 1"/>
          <p:cNvSpPr>
            <a:spLocks noGrp="1"/>
          </p:cNvSpPr>
          <p:nvPr>
            <p:ph type="ctrTitle"/>
          </p:nvPr>
        </p:nvSpPr>
        <p:spPr>
          <a:xfrm>
            <a:off x="428599" y="2130431"/>
            <a:ext cx="8286808" cy="1470025"/>
          </a:xfrm>
        </p:spPr>
        <p:txBody>
          <a:bodyPr>
            <a:normAutofit/>
          </a:bodyPr>
          <a:lstStyle>
            <a:lvl1pPr algn="ctr">
              <a:defRPr sz="3600">
                <a:solidFill>
                  <a:srgbClr val="0070C0"/>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b="1">
                <a:solidFill>
                  <a:srgbClr val="AAAAA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rcRect l="47414"/>
          <a:stretch>
            <a:fillRect/>
          </a:stretch>
        </p:blipFill>
        <p:spPr>
          <a:xfrm>
            <a:off x="670560" y="785794"/>
            <a:ext cx="743712" cy="707136"/>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42847" y="928670"/>
            <a:ext cx="8786844" cy="5214974"/>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itle 4"/>
          <p:cNvSpPr>
            <a:spLocks noGrp="1"/>
          </p:cNvSpPr>
          <p:nvPr>
            <p:ph type="title"/>
          </p:nvPr>
        </p:nvSpPr>
        <p:spPr>
          <a:xfrm>
            <a:off x="142844" y="357166"/>
            <a:ext cx="8786874" cy="500400"/>
          </a:xfrm>
        </p:spPr>
        <p:txBody>
          <a:bodyPr vert="horz" lIns="91440" tIns="45720" rIns="91440" bIns="45720" rtlCol="0">
            <a:normAutofit/>
          </a:bodyPr>
          <a:lstStyle>
            <a:lvl1pPr>
              <a:defRPr lang="en-GB" sz="2400" b="0"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dirty="0" smtClean="0"/>
              <a:t>Click to edit Master title style</a:t>
            </a:r>
            <a:endParaRPr lang="en-GB" dirty="0"/>
          </a:p>
        </p:txBody>
      </p:sp>
      <p:sp>
        <p:nvSpPr>
          <p:cNvPr id="6" name="Slide Number Placeholder 5"/>
          <p:cNvSpPr txBox="1">
            <a:spLocks/>
          </p:cNvSpPr>
          <p:nvPr userDrawn="1"/>
        </p:nvSpPr>
        <p:spPr>
          <a:xfrm>
            <a:off x="6796118" y="6492905"/>
            <a:ext cx="21336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A Template_Picture Page">
    <p:spTree>
      <p:nvGrpSpPr>
        <p:cNvPr id="1" name=""/>
        <p:cNvGrpSpPr/>
        <p:nvPr/>
      </p:nvGrpSpPr>
      <p:grpSpPr>
        <a:xfrm>
          <a:off x="0" y="0"/>
          <a:ext cx="0" cy="0"/>
          <a:chOff x="0" y="0"/>
          <a:chExt cx="0" cy="0"/>
        </a:xfrm>
      </p:grpSpPr>
      <p:sp>
        <p:nvSpPr>
          <p:cNvPr id="13" name="Content Placeholder 12"/>
          <p:cNvSpPr>
            <a:spLocks noGrp="1"/>
          </p:cNvSpPr>
          <p:nvPr>
            <p:ph sz="quarter" idx="15"/>
          </p:nvPr>
        </p:nvSpPr>
        <p:spPr>
          <a:xfrm>
            <a:off x="142847" y="928694"/>
            <a:ext cx="8786844" cy="5286375"/>
          </a:xfrm>
        </p:spPr>
        <p:txBody>
          <a:bodyPr/>
          <a:lstStyle>
            <a:lvl1pPr>
              <a:buNone/>
              <a:defRPr/>
            </a:lvl1pPr>
          </a:lstStyle>
          <a:p>
            <a:pPr lvl="0"/>
            <a:r>
              <a:rPr lang="en-US" smtClean="0"/>
              <a:t>Click to edit Master text styles</a:t>
            </a:r>
          </a:p>
        </p:txBody>
      </p:sp>
      <p:sp>
        <p:nvSpPr>
          <p:cNvPr id="5" name="Title 4"/>
          <p:cNvSpPr>
            <a:spLocks noGrp="1"/>
          </p:cNvSpPr>
          <p:nvPr>
            <p:ph type="title"/>
          </p:nvPr>
        </p:nvSpPr>
        <p:spPr>
          <a:xfrm>
            <a:off x="142844" y="357166"/>
            <a:ext cx="8786874" cy="500400"/>
          </a:xfrm>
        </p:spPr>
        <p:txBody>
          <a:bodyPr vert="horz" lIns="91440" tIns="45720" rIns="91440" bIns="45720" rtlCol="0">
            <a:normAutofit/>
          </a:bodyPr>
          <a:lstStyle>
            <a:lvl1pPr>
              <a:defRPr lang="en-GB" sz="2400" b="0"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QA Template_Main Slide">
    <p:spTree>
      <p:nvGrpSpPr>
        <p:cNvPr id="1" name=""/>
        <p:cNvGrpSpPr/>
        <p:nvPr/>
      </p:nvGrpSpPr>
      <p:grpSpPr>
        <a:xfrm>
          <a:off x="0" y="0"/>
          <a:ext cx="0" cy="0"/>
          <a:chOff x="0" y="0"/>
          <a:chExt cx="0" cy="0"/>
        </a:xfrm>
      </p:grpSpPr>
      <p:sp>
        <p:nvSpPr>
          <p:cNvPr id="7" name="Text Placeholder 6"/>
          <p:cNvSpPr>
            <a:spLocks noGrp="1"/>
          </p:cNvSpPr>
          <p:nvPr>
            <p:ph type="body" sz="quarter" idx="13" hasCustomPrompt="1"/>
          </p:nvPr>
        </p:nvSpPr>
        <p:spPr>
          <a:xfrm>
            <a:off x="142847" y="357172"/>
            <a:ext cx="8786844" cy="500065"/>
          </a:xfrm>
        </p:spPr>
        <p:txBody>
          <a:bodyPr>
            <a:normAutofit/>
          </a:bodyPr>
          <a:lstStyle>
            <a:lvl1pPr>
              <a:buNone/>
              <a:defRPr sz="2400" b="0" baseline="0">
                <a:solidFill>
                  <a:srgbClr val="0070C0"/>
                </a:solidFill>
              </a:defRPr>
            </a:lvl1pPr>
          </a:lstStyle>
          <a:p>
            <a:pPr lvl="0"/>
            <a:r>
              <a:rPr lang="en-GB" dirty="0" smtClean="0"/>
              <a:t>Insert heading here</a:t>
            </a:r>
            <a:endParaRPr lang="en-GB" dirty="0"/>
          </a:p>
        </p:txBody>
      </p:sp>
      <p:sp>
        <p:nvSpPr>
          <p:cNvPr id="11" name="Text Placeholder 10"/>
          <p:cNvSpPr>
            <a:spLocks noGrp="1"/>
          </p:cNvSpPr>
          <p:nvPr>
            <p:ph type="body" sz="quarter" idx="15"/>
          </p:nvPr>
        </p:nvSpPr>
        <p:spPr>
          <a:xfrm>
            <a:off x="142847" y="928670"/>
            <a:ext cx="8786844" cy="5214974"/>
          </a:xfrm>
        </p:spPr>
        <p:txBody>
          <a:bodyPr/>
          <a:lstStyle>
            <a:lvl1pPr>
              <a:defRPr b="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6796118" y="6492905"/>
            <a:ext cx="21336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bg1"/>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13" name="TextBox 12"/>
          <p:cNvSpPr txBox="1"/>
          <p:nvPr/>
        </p:nvSpPr>
        <p:spPr>
          <a:xfrm>
            <a:off x="0" y="39513"/>
            <a:ext cx="9144000" cy="246221"/>
          </a:xfrm>
          <a:prstGeom prst="rect">
            <a:avLst/>
          </a:prstGeom>
          <a:noFill/>
        </p:spPr>
        <p:txBody>
          <a:bodyPr wrap="square" rtlCol="0">
            <a:spAutoFit/>
          </a:bodyPr>
          <a:lstStyle/>
          <a:p>
            <a:pPr>
              <a:tabLst>
                <a:tab pos="8793163" algn="r"/>
              </a:tabLst>
            </a:pPr>
            <a:r>
              <a:rPr lang="en-GB" sz="1000" baseline="0" dirty="0" smtClean="0">
                <a:solidFill>
                  <a:srgbClr val="0070C0"/>
                </a:solidFill>
                <a:latin typeface="Arial" pitchFamily="34" charset="0"/>
                <a:cs typeface="Arial" pitchFamily="34" charset="0"/>
              </a:rPr>
              <a:t>	Foundation in Business Analysis</a:t>
            </a:r>
            <a:endParaRPr lang="en-GB" sz="1000" dirty="0">
              <a:solidFill>
                <a:srgbClr val="0070C0"/>
              </a:solidFill>
              <a:latin typeface="Arial" pitchFamily="34" charset="0"/>
              <a:cs typeface="Arial" pitchFamily="34" charset="0"/>
            </a:endParaRPr>
          </a:p>
        </p:txBody>
      </p:sp>
      <p:sp>
        <p:nvSpPr>
          <p:cNvPr id="2" name="Title Placeholder 1"/>
          <p:cNvSpPr>
            <a:spLocks noGrp="1"/>
          </p:cNvSpPr>
          <p:nvPr>
            <p:ph type="title"/>
          </p:nvPr>
        </p:nvSpPr>
        <p:spPr>
          <a:xfrm>
            <a:off x="142844" y="356400"/>
            <a:ext cx="8786874" cy="500400"/>
          </a:xfrm>
          <a:prstGeom prst="rect">
            <a:avLst/>
          </a:prstGeom>
        </p:spPr>
        <p:txBody>
          <a:bodyPr vert="horz" lIns="91440" tIns="45720" rIns="91440" bIns="45720" rtlCol="0" anchor="ctr">
            <a:normAutofit/>
          </a:bodyPr>
          <a:lstStyle/>
          <a:p>
            <a:pPr marL="342900" marR="0" lvl="0" indent="-34290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t>Click to edit Master title style</a:t>
            </a:r>
            <a:endParaRPr kumimoji="0" lang="en-GB" sz="2400" b="1"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
        <p:nvSpPr>
          <p:cNvPr id="3" name="Text Placeholder 2"/>
          <p:cNvSpPr>
            <a:spLocks noGrp="1"/>
          </p:cNvSpPr>
          <p:nvPr>
            <p:ph type="body" idx="1"/>
          </p:nvPr>
        </p:nvSpPr>
        <p:spPr>
          <a:xfrm>
            <a:off x="142844" y="928800"/>
            <a:ext cx="8786874" cy="5216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cxnSp>
        <p:nvCxnSpPr>
          <p:cNvPr id="7" name="Straight Connector 6"/>
          <p:cNvCxnSpPr/>
          <p:nvPr/>
        </p:nvCxnSpPr>
        <p:spPr>
          <a:xfrm>
            <a:off x="117824" y="285728"/>
            <a:ext cx="885828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Title 4"/>
          <p:cNvSpPr txBox="1">
            <a:spLocks/>
          </p:cNvSpPr>
          <p:nvPr/>
        </p:nvSpPr>
        <p:spPr>
          <a:xfrm>
            <a:off x="142844" y="357166"/>
            <a:ext cx="8786874" cy="500400"/>
          </a:xfrm>
          <a:prstGeom prst="rect">
            <a:avLst/>
          </a:prstGeo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None/>
              <a:tabLst/>
              <a:defRPr/>
            </a:pPr>
            <a:endParaRPr kumimoji="0" lang="en-GB" sz="2400" b="1"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
        <p:nvSpPr>
          <p:cNvPr id="8" name="Slide Number Placeholder 5"/>
          <p:cNvSpPr txBox="1">
            <a:spLocks/>
          </p:cNvSpPr>
          <p:nvPr userDrawn="1"/>
        </p:nvSpPr>
        <p:spPr>
          <a:xfrm>
            <a:off x="6894200" y="6402345"/>
            <a:ext cx="21336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timing>
    <p:tnLst>
      <p:par>
        <p:cTn id="1" dur="indefinite" restart="never" nodeType="tmRoot"/>
      </p:par>
    </p:tnLst>
  </p:timing>
  <p:hf hdr="0" ftr="0" dt="0"/>
  <p:txStyles>
    <p:titleStyle>
      <a:lvl1pPr marL="342900" marR="0" indent="-342900" algn="l" defTabSz="914400" rtl="0" eaLnBrk="1" fontAlgn="auto" latinLnBrk="0" hangingPunct="1">
        <a:lnSpc>
          <a:spcPct val="100000"/>
        </a:lnSpc>
        <a:spcBef>
          <a:spcPct val="20000"/>
        </a:spcBef>
        <a:spcAft>
          <a:spcPts val="0"/>
        </a:spcAft>
        <a:buNone/>
        <a:tabLst/>
        <a:defRPr kumimoji="0" lang="en-GB" sz="2400" b="1" i="0" u="none" strike="noStrike" kern="1200" cap="none" spc="0" normalizeH="0" baseline="0" noProof="0">
          <a:ln>
            <a:noFill/>
          </a:ln>
          <a:solidFill>
            <a:srgbClr val="0070C0"/>
          </a:solidFill>
          <a:effectLst/>
          <a:uLnTx/>
          <a:uFillTx/>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4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16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6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197.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9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197.xml"/><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diagramData" Target="../diagrams/data70.xml"/><Relationship Id="rId13" Type="http://schemas.openxmlformats.org/officeDocument/2006/relationships/diagramData" Target="../diagrams/data71.xml"/><Relationship Id="rId18" Type="http://schemas.openxmlformats.org/officeDocument/2006/relationships/diagramData" Target="../diagrams/data72.xml"/><Relationship Id="rId26" Type="http://schemas.openxmlformats.org/officeDocument/2006/relationships/diagramColors" Target="../diagrams/colors73.xml"/><Relationship Id="rId3" Type="http://schemas.openxmlformats.org/officeDocument/2006/relationships/diagramData" Target="../diagrams/data69.xml"/><Relationship Id="rId21" Type="http://schemas.openxmlformats.org/officeDocument/2006/relationships/diagramColors" Target="../diagrams/colors72.xml"/><Relationship Id="rId7" Type="http://schemas.microsoft.com/office/2007/relationships/diagramDrawing" Target="../diagrams/drawing69.xml"/><Relationship Id="rId12" Type="http://schemas.microsoft.com/office/2007/relationships/diagramDrawing" Target="../diagrams/drawing70.xml"/><Relationship Id="rId17" Type="http://schemas.microsoft.com/office/2007/relationships/diagramDrawing" Target="../diagrams/drawing71.xml"/><Relationship Id="rId25" Type="http://schemas.openxmlformats.org/officeDocument/2006/relationships/diagramQuickStyle" Target="../diagrams/quickStyle73.xml"/><Relationship Id="rId2" Type="http://schemas.openxmlformats.org/officeDocument/2006/relationships/notesSlide" Target="../notesSlides/notesSlide202.xml"/><Relationship Id="rId16" Type="http://schemas.openxmlformats.org/officeDocument/2006/relationships/diagramColors" Target="../diagrams/colors71.xml"/><Relationship Id="rId20" Type="http://schemas.openxmlformats.org/officeDocument/2006/relationships/diagramQuickStyle" Target="../diagrams/quickStyle72.xml"/><Relationship Id="rId1" Type="http://schemas.openxmlformats.org/officeDocument/2006/relationships/slideLayout" Target="../slideLayouts/slideLayout2.xml"/><Relationship Id="rId6" Type="http://schemas.openxmlformats.org/officeDocument/2006/relationships/diagramColors" Target="../diagrams/colors69.xml"/><Relationship Id="rId11" Type="http://schemas.openxmlformats.org/officeDocument/2006/relationships/diagramColors" Target="../diagrams/colors70.xml"/><Relationship Id="rId24" Type="http://schemas.openxmlformats.org/officeDocument/2006/relationships/diagramLayout" Target="../diagrams/layout73.xml"/><Relationship Id="rId5" Type="http://schemas.openxmlformats.org/officeDocument/2006/relationships/diagramQuickStyle" Target="../diagrams/quickStyle69.xml"/><Relationship Id="rId15" Type="http://schemas.openxmlformats.org/officeDocument/2006/relationships/diagramQuickStyle" Target="../diagrams/quickStyle71.xml"/><Relationship Id="rId23" Type="http://schemas.openxmlformats.org/officeDocument/2006/relationships/diagramData" Target="../diagrams/data73.xml"/><Relationship Id="rId10" Type="http://schemas.openxmlformats.org/officeDocument/2006/relationships/diagramQuickStyle" Target="../diagrams/quickStyle70.xml"/><Relationship Id="rId19" Type="http://schemas.openxmlformats.org/officeDocument/2006/relationships/diagramLayout" Target="../diagrams/layout72.xml"/><Relationship Id="rId4" Type="http://schemas.openxmlformats.org/officeDocument/2006/relationships/diagramLayout" Target="../diagrams/layout69.xml"/><Relationship Id="rId9" Type="http://schemas.openxmlformats.org/officeDocument/2006/relationships/diagramLayout" Target="../diagrams/layout70.xml"/><Relationship Id="rId14" Type="http://schemas.openxmlformats.org/officeDocument/2006/relationships/diagramLayout" Target="../diagrams/layout71.xml"/><Relationship Id="rId22" Type="http://schemas.microsoft.com/office/2007/relationships/diagramDrawing" Target="../diagrams/drawing72.xml"/><Relationship Id="rId27" Type="http://schemas.microsoft.com/office/2007/relationships/diagramDrawing" Target="../diagrams/drawing7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6.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42.png"/><Relationship Id="rId7" Type="http://schemas.openxmlformats.org/officeDocument/2006/relationships/diagramColors" Target="../diagrams/colors35.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428599" y="2130431"/>
            <a:ext cx="8286808" cy="2731855"/>
          </a:xfrm>
        </p:spPr>
        <p:txBody>
          <a:bodyPr>
            <a:normAutofit/>
          </a:bodyPr>
          <a:lstStyle/>
          <a:p>
            <a:r>
              <a:rPr lang="en-US" dirty="0" smtClean="0">
                <a:latin typeface="Arial" charset="0"/>
                <a:cs typeface="Arial" charset="0"/>
              </a:rPr>
              <a:t>Foundation Certificate in </a:t>
            </a:r>
            <a:br>
              <a:rPr lang="en-US" dirty="0" smtClean="0">
                <a:latin typeface="Arial" charset="0"/>
                <a:cs typeface="Arial" charset="0"/>
              </a:rPr>
            </a:br>
            <a:r>
              <a:rPr lang="en-US" dirty="0" smtClean="0">
                <a:latin typeface="Arial" charset="0"/>
                <a:cs typeface="Arial" charset="0"/>
              </a:rPr>
              <a:t>Business Analysis</a:t>
            </a:r>
            <a:br>
              <a:rPr lang="en-US" dirty="0" smtClean="0">
                <a:latin typeface="Arial" charset="0"/>
                <a:cs typeface="Arial" charset="0"/>
              </a:rPr>
            </a:br>
            <a:r>
              <a:rPr lang="en-US" smtClean="0">
                <a:latin typeface="Arial" charset="0"/>
                <a:cs typeface="Arial" charset="0"/>
              </a:rPr>
              <a:t/>
            </a:r>
            <a:br>
              <a:rPr lang="en-US" smtClean="0">
                <a:latin typeface="Arial" charset="0"/>
                <a:cs typeface="Arial" charset="0"/>
              </a:rPr>
            </a:br>
            <a:r>
              <a:rPr lang="en-US" sz="2800" smtClean="0">
                <a:latin typeface="Arial" charset="0"/>
                <a:cs typeface="Arial" charset="0"/>
              </a:rPr>
              <a:t>v3.2</a:t>
            </a:r>
            <a:endParaRPr lang="en-US" sz="28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BCS Diploma - O</a:t>
            </a:r>
            <a:r>
              <a:rPr lang="en-GB" dirty="0" smtClean="0"/>
              <a:t>ral </a:t>
            </a:r>
            <a:r>
              <a:rPr lang="en-GB" dirty="0"/>
              <a:t>E</a:t>
            </a:r>
            <a:r>
              <a:rPr lang="en-GB" dirty="0" smtClean="0"/>
              <a:t>xamination</a:t>
            </a:r>
            <a:endParaRPr lang="en-GB" dirty="0"/>
          </a:p>
        </p:txBody>
      </p:sp>
      <p:graphicFrame>
        <p:nvGraphicFramePr>
          <p:cNvPr id="5" name="Diagram 4"/>
          <p:cNvGraphicFramePr/>
          <p:nvPr>
            <p:extLst>
              <p:ext uri="{D42A27DB-BD31-4B8C-83A1-F6EECF244321}">
                <p14:modId xmlns:p14="http://schemas.microsoft.com/office/powerpoint/2010/main" val="3547363874"/>
              </p:ext>
            </p:extLst>
          </p:nvPr>
        </p:nvGraphicFramePr>
        <p:xfrm>
          <a:off x="216480" y="1146781"/>
          <a:ext cx="8786844" cy="52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sz="quarter" idx="15"/>
          </p:nvPr>
        </p:nvSpPr>
        <p:spPr>
          <a:xfrm>
            <a:off x="142847" y="1030514"/>
            <a:ext cx="8786844" cy="5113130"/>
          </a:xfrm>
        </p:spPr>
        <p:txBody>
          <a:bodyPr/>
          <a:lstStyle/>
          <a:p>
            <a:pPr marL="0" indent="0">
              <a:lnSpc>
                <a:spcPct val="150000"/>
              </a:lnSpc>
              <a:buFontTx/>
              <a:buNone/>
              <a:defRPr/>
            </a:pPr>
            <a:r>
              <a:rPr lang="en-GB" i="1" dirty="0" smtClean="0"/>
              <a:t>“</a:t>
            </a:r>
            <a:r>
              <a:rPr lang="en-GB" i="1" dirty="0"/>
              <a:t>An organisational business process map is formed from a high-level set of activities carried out in order to deliver benefit or value to the customers</a:t>
            </a:r>
            <a:r>
              <a:rPr lang="en-GB" i="1" dirty="0" smtClean="0"/>
              <a:t>.”</a:t>
            </a:r>
          </a:p>
          <a:p>
            <a:pPr marL="0" indent="0">
              <a:lnSpc>
                <a:spcPct val="150000"/>
              </a:lnSpc>
              <a:buFontTx/>
              <a:buNone/>
              <a:defRPr/>
            </a:pPr>
            <a:endParaRPr lang="en-GB" dirty="0"/>
          </a:p>
          <a:p>
            <a:pPr marL="0" indent="0">
              <a:lnSpc>
                <a:spcPct val="150000"/>
              </a:lnSpc>
              <a:buFontTx/>
              <a:buNone/>
              <a:defRPr/>
            </a:pPr>
            <a:endParaRPr lang="en-GB" dirty="0" smtClean="0"/>
          </a:p>
          <a:p>
            <a:pPr marL="0" indent="0">
              <a:lnSpc>
                <a:spcPct val="150000"/>
              </a:lnSpc>
              <a:buFontTx/>
              <a:buNone/>
              <a:defRPr/>
            </a:pPr>
            <a:endParaRPr lang="en-GB" dirty="0"/>
          </a:p>
          <a:p>
            <a:pPr marL="0" indent="0">
              <a:lnSpc>
                <a:spcPct val="150000"/>
              </a:lnSpc>
              <a:buFontTx/>
              <a:buNone/>
              <a:defRPr/>
            </a:pPr>
            <a:endParaRPr lang="en-GB" dirty="0" smtClean="0"/>
          </a:p>
          <a:p>
            <a:pPr marL="0" indent="0">
              <a:lnSpc>
                <a:spcPct val="150000"/>
              </a:lnSpc>
              <a:buFontTx/>
              <a:buNone/>
              <a:defRPr/>
            </a:pPr>
            <a:endParaRPr lang="en-GB" dirty="0"/>
          </a:p>
          <a:p>
            <a:pPr>
              <a:lnSpc>
                <a:spcPct val="150000"/>
              </a:lnSpc>
              <a:defRPr/>
            </a:pPr>
            <a:r>
              <a:rPr lang="en-GB" dirty="0" smtClean="0"/>
              <a:t>Shows dependencies between processes</a:t>
            </a:r>
          </a:p>
          <a:p>
            <a:pPr>
              <a:lnSpc>
                <a:spcPct val="150000"/>
              </a:lnSpc>
              <a:defRPr/>
            </a:pPr>
            <a:r>
              <a:rPr lang="en-GB" dirty="0" smtClean="0"/>
              <a:t>Is a level above a process model</a:t>
            </a:r>
          </a:p>
          <a:p>
            <a:pPr marL="0" indent="0">
              <a:lnSpc>
                <a:spcPct val="150000"/>
              </a:lnSpc>
              <a:buFontTx/>
              <a:buNone/>
              <a:defRPr/>
            </a:pPr>
            <a:endParaRPr lang="en-GB" dirty="0" smtClean="0"/>
          </a:p>
        </p:txBody>
      </p:sp>
      <p:sp>
        <p:nvSpPr>
          <p:cNvPr id="103426" name="Rectangle 2"/>
          <p:cNvSpPr>
            <a:spLocks noGrp="1" noChangeArrowheads="1"/>
          </p:cNvSpPr>
          <p:nvPr>
            <p:ph type="title"/>
          </p:nvPr>
        </p:nvSpPr>
        <p:spPr/>
        <p:txBody>
          <a:bodyPr/>
          <a:lstStyle/>
          <a:p>
            <a:r>
              <a:rPr lang="en-GB" dirty="0" smtClean="0"/>
              <a:t>The Organisational View of Business </a:t>
            </a:r>
            <a:r>
              <a:rPr lang="en-GB" dirty="0"/>
              <a:t>P</a:t>
            </a:r>
            <a:r>
              <a:rPr lang="en-GB" dirty="0" smtClean="0"/>
              <a:t>rocesses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695" y="2562985"/>
            <a:ext cx="6767147" cy="2213040"/>
          </a:xfrm>
          <a:prstGeom prst="rect">
            <a:avLst/>
          </a:prstGeom>
        </p:spPr>
      </p:pic>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372110405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 Process Map</a:t>
            </a:r>
            <a:endParaRPr lang="en-GB"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577" y="2393781"/>
            <a:ext cx="8559941" cy="2372772"/>
          </a:xfrm>
          <a:prstGeom prst="rect">
            <a:avLst/>
          </a:prstGeom>
        </p:spPr>
      </p:pic>
      <p:sp>
        <p:nvSpPr>
          <p:cNvPr id="15" name="Rectangle 3"/>
          <p:cNvSpPr>
            <a:spLocks noGrp="1" noChangeArrowheads="1"/>
          </p:cNvSpPr>
          <p:nvPr>
            <p:ph type="body" sz="quarter" idx="15"/>
          </p:nvPr>
        </p:nvSpPr>
        <p:spPr>
          <a:xfrm>
            <a:off x="178578" y="1195366"/>
            <a:ext cx="8786844" cy="1003085"/>
          </a:xfrm>
        </p:spPr>
        <p:txBody>
          <a:bodyPr>
            <a:normAutofit/>
          </a:bodyPr>
          <a:lstStyle/>
          <a:p>
            <a:pPr>
              <a:buFont typeface="Arial" panose="020B0604020202020204" pitchFamily="34" charset="0"/>
              <a:buChar char="•"/>
            </a:pPr>
            <a:r>
              <a:rPr lang="en-GB" dirty="0"/>
              <a:t>Shows a set of related processes in a single diagram</a:t>
            </a:r>
          </a:p>
          <a:p>
            <a:pPr marL="0" indent="0">
              <a:lnSpc>
                <a:spcPct val="150000"/>
              </a:lnSpc>
              <a:buFontTx/>
              <a:buNone/>
              <a:defRPr/>
            </a:pPr>
            <a:endParaRPr lang="en-GB" sz="1800" dirty="0" smtClean="0"/>
          </a:p>
          <a:p>
            <a:pPr marL="0" indent="0">
              <a:lnSpc>
                <a:spcPct val="150000"/>
              </a:lnSpc>
              <a:buFontTx/>
              <a:buNone/>
              <a:defRPr/>
            </a:pPr>
            <a:endParaRPr lang="en-GB" sz="1800" dirty="0"/>
          </a:p>
          <a:p>
            <a:pPr marL="0" indent="0">
              <a:lnSpc>
                <a:spcPct val="150000"/>
              </a:lnSpc>
              <a:buFontTx/>
              <a:buNone/>
              <a:defRPr/>
            </a:pPr>
            <a:endParaRPr lang="en-GB" sz="1800" dirty="0" smtClean="0"/>
          </a:p>
          <a:p>
            <a:pPr marL="0" indent="0">
              <a:lnSpc>
                <a:spcPct val="150000"/>
              </a:lnSpc>
              <a:buFontTx/>
              <a:buNone/>
              <a:defRPr/>
            </a:pPr>
            <a:endParaRPr lang="en-GB" sz="1800" dirty="0"/>
          </a:p>
          <a:p>
            <a:pPr marL="0" indent="0">
              <a:lnSpc>
                <a:spcPct val="150000"/>
              </a:lnSpc>
              <a:buFontTx/>
              <a:buNone/>
              <a:defRPr/>
            </a:pPr>
            <a:endParaRPr lang="en-GB" sz="1800" dirty="0" smtClean="0"/>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a:xfrm>
            <a:off x="0" y="473544"/>
            <a:ext cx="8786874" cy="500400"/>
          </a:xfrm>
        </p:spPr>
        <p:txBody>
          <a:bodyPr>
            <a:normAutofit fontScale="90000"/>
          </a:bodyPr>
          <a:lstStyle/>
          <a:p>
            <a:r>
              <a:rPr lang="en-GB" sz="2700" dirty="0" smtClean="0"/>
              <a:t>Porter’s Value Chain and Value System</a:t>
            </a:r>
            <a:r>
              <a:rPr lang="en-GB" dirty="0"/>
              <a:t/>
            </a:r>
            <a:br>
              <a:rPr lang="en-GB" dirty="0"/>
            </a:br>
            <a:endParaRPr lang="en-GB"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071" y="973944"/>
            <a:ext cx="8213644" cy="5504677"/>
          </a:xfrm>
          <a:prstGeom prst="rect">
            <a:avLst/>
          </a:prstGeom>
        </p:spPr>
      </p:pic>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sz="quarter" idx="15"/>
          </p:nvPr>
        </p:nvSpPr>
        <p:spPr>
          <a:xfrm>
            <a:off x="142847" y="928669"/>
            <a:ext cx="8786844" cy="5511041"/>
          </a:xfrm>
        </p:spPr>
        <p:txBody>
          <a:bodyPr>
            <a:normAutofit fontScale="92500" lnSpcReduction="20000"/>
          </a:bodyPr>
          <a:lstStyle/>
          <a:p>
            <a:pPr>
              <a:lnSpc>
                <a:spcPct val="170000"/>
              </a:lnSpc>
            </a:pPr>
            <a:r>
              <a:rPr lang="en-GB" dirty="0" smtClean="0"/>
              <a:t>What is the value expected by our customer?</a:t>
            </a:r>
          </a:p>
          <a:p>
            <a:pPr>
              <a:lnSpc>
                <a:spcPct val="170000"/>
              </a:lnSpc>
            </a:pPr>
            <a:r>
              <a:rPr lang="en-GB" dirty="0" smtClean="0"/>
              <a:t>How do we differentiate from the competition?</a:t>
            </a:r>
          </a:p>
          <a:p>
            <a:pPr>
              <a:lnSpc>
                <a:spcPct val="170000"/>
              </a:lnSpc>
            </a:pPr>
            <a:r>
              <a:rPr lang="en-GB" dirty="0" smtClean="0"/>
              <a:t>Elements of the value proposition:</a:t>
            </a:r>
          </a:p>
          <a:p>
            <a:pPr lvl="1">
              <a:lnSpc>
                <a:spcPct val="170000"/>
              </a:lnSpc>
            </a:pPr>
            <a:r>
              <a:rPr lang="en-GB" b="0" dirty="0" smtClean="0"/>
              <a:t>Product/service attributes</a:t>
            </a:r>
          </a:p>
          <a:p>
            <a:pPr lvl="2">
              <a:lnSpc>
                <a:spcPct val="170000"/>
              </a:lnSpc>
            </a:pPr>
            <a:r>
              <a:rPr lang="en-GB" dirty="0" smtClean="0"/>
              <a:t>Functionality</a:t>
            </a:r>
          </a:p>
          <a:p>
            <a:pPr lvl="2">
              <a:lnSpc>
                <a:spcPct val="170000"/>
              </a:lnSpc>
            </a:pPr>
            <a:r>
              <a:rPr lang="en-GB" dirty="0" smtClean="0"/>
              <a:t>P</a:t>
            </a:r>
            <a:r>
              <a:rPr lang="en-GB" b="0" dirty="0" smtClean="0"/>
              <a:t>rice</a:t>
            </a:r>
          </a:p>
          <a:p>
            <a:pPr lvl="2">
              <a:lnSpc>
                <a:spcPct val="170000"/>
              </a:lnSpc>
            </a:pPr>
            <a:r>
              <a:rPr lang="en-GB" dirty="0" smtClean="0"/>
              <a:t>Quality</a:t>
            </a:r>
          </a:p>
          <a:p>
            <a:pPr lvl="2">
              <a:lnSpc>
                <a:spcPct val="170000"/>
              </a:lnSpc>
            </a:pPr>
            <a:r>
              <a:rPr lang="en-GB" dirty="0" smtClean="0"/>
              <a:t>C</a:t>
            </a:r>
            <a:r>
              <a:rPr lang="en-GB" b="0" dirty="0" smtClean="0"/>
              <a:t>hoice</a:t>
            </a:r>
          </a:p>
          <a:p>
            <a:pPr lvl="2">
              <a:lnSpc>
                <a:spcPct val="170000"/>
              </a:lnSpc>
            </a:pPr>
            <a:r>
              <a:rPr lang="en-GB" dirty="0" smtClean="0"/>
              <a:t>Availability</a:t>
            </a:r>
            <a:endParaRPr lang="en-GB" b="0" dirty="0" smtClean="0"/>
          </a:p>
          <a:p>
            <a:pPr lvl="1">
              <a:lnSpc>
                <a:spcPct val="170000"/>
              </a:lnSpc>
            </a:pPr>
            <a:r>
              <a:rPr lang="en-GB" b="0" dirty="0" smtClean="0"/>
              <a:t>Image and reputation</a:t>
            </a:r>
          </a:p>
          <a:p>
            <a:pPr lvl="1">
              <a:lnSpc>
                <a:spcPct val="170000"/>
              </a:lnSpc>
            </a:pPr>
            <a:r>
              <a:rPr lang="en-GB" b="0" dirty="0" smtClean="0"/>
              <a:t>Customer relationship</a:t>
            </a:r>
          </a:p>
          <a:p>
            <a:pPr>
              <a:lnSpc>
                <a:spcPct val="200000"/>
              </a:lnSpc>
            </a:pPr>
            <a:endParaRPr lang="en-GB" dirty="0" smtClean="0"/>
          </a:p>
          <a:p>
            <a:pPr lvl="1"/>
            <a:endParaRPr lang="en-GB" dirty="0" smtClean="0"/>
          </a:p>
          <a:p>
            <a:pPr lvl="1"/>
            <a:endParaRPr lang="en-GB" dirty="0" smtClean="0"/>
          </a:p>
        </p:txBody>
      </p:sp>
      <p:sp>
        <p:nvSpPr>
          <p:cNvPr id="104450" name="Rectangle 2"/>
          <p:cNvSpPr>
            <a:spLocks noGrp="1" noChangeArrowheads="1"/>
          </p:cNvSpPr>
          <p:nvPr>
            <p:ph type="title"/>
          </p:nvPr>
        </p:nvSpPr>
        <p:spPr/>
        <p:txBody>
          <a:bodyPr/>
          <a:lstStyle/>
          <a:p>
            <a:r>
              <a:rPr lang="en-GB" dirty="0" smtClean="0"/>
              <a:t>Value Propositions</a:t>
            </a:r>
          </a:p>
        </p:txBody>
      </p:sp>
      <p:sp>
        <p:nvSpPr>
          <p:cNvPr id="2" name="Rounded Rectangle 1"/>
          <p:cNvSpPr/>
          <p:nvPr/>
        </p:nvSpPr>
        <p:spPr>
          <a:xfrm>
            <a:off x="4494179" y="2684834"/>
            <a:ext cx="4182893" cy="3093396"/>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GB" sz="2000" i="1" dirty="0" smtClean="0">
                <a:solidFill>
                  <a:schemeClr val="tx1"/>
                </a:solidFill>
                <a:latin typeface="Arial" pitchFamily="34" charset="0"/>
                <a:cs typeface="Arial" pitchFamily="34" charset="0"/>
              </a:rPr>
              <a:t>A value proposition is a definition of an organisation’s product or service that will demonstrate to customers that we understand and satisfy their needs.</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42846" y="928670"/>
            <a:ext cx="8786871" cy="5214974"/>
          </a:xfrm>
        </p:spPr>
        <p:txBody>
          <a:bodyPr>
            <a:normAutofit/>
          </a:bodyPr>
          <a:lstStyle/>
          <a:p>
            <a:pPr lvl="0"/>
            <a:r>
              <a:rPr lang="en-GB" dirty="0"/>
              <a:t>To </a:t>
            </a:r>
            <a:r>
              <a:rPr lang="en-GB" dirty="0">
                <a:solidFill>
                  <a:schemeClr val="tx2"/>
                </a:solidFill>
              </a:rPr>
              <a:t>understand</a:t>
            </a:r>
            <a:r>
              <a:rPr lang="en-GB" dirty="0"/>
              <a:t> </a:t>
            </a:r>
            <a:r>
              <a:rPr lang="en-GB" dirty="0" smtClean="0"/>
              <a:t>an as-is (or to-be) </a:t>
            </a:r>
            <a:r>
              <a:rPr lang="en-GB" dirty="0"/>
              <a:t>process</a:t>
            </a:r>
          </a:p>
          <a:p>
            <a:pPr lvl="0"/>
            <a:endParaRPr lang="en-GB" dirty="0" smtClean="0"/>
          </a:p>
          <a:p>
            <a:pPr lvl="0"/>
            <a:r>
              <a:rPr lang="en-GB" dirty="0" smtClean="0"/>
              <a:t>To </a:t>
            </a:r>
            <a:r>
              <a:rPr lang="en-GB" dirty="0">
                <a:solidFill>
                  <a:schemeClr val="tx2"/>
                </a:solidFill>
              </a:rPr>
              <a:t>communicate</a:t>
            </a:r>
            <a:r>
              <a:rPr lang="en-GB" dirty="0"/>
              <a:t> the inner workings of a process for training/knowledge purposes</a:t>
            </a:r>
          </a:p>
          <a:p>
            <a:pPr lvl="0"/>
            <a:endParaRPr lang="en-GB" dirty="0" smtClean="0"/>
          </a:p>
          <a:p>
            <a:pPr lvl="0"/>
            <a:r>
              <a:rPr lang="en-GB" dirty="0" smtClean="0"/>
              <a:t>To </a:t>
            </a:r>
            <a:r>
              <a:rPr lang="en-GB" dirty="0">
                <a:solidFill>
                  <a:schemeClr val="tx2"/>
                </a:solidFill>
              </a:rPr>
              <a:t>ensure consistency in the </a:t>
            </a:r>
            <a:r>
              <a:rPr lang="en-GB" dirty="0" smtClean="0">
                <a:solidFill>
                  <a:schemeClr val="tx2"/>
                </a:solidFill>
              </a:rPr>
              <a:t>approach </a:t>
            </a:r>
            <a:r>
              <a:rPr lang="en-GB" dirty="0"/>
              <a:t>to each process or set of tasks and activities</a:t>
            </a:r>
          </a:p>
          <a:p>
            <a:pPr lvl="0"/>
            <a:endParaRPr lang="en-GB" dirty="0" smtClean="0"/>
          </a:p>
          <a:p>
            <a:pPr lvl="0"/>
            <a:r>
              <a:rPr lang="en-GB" dirty="0" smtClean="0"/>
              <a:t>To </a:t>
            </a:r>
            <a:r>
              <a:rPr lang="en-GB" dirty="0">
                <a:solidFill>
                  <a:schemeClr val="tx2"/>
                </a:solidFill>
              </a:rPr>
              <a:t>identify problems </a:t>
            </a:r>
            <a:r>
              <a:rPr lang="en-GB" dirty="0"/>
              <a:t>within existing processes</a:t>
            </a:r>
          </a:p>
          <a:p>
            <a:endParaRPr lang="en-GB" dirty="0" smtClean="0"/>
          </a:p>
          <a:p>
            <a:endParaRPr lang="en-GB" dirty="0" smtClean="0"/>
          </a:p>
          <a:p>
            <a:r>
              <a:rPr lang="en-GB" dirty="0" smtClean="0"/>
              <a:t>We </a:t>
            </a:r>
            <a:r>
              <a:rPr lang="en-GB" dirty="0"/>
              <a:t>refer to the existing business process model as the ‘As-Is’ and the improved process model as the ‘To-Be’</a:t>
            </a:r>
          </a:p>
          <a:p>
            <a:pPr marL="0" indent="0">
              <a:buNone/>
            </a:pPr>
            <a:endParaRPr lang="en-GB" dirty="0"/>
          </a:p>
        </p:txBody>
      </p:sp>
      <p:sp>
        <p:nvSpPr>
          <p:cNvPr id="3" name="Title 2"/>
          <p:cNvSpPr>
            <a:spLocks noGrp="1"/>
          </p:cNvSpPr>
          <p:nvPr>
            <p:ph type="title"/>
          </p:nvPr>
        </p:nvSpPr>
        <p:spPr/>
        <p:txBody>
          <a:bodyPr/>
          <a:lstStyle/>
          <a:p>
            <a:r>
              <a:rPr lang="en-GB" dirty="0" smtClean="0"/>
              <a:t>Why Create Business Process Models?</a:t>
            </a:r>
            <a:endParaRPr lang="en-GB" dirty="0"/>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15397460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sz="quarter" idx="15"/>
          </p:nvPr>
        </p:nvSpPr>
        <p:spPr/>
        <p:txBody>
          <a:bodyPr/>
          <a:lstStyle/>
          <a:p>
            <a:r>
              <a:rPr lang="en-GB" sz="2000" dirty="0" smtClean="0"/>
              <a:t>Drawn as ‘</a:t>
            </a:r>
            <a:r>
              <a:rPr lang="en-GB" sz="2000" dirty="0" err="1" smtClean="0"/>
              <a:t>swimlanes</a:t>
            </a:r>
            <a:r>
              <a:rPr lang="en-GB" sz="2000" dirty="0" smtClean="0"/>
              <a:t>’</a:t>
            </a:r>
          </a:p>
          <a:p>
            <a:r>
              <a:rPr lang="en-GB" sz="2000" dirty="0" smtClean="0"/>
              <a:t>A business process is triggered by a business event:</a:t>
            </a:r>
          </a:p>
          <a:p>
            <a:pPr lvl="1"/>
            <a:r>
              <a:rPr lang="en-GB" dirty="0" smtClean="0"/>
              <a:t>External</a:t>
            </a:r>
          </a:p>
          <a:p>
            <a:pPr lvl="1"/>
            <a:r>
              <a:rPr lang="en-GB" dirty="0" smtClean="0"/>
              <a:t>Internal</a:t>
            </a:r>
          </a:p>
          <a:p>
            <a:pPr lvl="1"/>
            <a:r>
              <a:rPr lang="en-GB" dirty="0" smtClean="0"/>
              <a:t>Scheduled</a:t>
            </a:r>
          </a:p>
          <a:p>
            <a:pPr lvl="1"/>
            <a:endParaRPr lang="en-GB" dirty="0"/>
          </a:p>
          <a:p>
            <a:r>
              <a:rPr lang="en-GB" dirty="0" smtClean="0"/>
              <a:t>Includes 5 key components:</a:t>
            </a:r>
          </a:p>
          <a:p>
            <a:pPr lvl="1"/>
            <a:r>
              <a:rPr lang="en-GB" dirty="0" smtClean="0"/>
              <a:t>Tasks</a:t>
            </a:r>
          </a:p>
          <a:p>
            <a:pPr lvl="1"/>
            <a:r>
              <a:rPr lang="en-GB" dirty="0" smtClean="0"/>
              <a:t>Process flow</a:t>
            </a:r>
          </a:p>
          <a:p>
            <a:pPr lvl="1"/>
            <a:r>
              <a:rPr lang="en-GB" dirty="0" smtClean="0"/>
              <a:t>Decision points</a:t>
            </a:r>
          </a:p>
          <a:p>
            <a:pPr lvl="1"/>
            <a:r>
              <a:rPr lang="en-GB" dirty="0" smtClean="0"/>
              <a:t>Actors</a:t>
            </a:r>
          </a:p>
          <a:p>
            <a:pPr lvl="1"/>
            <a:r>
              <a:rPr lang="en-GB" dirty="0" smtClean="0"/>
              <a:t>Outcome of the process</a:t>
            </a:r>
          </a:p>
        </p:txBody>
      </p:sp>
      <p:sp>
        <p:nvSpPr>
          <p:cNvPr id="106498" name="Rectangle 2"/>
          <p:cNvSpPr>
            <a:spLocks noGrp="1" noChangeArrowheads="1"/>
          </p:cNvSpPr>
          <p:nvPr>
            <p:ph type="title"/>
          </p:nvPr>
        </p:nvSpPr>
        <p:spPr/>
        <p:txBody>
          <a:bodyPr/>
          <a:lstStyle/>
          <a:p>
            <a:r>
              <a:rPr lang="en-GB" dirty="0" smtClean="0"/>
              <a:t>Developing the Business </a:t>
            </a:r>
            <a:r>
              <a:rPr lang="en-GB" dirty="0"/>
              <a:t>P</a:t>
            </a:r>
            <a:r>
              <a:rPr lang="en-GB" dirty="0" smtClean="0"/>
              <a:t>rocess Model</a:t>
            </a:r>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GB" dirty="0" smtClean="0"/>
              <a:t>Example Process Model (Swimlane) </a:t>
            </a:r>
            <a:r>
              <a:rPr lang="en-GB" dirty="0"/>
              <a:t>D</a:t>
            </a:r>
            <a:r>
              <a:rPr lang="en-GB" dirty="0" smtClean="0"/>
              <a:t>iagram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598" y="982147"/>
            <a:ext cx="8495059" cy="5289088"/>
          </a:xfrm>
          <a:prstGeom prst="rect">
            <a:avLst/>
          </a:prstGeom>
        </p:spPr>
      </p:pic>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sz="quarter" idx="15"/>
          </p:nvPr>
        </p:nvSpPr>
        <p:spPr>
          <a:xfrm>
            <a:off x="142847" y="1195366"/>
            <a:ext cx="8786844" cy="4948278"/>
          </a:xfrm>
        </p:spPr>
        <p:txBody>
          <a:bodyPr>
            <a:normAutofit lnSpcReduction="10000"/>
          </a:bodyPr>
          <a:lstStyle/>
          <a:p>
            <a:pPr>
              <a:spcAft>
                <a:spcPts val="600"/>
              </a:spcAft>
            </a:pPr>
            <a:r>
              <a:rPr lang="en-GB" dirty="0" smtClean="0"/>
              <a:t>Important to understand problems with the ‘as is’ process:</a:t>
            </a:r>
          </a:p>
          <a:p>
            <a:pPr lvl="1">
              <a:spcAft>
                <a:spcPts val="600"/>
              </a:spcAft>
            </a:pPr>
            <a:r>
              <a:rPr lang="en-GB" dirty="0" smtClean="0"/>
              <a:t>Analyse handoffs (cross-functional processes)</a:t>
            </a:r>
          </a:p>
          <a:p>
            <a:pPr lvl="1">
              <a:spcAft>
                <a:spcPts val="600"/>
              </a:spcAft>
            </a:pPr>
            <a:r>
              <a:rPr lang="en-GB" dirty="0" smtClean="0"/>
              <a:t>Analyse processing for:</a:t>
            </a:r>
          </a:p>
          <a:p>
            <a:pPr lvl="2">
              <a:spcAft>
                <a:spcPts val="600"/>
              </a:spcAft>
            </a:pPr>
            <a:r>
              <a:rPr lang="en-GB" dirty="0" smtClean="0"/>
              <a:t>Duplication</a:t>
            </a:r>
          </a:p>
          <a:p>
            <a:pPr lvl="2">
              <a:spcAft>
                <a:spcPts val="600"/>
              </a:spcAft>
            </a:pPr>
            <a:r>
              <a:rPr lang="en-GB" dirty="0" smtClean="0"/>
              <a:t>Redundancy</a:t>
            </a:r>
          </a:p>
          <a:p>
            <a:pPr lvl="2">
              <a:spcAft>
                <a:spcPts val="600"/>
              </a:spcAft>
            </a:pPr>
            <a:r>
              <a:rPr lang="en-GB" dirty="0" smtClean="0"/>
              <a:t>Lack of standardisation</a:t>
            </a:r>
          </a:p>
          <a:p>
            <a:pPr lvl="2">
              <a:spcAft>
                <a:spcPts val="600"/>
              </a:spcAft>
            </a:pPr>
            <a:r>
              <a:rPr lang="en-GB" dirty="0" smtClean="0"/>
              <a:t>Incompleteness</a:t>
            </a:r>
          </a:p>
          <a:p>
            <a:pPr lvl="2">
              <a:spcAft>
                <a:spcPts val="600"/>
              </a:spcAft>
            </a:pPr>
            <a:r>
              <a:rPr lang="en-GB" dirty="0" smtClean="0"/>
              <a:t>Inconsistent measurement or controls</a:t>
            </a:r>
          </a:p>
          <a:p>
            <a:pPr lvl="1">
              <a:spcAft>
                <a:spcPts val="600"/>
              </a:spcAft>
            </a:pPr>
            <a:r>
              <a:rPr lang="en-GB" dirty="0" smtClean="0"/>
              <a:t>Staff training (or lack thereof!)</a:t>
            </a:r>
          </a:p>
          <a:p>
            <a:pPr lvl="1">
              <a:spcAft>
                <a:spcPts val="600"/>
              </a:spcAft>
            </a:pPr>
            <a:r>
              <a:rPr lang="en-GB" dirty="0" smtClean="0"/>
              <a:t>Resource availability causing bottlenecks</a:t>
            </a:r>
          </a:p>
          <a:p>
            <a:pPr lvl="1">
              <a:spcAft>
                <a:spcPts val="600"/>
              </a:spcAft>
            </a:pPr>
            <a:r>
              <a:rPr lang="en-GB" dirty="0" smtClean="0"/>
              <a:t>Management of the process</a:t>
            </a:r>
          </a:p>
          <a:p>
            <a:pPr lvl="1">
              <a:spcAft>
                <a:spcPts val="600"/>
              </a:spcAft>
            </a:pPr>
            <a:r>
              <a:rPr lang="en-GB" dirty="0" smtClean="0"/>
              <a:t>What is the value added work?</a:t>
            </a:r>
          </a:p>
        </p:txBody>
      </p:sp>
      <p:sp>
        <p:nvSpPr>
          <p:cNvPr id="108546" name="Rectangle 2"/>
          <p:cNvSpPr>
            <a:spLocks noGrp="1" noChangeArrowheads="1"/>
          </p:cNvSpPr>
          <p:nvPr>
            <p:ph type="title"/>
          </p:nvPr>
        </p:nvSpPr>
        <p:spPr/>
        <p:txBody>
          <a:bodyPr/>
          <a:lstStyle/>
          <a:p>
            <a:r>
              <a:rPr lang="en-GB" dirty="0" smtClean="0"/>
              <a:t>Analysing the ‘As-is’ Process</a:t>
            </a:r>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7</a:t>
            </a:r>
            <a:endParaRPr lang="en-GB" dirty="0"/>
          </a:p>
        </p:txBody>
      </p:sp>
      <p:graphicFrame>
        <p:nvGraphicFramePr>
          <p:cNvPr id="5" name="Diagram 4"/>
          <p:cNvGraphicFramePr/>
          <p:nvPr>
            <p:extLst>
              <p:ext uri="{D42A27DB-BD31-4B8C-83A1-F6EECF244321}">
                <p14:modId xmlns:p14="http://schemas.microsoft.com/office/powerpoint/2010/main" val="3371877025"/>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Rounded Rectangle 5"/>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40916852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sz="quarter" idx="15"/>
          </p:nvPr>
        </p:nvSpPr>
        <p:spPr>
          <a:xfrm>
            <a:off x="142847" y="1195366"/>
            <a:ext cx="8786844" cy="4948278"/>
          </a:xfrm>
        </p:spPr>
        <p:txBody>
          <a:bodyPr>
            <a:normAutofit/>
          </a:bodyPr>
          <a:lstStyle/>
          <a:p>
            <a:pPr>
              <a:spcAft>
                <a:spcPts val="600"/>
              </a:spcAft>
            </a:pPr>
            <a:r>
              <a:rPr lang="en-GB" dirty="0" smtClean="0"/>
              <a:t>Improvements may involve:</a:t>
            </a:r>
          </a:p>
          <a:p>
            <a:pPr lvl="1">
              <a:spcAft>
                <a:spcPts val="600"/>
              </a:spcAft>
            </a:pPr>
            <a:r>
              <a:rPr lang="en-GB" dirty="0" smtClean="0"/>
              <a:t>Analysing the business rules</a:t>
            </a:r>
          </a:p>
          <a:p>
            <a:pPr lvl="2">
              <a:spcAft>
                <a:spcPts val="600"/>
              </a:spcAft>
            </a:pPr>
            <a:r>
              <a:rPr lang="en-GB" dirty="0" smtClean="0"/>
              <a:t>Constraints</a:t>
            </a:r>
          </a:p>
          <a:p>
            <a:pPr lvl="2">
              <a:spcAft>
                <a:spcPts val="600"/>
              </a:spcAft>
            </a:pPr>
            <a:r>
              <a:rPr lang="en-GB" dirty="0" smtClean="0"/>
              <a:t>Operational guidance</a:t>
            </a:r>
          </a:p>
          <a:p>
            <a:pPr lvl="1">
              <a:spcAft>
                <a:spcPts val="600"/>
              </a:spcAft>
            </a:pPr>
            <a:endParaRPr lang="en-GB" dirty="0" smtClean="0"/>
          </a:p>
          <a:p>
            <a:pPr lvl="1">
              <a:spcAft>
                <a:spcPts val="600"/>
              </a:spcAft>
            </a:pPr>
            <a:r>
              <a:rPr lang="en-GB" b="1" dirty="0" smtClean="0"/>
              <a:t>Simplifying process</a:t>
            </a:r>
            <a:r>
              <a:rPr lang="en-GB" dirty="0" smtClean="0"/>
              <a:t>, removing bottlenecks</a:t>
            </a:r>
          </a:p>
          <a:p>
            <a:pPr lvl="1">
              <a:spcAft>
                <a:spcPts val="600"/>
              </a:spcAft>
            </a:pPr>
            <a:r>
              <a:rPr lang="en-GB" b="1" dirty="0" smtClean="0"/>
              <a:t>Extend the processing</a:t>
            </a:r>
          </a:p>
          <a:p>
            <a:pPr lvl="1">
              <a:spcAft>
                <a:spcPts val="600"/>
              </a:spcAft>
            </a:pPr>
            <a:r>
              <a:rPr lang="en-GB" b="1" dirty="0" smtClean="0"/>
              <a:t>Changing the sequence </a:t>
            </a:r>
            <a:r>
              <a:rPr lang="en-GB" dirty="0" smtClean="0"/>
              <a:t>of tasks</a:t>
            </a:r>
          </a:p>
          <a:p>
            <a:pPr lvl="1">
              <a:spcAft>
                <a:spcPts val="600"/>
              </a:spcAft>
            </a:pPr>
            <a:r>
              <a:rPr lang="en-GB" b="1" dirty="0" smtClean="0"/>
              <a:t>Automating</a:t>
            </a:r>
            <a:r>
              <a:rPr lang="en-GB" dirty="0" smtClean="0"/>
              <a:t> the process</a:t>
            </a:r>
          </a:p>
          <a:p>
            <a:pPr lvl="1">
              <a:spcAft>
                <a:spcPts val="600"/>
              </a:spcAft>
            </a:pPr>
            <a:r>
              <a:rPr lang="en-GB" b="1" dirty="0" smtClean="0"/>
              <a:t>Redefining</a:t>
            </a:r>
            <a:r>
              <a:rPr lang="en-GB" dirty="0" smtClean="0"/>
              <a:t> process boundaries (start earlier; end later)</a:t>
            </a:r>
          </a:p>
          <a:p>
            <a:pPr lvl="1">
              <a:spcAft>
                <a:spcPts val="600"/>
              </a:spcAft>
            </a:pPr>
            <a:r>
              <a:rPr lang="en-GB" b="1" dirty="0" smtClean="0"/>
              <a:t>Redesign</a:t>
            </a:r>
            <a:r>
              <a:rPr lang="en-GB" dirty="0" smtClean="0"/>
              <a:t> the process</a:t>
            </a:r>
          </a:p>
        </p:txBody>
      </p:sp>
      <p:sp>
        <p:nvSpPr>
          <p:cNvPr id="108546" name="Rectangle 2"/>
          <p:cNvSpPr>
            <a:spLocks noGrp="1" noChangeArrowheads="1"/>
          </p:cNvSpPr>
          <p:nvPr>
            <p:ph type="title"/>
          </p:nvPr>
        </p:nvSpPr>
        <p:spPr/>
        <p:txBody>
          <a:bodyPr/>
          <a:lstStyle/>
          <a:p>
            <a:r>
              <a:rPr lang="en-GB" dirty="0" smtClean="0"/>
              <a:t>Improving the ‘As-is’ Process</a:t>
            </a:r>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688216987"/>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GB" dirty="0"/>
          </a:p>
        </p:txBody>
      </p:sp>
      <p:sp>
        <p:nvSpPr>
          <p:cNvPr id="14338" name="Rectangle 5"/>
          <p:cNvSpPr>
            <a:spLocks noGrp="1" noChangeArrowheads="1"/>
          </p:cNvSpPr>
          <p:nvPr>
            <p:ph type="title"/>
          </p:nvPr>
        </p:nvSpPr>
        <p:spPr>
          <a:xfrm>
            <a:off x="0" y="340541"/>
            <a:ext cx="8786874" cy="500400"/>
          </a:xfrm>
        </p:spPr>
        <p:txBody>
          <a:bodyPr/>
          <a:lstStyle/>
          <a:p>
            <a:r>
              <a:rPr lang="en-GB" dirty="0" smtClean="0"/>
              <a:t>1. What is Business Analysis?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3754273671"/>
              </p:ext>
            </p:extLst>
          </p:nvPr>
        </p:nvGraphicFramePr>
        <p:xfrm>
          <a:off x="266007" y="945314"/>
          <a:ext cx="8628612" cy="5216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4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sz="quarter" idx="15"/>
          </p:nvPr>
        </p:nvSpPr>
        <p:spPr>
          <a:xfrm>
            <a:off x="250015" y="873303"/>
            <a:ext cx="8786844" cy="5647228"/>
          </a:xfrm>
        </p:spPr>
        <p:txBody>
          <a:bodyPr>
            <a:normAutofit/>
          </a:bodyPr>
          <a:lstStyle/>
          <a:p>
            <a:pPr>
              <a:lnSpc>
                <a:spcPct val="150000"/>
              </a:lnSpc>
              <a:buFontTx/>
              <a:buNone/>
            </a:pPr>
            <a:r>
              <a:rPr lang="en-GB" sz="2000" dirty="0" smtClean="0"/>
              <a:t>Considerations</a:t>
            </a:r>
          </a:p>
          <a:p>
            <a:pPr>
              <a:lnSpc>
                <a:spcPct val="150000"/>
              </a:lnSpc>
            </a:pPr>
            <a:r>
              <a:rPr lang="en-GB" sz="2000" b="0" dirty="0" smtClean="0"/>
              <a:t>Internal and external measures</a:t>
            </a:r>
          </a:p>
          <a:p>
            <a:pPr>
              <a:lnSpc>
                <a:spcPct val="150000"/>
              </a:lnSpc>
            </a:pPr>
            <a:endParaRPr lang="en-GB" sz="2000" b="0" dirty="0" smtClean="0"/>
          </a:p>
          <a:p>
            <a:pPr>
              <a:lnSpc>
                <a:spcPct val="150000"/>
              </a:lnSpc>
            </a:pPr>
            <a:r>
              <a:rPr lang="en-GB" sz="2000" b="0" dirty="0" smtClean="0"/>
              <a:t>Process and task measures</a:t>
            </a:r>
          </a:p>
          <a:p>
            <a:pPr>
              <a:lnSpc>
                <a:spcPct val="150000"/>
              </a:lnSpc>
            </a:pPr>
            <a:endParaRPr lang="en-GB" sz="2000" b="0" dirty="0" smtClean="0"/>
          </a:p>
          <a:p>
            <a:pPr>
              <a:lnSpc>
                <a:spcPct val="150000"/>
              </a:lnSpc>
            </a:pPr>
            <a:r>
              <a:rPr lang="en-GB" sz="2000" b="0" dirty="0" smtClean="0"/>
              <a:t>Performance issues</a:t>
            </a:r>
          </a:p>
          <a:p>
            <a:pPr>
              <a:lnSpc>
                <a:spcPct val="150000"/>
              </a:lnSpc>
              <a:buFontTx/>
              <a:buNone/>
            </a:pPr>
            <a:endParaRPr lang="en-GB" sz="2000" dirty="0" smtClean="0"/>
          </a:p>
          <a:p>
            <a:pPr>
              <a:lnSpc>
                <a:spcPct val="150000"/>
              </a:lnSpc>
              <a:buFontTx/>
              <a:buNone/>
            </a:pPr>
            <a:r>
              <a:rPr lang="en-GB" sz="2000" dirty="0" smtClean="0"/>
              <a:t>Six sigma – alternative approach to process improvement</a:t>
            </a:r>
          </a:p>
          <a:p>
            <a:pPr>
              <a:lnSpc>
                <a:spcPct val="150000"/>
              </a:lnSpc>
            </a:pPr>
            <a:r>
              <a:rPr lang="en-GB" sz="2000" b="0" dirty="0" smtClean="0"/>
              <a:t>Five step approach ‘DMAIC’</a:t>
            </a:r>
          </a:p>
        </p:txBody>
      </p:sp>
      <p:sp>
        <p:nvSpPr>
          <p:cNvPr id="109570" name="Rectangle 2"/>
          <p:cNvSpPr>
            <a:spLocks noGrp="1" noChangeArrowheads="1"/>
          </p:cNvSpPr>
          <p:nvPr>
            <p:ph type="title"/>
          </p:nvPr>
        </p:nvSpPr>
        <p:spPr/>
        <p:txBody>
          <a:bodyPr/>
          <a:lstStyle/>
          <a:p>
            <a:r>
              <a:rPr lang="en-GB" dirty="0" smtClean="0"/>
              <a:t>Process Measurement</a:t>
            </a:r>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sz="quarter" idx="15"/>
          </p:nvPr>
        </p:nvSpPr>
        <p:spPr/>
        <p:txBody>
          <a:bodyPr/>
          <a:lstStyle/>
          <a:p>
            <a:pPr>
              <a:buFontTx/>
              <a:buNone/>
            </a:pPr>
            <a:r>
              <a:rPr lang="en-GB" dirty="0" smtClean="0"/>
              <a:t>Business Analysis Process Model: Analyse Needs</a:t>
            </a:r>
          </a:p>
        </p:txBody>
      </p:sp>
      <p:sp>
        <p:nvSpPr>
          <p:cNvPr id="111618" name="Rectangle 2"/>
          <p:cNvSpPr>
            <a:spLocks noGrp="1" noChangeArrowheads="1"/>
          </p:cNvSpPr>
          <p:nvPr>
            <p:ph type="title"/>
          </p:nvPr>
        </p:nvSpPr>
        <p:spPr/>
        <p:txBody>
          <a:bodyPr/>
          <a:lstStyle/>
          <a:p>
            <a:r>
              <a:rPr lang="en-GB" dirty="0" smtClean="0"/>
              <a:t>8. Defining the Solution</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15" y="1422258"/>
            <a:ext cx="7051440" cy="2014696"/>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1541" y="3642822"/>
            <a:ext cx="4867587" cy="2583800"/>
          </a:xfrm>
          <a:prstGeom prst="rect">
            <a:avLst/>
          </a:prstGeom>
        </p:spPr>
      </p:pic>
      <p:sp>
        <p:nvSpPr>
          <p:cNvPr id="6" name="Rounded Rectangle 5"/>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sz="quarter" idx="15"/>
          </p:nvPr>
        </p:nvSpPr>
        <p:spPr>
          <a:xfrm>
            <a:off x="142847" y="1009964"/>
            <a:ext cx="8786844" cy="3469915"/>
          </a:xfrm>
        </p:spPr>
        <p:txBody>
          <a:bodyPr>
            <a:normAutofit/>
          </a:bodyPr>
          <a:lstStyle/>
          <a:p>
            <a:pPr>
              <a:lnSpc>
                <a:spcPct val="150000"/>
              </a:lnSpc>
            </a:pPr>
            <a:endParaRPr lang="en-GB" sz="2000" dirty="0" smtClean="0"/>
          </a:p>
          <a:p>
            <a:pPr>
              <a:lnSpc>
                <a:spcPct val="150000"/>
              </a:lnSpc>
            </a:pPr>
            <a:r>
              <a:rPr lang="en-GB" sz="2000" dirty="0" smtClean="0"/>
              <a:t>Explores the difference between the current state and the desired future state</a:t>
            </a:r>
            <a:endParaRPr lang="en-GB" b="0" dirty="0"/>
          </a:p>
          <a:p>
            <a:pPr>
              <a:lnSpc>
                <a:spcPct val="150000"/>
              </a:lnSpc>
            </a:pPr>
            <a:endParaRPr lang="en-GB" sz="2000" b="0" dirty="0" smtClean="0"/>
          </a:p>
          <a:p>
            <a:pPr>
              <a:lnSpc>
                <a:spcPct val="150000"/>
              </a:lnSpc>
            </a:pPr>
            <a:r>
              <a:rPr lang="en-GB" sz="2000" b="0" dirty="0" smtClean="0"/>
              <a:t>BAM provides a </a:t>
            </a:r>
            <a:r>
              <a:rPr lang="en-GB" sz="2000" dirty="0" smtClean="0"/>
              <a:t>conceptual</a:t>
            </a:r>
            <a:r>
              <a:rPr lang="en-GB" sz="2000" b="0" dirty="0" smtClean="0"/>
              <a:t> view</a:t>
            </a:r>
          </a:p>
          <a:p>
            <a:pPr>
              <a:lnSpc>
                <a:spcPct val="150000"/>
              </a:lnSpc>
            </a:pPr>
            <a:endParaRPr lang="en-GB" sz="2000" dirty="0" smtClean="0"/>
          </a:p>
        </p:txBody>
      </p:sp>
      <p:sp>
        <p:nvSpPr>
          <p:cNvPr id="109570" name="Rectangle 2"/>
          <p:cNvSpPr>
            <a:spLocks noGrp="1" noChangeArrowheads="1"/>
          </p:cNvSpPr>
          <p:nvPr>
            <p:ph type="title"/>
          </p:nvPr>
        </p:nvSpPr>
        <p:spPr/>
        <p:txBody>
          <a:bodyPr/>
          <a:lstStyle/>
          <a:p>
            <a:r>
              <a:rPr lang="en-GB" dirty="0" smtClean="0"/>
              <a:t>Gap Analysis</a:t>
            </a:r>
          </a:p>
        </p:txBody>
      </p:sp>
      <p:sp>
        <p:nvSpPr>
          <p:cNvPr id="4" name="Rounded Rectangle 3"/>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
        <p:nvSpPr>
          <p:cNvPr id="5" name="Rounded Rectangle 4"/>
          <p:cNvSpPr>
            <a:spLocks noChangeArrowheads="1"/>
          </p:cNvSpPr>
          <p:nvPr/>
        </p:nvSpPr>
        <p:spPr bwMode="auto">
          <a:xfrm>
            <a:off x="878708" y="4632279"/>
            <a:ext cx="2373314" cy="1324507"/>
          </a:xfrm>
          <a:prstGeom prst="roundRect">
            <a:avLst/>
          </a:prstGeom>
          <a:solidFill>
            <a:srgbClr val="005BAA"/>
          </a:solidFill>
          <a:ln w="38100">
            <a:noFill/>
            <a:miter lim="800000"/>
            <a:headEnd/>
            <a:tailEnd/>
          </a:ln>
        </p:spPr>
        <p:txBody>
          <a:bodyPr wrap="square" anchor="ctr">
            <a:spAutoFit/>
          </a:bodyPr>
          <a:lstStyle/>
          <a:p>
            <a:endParaRPr lang="en-US" dirty="0"/>
          </a:p>
        </p:txBody>
      </p:sp>
      <p:sp>
        <p:nvSpPr>
          <p:cNvPr id="6" name="Text Box 5"/>
          <p:cNvSpPr txBox="1">
            <a:spLocks noChangeArrowheads="1"/>
          </p:cNvSpPr>
          <p:nvPr/>
        </p:nvSpPr>
        <p:spPr bwMode="auto">
          <a:xfrm>
            <a:off x="878708" y="5094477"/>
            <a:ext cx="2373314" cy="400110"/>
          </a:xfrm>
          <a:prstGeom prst="rect">
            <a:avLst/>
          </a:prstGeom>
          <a:noFill/>
          <a:ln w="9525">
            <a:noFill/>
            <a:miter lim="800000"/>
            <a:headEnd/>
            <a:tailEnd/>
          </a:ln>
        </p:spPr>
        <p:txBody>
          <a:bodyPr wrap="square">
            <a:spAutoFit/>
          </a:bodyPr>
          <a:lstStyle/>
          <a:p>
            <a:pPr algn="ctr"/>
            <a:r>
              <a:rPr lang="en-GB" sz="2000" b="1" dirty="0" smtClean="0">
                <a:solidFill>
                  <a:schemeClr val="bg1"/>
                </a:solidFill>
                <a:latin typeface="Arial" pitchFamily="34" charset="0"/>
                <a:cs typeface="Arial" pitchFamily="34" charset="0"/>
              </a:rPr>
              <a:t>Current state</a:t>
            </a:r>
            <a:endParaRPr lang="en-GB" sz="2000" b="1" dirty="0">
              <a:solidFill>
                <a:schemeClr val="bg1"/>
              </a:solidFill>
              <a:latin typeface="Arial" pitchFamily="34" charset="0"/>
              <a:cs typeface="Arial" pitchFamily="34" charset="0"/>
            </a:endParaRPr>
          </a:p>
        </p:txBody>
      </p:sp>
      <p:sp>
        <p:nvSpPr>
          <p:cNvPr id="8" name="Text Box 7"/>
          <p:cNvSpPr txBox="1">
            <a:spLocks noChangeArrowheads="1"/>
          </p:cNvSpPr>
          <p:nvPr/>
        </p:nvSpPr>
        <p:spPr bwMode="auto">
          <a:xfrm>
            <a:off x="6090104" y="4942078"/>
            <a:ext cx="2300288" cy="707886"/>
          </a:xfrm>
          <a:prstGeom prst="rect">
            <a:avLst/>
          </a:prstGeom>
          <a:noFill/>
          <a:ln w="9525">
            <a:noFill/>
            <a:miter lim="800000"/>
            <a:headEnd/>
            <a:tailEnd/>
          </a:ln>
        </p:spPr>
        <p:txBody>
          <a:bodyPr>
            <a:spAutoFit/>
          </a:bodyPr>
          <a:lstStyle/>
          <a:p>
            <a:pPr algn="ctr"/>
            <a:r>
              <a:rPr lang="en-GB" sz="2000" b="1" dirty="0">
                <a:solidFill>
                  <a:schemeClr val="bg1"/>
                </a:solidFill>
                <a:latin typeface="Arial" pitchFamily="34" charset="0"/>
                <a:cs typeface="Arial" pitchFamily="34" charset="0"/>
              </a:rPr>
              <a:t>Conceptual </a:t>
            </a:r>
            <a:r>
              <a:rPr lang="en-GB" sz="2000" b="1" dirty="0" smtClean="0">
                <a:solidFill>
                  <a:schemeClr val="bg1"/>
                </a:solidFill>
                <a:latin typeface="Arial" pitchFamily="34" charset="0"/>
                <a:cs typeface="Arial" pitchFamily="34" charset="0"/>
              </a:rPr>
              <a:t>Desired Situation </a:t>
            </a:r>
            <a:endParaRPr lang="en-GB" sz="2000" b="1" dirty="0">
              <a:solidFill>
                <a:schemeClr val="bg1"/>
              </a:solidFill>
              <a:latin typeface="Arial" pitchFamily="34" charset="0"/>
              <a:cs typeface="Arial" pitchFamily="34" charset="0"/>
            </a:endParaRPr>
          </a:p>
        </p:txBody>
      </p:sp>
      <p:sp>
        <p:nvSpPr>
          <p:cNvPr id="9" name="AutoShape 8"/>
          <p:cNvSpPr>
            <a:spLocks noChangeArrowheads="1"/>
          </p:cNvSpPr>
          <p:nvPr/>
        </p:nvSpPr>
        <p:spPr bwMode="auto">
          <a:xfrm>
            <a:off x="3331029" y="5119741"/>
            <a:ext cx="2586038" cy="489109"/>
          </a:xfrm>
          <a:prstGeom prst="leftRightArrow">
            <a:avLst>
              <a:gd name="adj1" fmla="val 50000"/>
              <a:gd name="adj2" fmla="val 63509"/>
            </a:avLst>
          </a:prstGeom>
          <a:solidFill>
            <a:srgbClr val="C00000"/>
          </a:solidFill>
          <a:ln w="9525">
            <a:noFill/>
            <a:miter lim="800000"/>
            <a:headEnd/>
            <a:tailEnd/>
          </a:ln>
          <a:effectLst/>
        </p:spPr>
        <p:txBody>
          <a:bodyPr wrap="square" anchor="ctr">
            <a:spAutoFit/>
          </a:bodyPr>
          <a:lstStyle/>
          <a:p>
            <a:endParaRPr lang="en-US" dirty="0"/>
          </a:p>
        </p:txBody>
      </p:sp>
      <p:sp>
        <p:nvSpPr>
          <p:cNvPr id="10" name="Rounded Rectangle 9"/>
          <p:cNvSpPr>
            <a:spLocks noChangeArrowheads="1"/>
          </p:cNvSpPr>
          <p:nvPr/>
        </p:nvSpPr>
        <p:spPr bwMode="auto">
          <a:xfrm>
            <a:off x="6090104" y="4632278"/>
            <a:ext cx="2373314" cy="1324507"/>
          </a:xfrm>
          <a:prstGeom prst="roundRect">
            <a:avLst/>
          </a:prstGeom>
          <a:solidFill>
            <a:srgbClr val="005BAA"/>
          </a:solidFill>
          <a:ln w="38100">
            <a:noFill/>
            <a:miter lim="800000"/>
            <a:headEnd/>
            <a:tailEnd/>
          </a:ln>
        </p:spPr>
        <p:txBody>
          <a:bodyPr wrap="square" anchor="ctr">
            <a:spAutoFit/>
          </a:bodyPr>
          <a:lstStyle/>
          <a:p>
            <a:endParaRPr lang="en-US" dirty="0"/>
          </a:p>
        </p:txBody>
      </p:sp>
      <p:sp>
        <p:nvSpPr>
          <p:cNvPr id="11" name="Text Box 5"/>
          <p:cNvSpPr txBox="1">
            <a:spLocks noChangeArrowheads="1"/>
          </p:cNvSpPr>
          <p:nvPr/>
        </p:nvSpPr>
        <p:spPr bwMode="auto">
          <a:xfrm>
            <a:off x="6090104" y="5094476"/>
            <a:ext cx="2373314" cy="400110"/>
          </a:xfrm>
          <a:prstGeom prst="rect">
            <a:avLst/>
          </a:prstGeom>
          <a:noFill/>
          <a:ln w="9525">
            <a:noFill/>
            <a:miter lim="800000"/>
            <a:headEnd/>
            <a:tailEnd/>
          </a:ln>
        </p:spPr>
        <p:txBody>
          <a:bodyPr wrap="square">
            <a:spAutoFit/>
          </a:bodyPr>
          <a:lstStyle/>
          <a:p>
            <a:pPr algn="ctr"/>
            <a:r>
              <a:rPr lang="en-GB" sz="2000" b="1" dirty="0" smtClean="0">
                <a:solidFill>
                  <a:schemeClr val="bg1"/>
                </a:solidFill>
                <a:latin typeface="Arial" pitchFamily="34" charset="0"/>
                <a:cs typeface="Arial" pitchFamily="34" charset="0"/>
              </a:rPr>
              <a:t>Desired state</a:t>
            </a:r>
            <a:endParaRPr lang="en-GB"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430229231"/>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sz="quarter" idx="15"/>
          </p:nvPr>
        </p:nvSpPr>
        <p:spPr>
          <a:xfrm>
            <a:off x="257909" y="928670"/>
            <a:ext cx="8671782" cy="5452658"/>
          </a:xfrm>
        </p:spPr>
        <p:txBody>
          <a:bodyPr>
            <a:normAutofit/>
          </a:bodyPr>
          <a:lstStyle/>
          <a:p>
            <a:pPr>
              <a:lnSpc>
                <a:spcPct val="101000"/>
              </a:lnSpc>
              <a:spcBef>
                <a:spcPts val="763"/>
              </a:spcBef>
            </a:pPr>
            <a:r>
              <a:rPr lang="en-GB" dirty="0" smtClean="0"/>
              <a:t>Prioritise, using the BAM:</a:t>
            </a:r>
          </a:p>
        </p:txBody>
      </p:sp>
      <p:sp>
        <p:nvSpPr>
          <p:cNvPr id="6147" name="Rectangle 3"/>
          <p:cNvSpPr>
            <a:spLocks noGrp="1" noChangeArrowheads="1"/>
          </p:cNvSpPr>
          <p:nvPr>
            <p:ph type="title"/>
          </p:nvPr>
        </p:nvSpPr>
        <p:spPr/>
        <p:txBody>
          <a:bodyPr/>
          <a:lstStyle/>
          <a:p>
            <a:pPr eaLnBrk="1" hangingPunct="1"/>
            <a:r>
              <a:rPr lang="en-US" dirty="0" smtClean="0"/>
              <a:t>Identifying Areas of Concern (BAM)</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
        <p:nvSpPr>
          <p:cNvPr id="2" name="Rounded Rectangle 1"/>
          <p:cNvSpPr/>
          <p:nvPr/>
        </p:nvSpPr>
        <p:spPr>
          <a:xfrm>
            <a:off x="4361572" y="1266470"/>
            <a:ext cx="1654628" cy="10595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Do the desired activities exist?</a:t>
            </a:r>
          </a:p>
        </p:txBody>
      </p:sp>
      <p:sp>
        <p:nvSpPr>
          <p:cNvPr id="7" name="Rounded Rectangle 6"/>
          <p:cNvSpPr/>
          <p:nvPr/>
        </p:nvSpPr>
        <p:spPr>
          <a:xfrm>
            <a:off x="2389000" y="2765961"/>
            <a:ext cx="1685331" cy="10595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Are they operating satisfactorily?</a:t>
            </a:r>
          </a:p>
        </p:txBody>
      </p:sp>
      <p:sp>
        <p:nvSpPr>
          <p:cNvPr id="8" name="Rounded Rectangle 7"/>
          <p:cNvSpPr/>
          <p:nvPr/>
        </p:nvSpPr>
        <p:spPr>
          <a:xfrm>
            <a:off x="6141344" y="2724477"/>
            <a:ext cx="1988555" cy="1059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600" b="1" dirty="0" smtClean="0">
                <a:solidFill>
                  <a:schemeClr val="bg1"/>
                </a:solidFill>
                <a:latin typeface="Arial" pitchFamily="34" charset="0"/>
                <a:cs typeface="Arial" pitchFamily="34" charset="0"/>
              </a:rPr>
              <a:t>URGENT CONSIDERATION</a:t>
            </a:r>
          </a:p>
        </p:txBody>
      </p:sp>
      <p:sp>
        <p:nvSpPr>
          <p:cNvPr id="9" name="Rounded Rectangle 8"/>
          <p:cNvSpPr/>
          <p:nvPr/>
        </p:nvSpPr>
        <p:spPr>
          <a:xfrm>
            <a:off x="852995" y="4743376"/>
            <a:ext cx="1988555" cy="1059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600" b="1" dirty="0">
                <a:solidFill>
                  <a:schemeClr val="bg1"/>
                </a:solidFill>
                <a:latin typeface="Arial" pitchFamily="34" charset="0"/>
                <a:cs typeface="Arial" pitchFamily="34" charset="0"/>
              </a:rPr>
              <a:t>NO IMMEDIATE ACTION</a:t>
            </a:r>
          </a:p>
        </p:txBody>
      </p:sp>
      <p:sp>
        <p:nvSpPr>
          <p:cNvPr id="10" name="Rounded Rectangle 9"/>
          <p:cNvSpPr/>
          <p:nvPr/>
        </p:nvSpPr>
        <p:spPr>
          <a:xfrm>
            <a:off x="6141344" y="5426605"/>
            <a:ext cx="1988555" cy="105954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600" b="1" dirty="0">
                <a:solidFill>
                  <a:schemeClr val="bg1"/>
                </a:solidFill>
                <a:latin typeface="Arial" pitchFamily="34" charset="0"/>
                <a:cs typeface="Arial" pitchFamily="34" charset="0"/>
              </a:rPr>
              <a:t>ACTION REQUIRED</a:t>
            </a:r>
          </a:p>
        </p:txBody>
      </p:sp>
      <p:sp>
        <p:nvSpPr>
          <p:cNvPr id="11" name="Rounded Rectangle 10"/>
          <p:cNvSpPr/>
          <p:nvPr/>
        </p:nvSpPr>
        <p:spPr>
          <a:xfrm>
            <a:off x="4039888" y="4267640"/>
            <a:ext cx="1685331" cy="105954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Are there some issues to be addressed?</a:t>
            </a:r>
          </a:p>
        </p:txBody>
      </p:sp>
      <p:cxnSp>
        <p:nvCxnSpPr>
          <p:cNvPr id="15" name="Curved Connector 14"/>
          <p:cNvCxnSpPr>
            <a:stCxn id="2" idx="1"/>
            <a:endCxn id="7" idx="0"/>
          </p:cNvCxnSpPr>
          <p:nvPr/>
        </p:nvCxnSpPr>
        <p:spPr>
          <a:xfrm rot="10800000" flipV="1">
            <a:off x="3231666" y="1796241"/>
            <a:ext cx="1129906" cy="969719"/>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2" idx="3"/>
            <a:endCxn id="8" idx="0"/>
          </p:cNvCxnSpPr>
          <p:nvPr/>
        </p:nvCxnSpPr>
        <p:spPr>
          <a:xfrm>
            <a:off x="6016200" y="1796242"/>
            <a:ext cx="1119422" cy="928235"/>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7" idx="3"/>
            <a:endCxn id="11" idx="0"/>
          </p:cNvCxnSpPr>
          <p:nvPr/>
        </p:nvCxnSpPr>
        <p:spPr>
          <a:xfrm>
            <a:off x="4074331" y="3295733"/>
            <a:ext cx="808223" cy="971907"/>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7" idx="1"/>
            <a:endCxn id="9" idx="0"/>
          </p:cNvCxnSpPr>
          <p:nvPr/>
        </p:nvCxnSpPr>
        <p:spPr>
          <a:xfrm rot="10800000" flipV="1">
            <a:off x="1847274" y="3295732"/>
            <a:ext cx="541727" cy="144764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11" idx="3"/>
            <a:endCxn id="10" idx="0"/>
          </p:cNvCxnSpPr>
          <p:nvPr/>
        </p:nvCxnSpPr>
        <p:spPr>
          <a:xfrm>
            <a:off x="5725219" y="4797412"/>
            <a:ext cx="1410403" cy="629193"/>
          </a:xfrm>
          <a:prstGeom prst="curved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162" name="Oval 6161"/>
          <p:cNvSpPr/>
          <p:nvPr/>
        </p:nvSpPr>
        <p:spPr>
          <a:xfrm>
            <a:off x="6398933" y="1796241"/>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rgbClr val="FF0000"/>
                </a:solidFill>
                <a:latin typeface="Wingdings 2" panose="05020102010507070707" pitchFamily="18" charset="2"/>
                <a:cs typeface="Arial" pitchFamily="34" charset="0"/>
              </a:rPr>
              <a:t>O</a:t>
            </a:r>
          </a:p>
        </p:txBody>
      </p:sp>
      <p:sp>
        <p:nvSpPr>
          <p:cNvPr id="52" name="Oval 51"/>
          <p:cNvSpPr/>
          <p:nvPr/>
        </p:nvSpPr>
        <p:spPr>
          <a:xfrm>
            <a:off x="3310124" y="1796241"/>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chemeClr val="accent6">
                    <a:lumMod val="50000"/>
                  </a:schemeClr>
                </a:solidFill>
                <a:latin typeface="Wingdings 2" panose="05020102010507070707" pitchFamily="18" charset="2"/>
                <a:cs typeface="Arial" pitchFamily="34" charset="0"/>
              </a:rPr>
              <a:t>P</a:t>
            </a:r>
          </a:p>
        </p:txBody>
      </p:sp>
      <p:sp>
        <p:nvSpPr>
          <p:cNvPr id="53" name="Oval 52"/>
          <p:cNvSpPr/>
          <p:nvPr/>
        </p:nvSpPr>
        <p:spPr>
          <a:xfrm>
            <a:off x="1568107" y="3695895"/>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chemeClr val="accent6">
                    <a:lumMod val="50000"/>
                  </a:schemeClr>
                </a:solidFill>
                <a:latin typeface="Wingdings 2" panose="05020102010507070707" pitchFamily="18" charset="2"/>
                <a:cs typeface="Arial" pitchFamily="34" charset="0"/>
              </a:rPr>
              <a:t>P</a:t>
            </a:r>
          </a:p>
        </p:txBody>
      </p:sp>
      <p:sp>
        <p:nvSpPr>
          <p:cNvPr id="54" name="Oval 53"/>
          <p:cNvSpPr/>
          <p:nvPr/>
        </p:nvSpPr>
        <p:spPr>
          <a:xfrm>
            <a:off x="4300365" y="3415795"/>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rgbClr val="FF0000"/>
                </a:solidFill>
                <a:latin typeface="Wingdings 2" panose="05020102010507070707" pitchFamily="18" charset="2"/>
                <a:cs typeface="Arial" pitchFamily="34" charset="0"/>
              </a:rPr>
              <a:t>O</a:t>
            </a:r>
          </a:p>
        </p:txBody>
      </p:sp>
      <p:sp>
        <p:nvSpPr>
          <p:cNvPr id="56" name="Oval 55"/>
          <p:cNvSpPr/>
          <p:nvPr/>
        </p:nvSpPr>
        <p:spPr>
          <a:xfrm>
            <a:off x="6084174" y="4631947"/>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chemeClr val="accent6">
                    <a:lumMod val="50000"/>
                  </a:schemeClr>
                </a:solidFill>
                <a:latin typeface="Wingdings 2" panose="05020102010507070707" pitchFamily="18" charset="2"/>
                <a:cs typeface="Arial" pitchFamily="34" charset="0"/>
              </a:rPr>
              <a:t>P</a:t>
            </a:r>
          </a:p>
        </p:txBody>
      </p:sp>
      <p:cxnSp>
        <p:nvCxnSpPr>
          <p:cNvPr id="22" name="Curved Connector 21"/>
          <p:cNvCxnSpPr>
            <a:stCxn id="11" idx="1"/>
            <a:endCxn id="9" idx="3"/>
          </p:cNvCxnSpPr>
          <p:nvPr/>
        </p:nvCxnSpPr>
        <p:spPr>
          <a:xfrm rot="10800000" flipV="1">
            <a:off x="2841550" y="4797412"/>
            <a:ext cx="1198338" cy="475736"/>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3159276" y="4795224"/>
            <a:ext cx="736688" cy="5297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b="1" dirty="0" smtClean="0">
                <a:solidFill>
                  <a:srgbClr val="FF0000"/>
                </a:solidFill>
                <a:latin typeface="Wingdings 2" panose="05020102010507070707" pitchFamily="18" charset="2"/>
                <a:cs typeface="Arial" pitchFamily="34" charset="0"/>
              </a:rPr>
              <a:t>O</a:t>
            </a:r>
          </a:p>
        </p:txBody>
      </p:sp>
    </p:spTree>
    <p:extLst>
      <p:ext uri="{BB962C8B-B14F-4D97-AF65-F5344CB8AC3E}">
        <p14:creationId xmlns:p14="http://schemas.microsoft.com/office/powerpoint/2010/main" val="2754556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sz="quarter" idx="15"/>
          </p:nvPr>
        </p:nvSpPr>
        <p:spPr>
          <a:xfrm>
            <a:off x="257909" y="928670"/>
            <a:ext cx="8671782" cy="849085"/>
          </a:xfrm>
        </p:spPr>
        <p:txBody>
          <a:bodyPr>
            <a:normAutofit/>
          </a:bodyPr>
          <a:lstStyle/>
          <a:p>
            <a:pPr>
              <a:lnSpc>
                <a:spcPct val="101000"/>
              </a:lnSpc>
              <a:spcBef>
                <a:spcPts val="763"/>
              </a:spcBef>
            </a:pPr>
            <a:r>
              <a:rPr lang="en-GB" dirty="0" smtClean="0"/>
              <a:t>Holistic approach required to represent the situation</a:t>
            </a:r>
          </a:p>
          <a:p>
            <a:pPr>
              <a:lnSpc>
                <a:spcPct val="101000"/>
              </a:lnSpc>
              <a:spcBef>
                <a:spcPts val="763"/>
              </a:spcBef>
            </a:pPr>
            <a:r>
              <a:rPr lang="en-GB" dirty="0" smtClean="0"/>
              <a:t>Change must be ‘real’</a:t>
            </a:r>
          </a:p>
          <a:p>
            <a:pPr>
              <a:lnSpc>
                <a:spcPct val="101000"/>
              </a:lnSpc>
              <a:spcBef>
                <a:spcPts val="763"/>
              </a:spcBef>
            </a:pPr>
            <a:endParaRPr lang="en-GB" dirty="0" smtClean="0"/>
          </a:p>
        </p:txBody>
      </p:sp>
      <p:sp>
        <p:nvSpPr>
          <p:cNvPr id="6147" name="Rectangle 3"/>
          <p:cNvSpPr>
            <a:spLocks noGrp="1" noChangeArrowheads="1"/>
          </p:cNvSpPr>
          <p:nvPr>
            <p:ph type="title"/>
          </p:nvPr>
        </p:nvSpPr>
        <p:spPr/>
        <p:txBody>
          <a:bodyPr/>
          <a:lstStyle/>
          <a:p>
            <a:pPr eaLnBrk="1" hangingPunct="1"/>
            <a:r>
              <a:rPr lang="en-US" dirty="0" smtClean="0"/>
              <a:t>Frameworks for Gap Analysis</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graphicFrame>
        <p:nvGraphicFramePr>
          <p:cNvPr id="22" name="Diagram 21"/>
          <p:cNvGraphicFramePr/>
          <p:nvPr>
            <p:extLst>
              <p:ext uri="{D42A27DB-BD31-4B8C-83A1-F6EECF244321}">
                <p14:modId xmlns:p14="http://schemas.microsoft.com/office/powerpoint/2010/main" val="3817174009"/>
              </p:ext>
            </p:extLst>
          </p:nvPr>
        </p:nvGraphicFramePr>
        <p:xfrm>
          <a:off x="257909" y="2106947"/>
          <a:ext cx="4377771" cy="3872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Rectangle 2"/>
          <p:cNvSpPr txBox="1">
            <a:spLocks noChangeArrowheads="1"/>
          </p:cNvSpPr>
          <p:nvPr/>
        </p:nvSpPr>
        <p:spPr>
          <a:xfrm>
            <a:off x="4721052" y="1848859"/>
            <a:ext cx="4103634" cy="24604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01000"/>
              </a:lnSpc>
              <a:spcBef>
                <a:spcPts val="763"/>
              </a:spcBef>
              <a:spcAft>
                <a:spcPts val="0"/>
              </a:spcAft>
            </a:pPr>
            <a:r>
              <a:rPr lang="en-GB" dirty="0" smtClean="0"/>
              <a:t>McKinsey’s 7-S model</a:t>
            </a:r>
          </a:p>
        </p:txBody>
      </p:sp>
      <p:sp>
        <p:nvSpPr>
          <p:cNvPr id="25" name="Rectangle 2"/>
          <p:cNvSpPr txBox="1">
            <a:spLocks noChangeArrowheads="1"/>
          </p:cNvSpPr>
          <p:nvPr/>
        </p:nvSpPr>
        <p:spPr>
          <a:xfrm>
            <a:off x="257909" y="1848859"/>
            <a:ext cx="4103634" cy="24604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01000"/>
              </a:lnSpc>
              <a:spcBef>
                <a:spcPts val="763"/>
              </a:spcBef>
              <a:spcAft>
                <a:spcPts val="0"/>
              </a:spcAft>
            </a:pPr>
            <a:r>
              <a:rPr lang="en-GB" dirty="0" smtClean="0"/>
              <a:t>POPIT™</a:t>
            </a:r>
          </a:p>
        </p:txBody>
      </p:sp>
      <p:pic>
        <p:nvPicPr>
          <p:cNvPr id="26" name="Picture 25" descr="McKinsey_7_BAFOUND.png"/>
          <p:cNvPicPr>
            <a:picLocks noChangeAspect="1"/>
          </p:cNvPicPr>
          <p:nvPr/>
        </p:nvPicPr>
        <p:blipFill>
          <a:blip r:embed="rId8" cstate="print"/>
          <a:stretch>
            <a:fillRect/>
          </a:stretch>
        </p:blipFill>
        <p:spPr>
          <a:xfrm>
            <a:off x="4361543" y="2590905"/>
            <a:ext cx="4307981" cy="3229323"/>
          </a:xfrm>
          <a:prstGeom prst="rect">
            <a:avLst/>
          </a:prstGeom>
        </p:spPr>
      </p:pic>
    </p:spTree>
    <p:extLst>
      <p:ext uri="{BB962C8B-B14F-4D97-AF65-F5344CB8AC3E}">
        <p14:creationId xmlns:p14="http://schemas.microsoft.com/office/powerpoint/2010/main" val="1969351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sz="quarter" idx="15"/>
          </p:nvPr>
        </p:nvSpPr>
        <p:spPr>
          <a:xfrm>
            <a:off x="257909" y="928670"/>
            <a:ext cx="8671782" cy="5530187"/>
          </a:xfrm>
        </p:spPr>
        <p:txBody>
          <a:bodyPr>
            <a:normAutofit/>
          </a:bodyPr>
          <a:lstStyle/>
          <a:p>
            <a:pPr>
              <a:lnSpc>
                <a:spcPct val="101000"/>
              </a:lnSpc>
              <a:spcBef>
                <a:spcPts val="763"/>
              </a:spcBef>
            </a:pPr>
            <a:r>
              <a:rPr lang="en-GB" dirty="0" smtClean="0"/>
              <a:t>Formal definition of the architecture of the business</a:t>
            </a:r>
          </a:p>
          <a:p>
            <a:pPr>
              <a:lnSpc>
                <a:spcPct val="101000"/>
              </a:lnSpc>
              <a:spcBef>
                <a:spcPts val="763"/>
              </a:spcBef>
            </a:pPr>
            <a:r>
              <a:rPr lang="en-GB" dirty="0" smtClean="0"/>
              <a:t>Helps align business change proposal</a:t>
            </a:r>
          </a:p>
          <a:p>
            <a:pPr>
              <a:lnSpc>
                <a:spcPct val="101000"/>
              </a:lnSpc>
              <a:spcBef>
                <a:spcPts val="763"/>
              </a:spcBef>
            </a:pPr>
            <a:r>
              <a:rPr lang="en-GB" dirty="0" smtClean="0"/>
              <a:t>Provides the holistic blueprint of business areas </a:t>
            </a:r>
          </a:p>
          <a:p>
            <a:pPr>
              <a:lnSpc>
                <a:spcPct val="101000"/>
              </a:lnSpc>
              <a:spcBef>
                <a:spcPts val="763"/>
              </a:spcBef>
            </a:pPr>
            <a:r>
              <a:rPr lang="en-GB" dirty="0" smtClean="0"/>
              <a:t>Shows the interfaces, potential impacts and capabilities to deliver value</a:t>
            </a:r>
          </a:p>
          <a:p>
            <a:pPr>
              <a:lnSpc>
                <a:spcPct val="101000"/>
              </a:lnSpc>
              <a:spcBef>
                <a:spcPts val="763"/>
              </a:spcBef>
            </a:pPr>
            <a:endParaRPr lang="en-GB" dirty="0" smtClean="0"/>
          </a:p>
          <a:p>
            <a:pPr>
              <a:lnSpc>
                <a:spcPct val="101000"/>
              </a:lnSpc>
              <a:spcBef>
                <a:spcPts val="763"/>
              </a:spcBef>
            </a:pPr>
            <a:r>
              <a:rPr lang="en-GB" dirty="0" smtClean="0"/>
              <a:t>Can facilitate scenarios that determine:</a:t>
            </a:r>
          </a:p>
          <a:p>
            <a:pPr lvl="1">
              <a:lnSpc>
                <a:spcPct val="101000"/>
              </a:lnSpc>
              <a:spcBef>
                <a:spcPts val="763"/>
              </a:spcBef>
            </a:pPr>
            <a:r>
              <a:rPr lang="en-GB" dirty="0" smtClean="0"/>
              <a:t>Alignment</a:t>
            </a:r>
          </a:p>
          <a:p>
            <a:pPr lvl="1">
              <a:lnSpc>
                <a:spcPct val="101000"/>
              </a:lnSpc>
              <a:spcBef>
                <a:spcPts val="763"/>
              </a:spcBef>
            </a:pPr>
            <a:r>
              <a:rPr lang="en-GB" dirty="0" smtClean="0"/>
              <a:t>Impacts of change</a:t>
            </a:r>
          </a:p>
          <a:p>
            <a:pPr lvl="1">
              <a:lnSpc>
                <a:spcPct val="101000"/>
              </a:lnSpc>
              <a:spcBef>
                <a:spcPts val="763"/>
              </a:spcBef>
            </a:pPr>
            <a:endParaRPr lang="en-GB" dirty="0"/>
          </a:p>
          <a:p>
            <a:pPr>
              <a:lnSpc>
                <a:spcPct val="101000"/>
              </a:lnSpc>
              <a:spcBef>
                <a:spcPts val="763"/>
              </a:spcBef>
            </a:pPr>
            <a:r>
              <a:rPr lang="en-GB" dirty="0" smtClean="0"/>
              <a:t>Provides a bridge between the defined strategy and execution of strategy</a:t>
            </a:r>
          </a:p>
          <a:p>
            <a:pPr>
              <a:lnSpc>
                <a:spcPct val="101000"/>
              </a:lnSpc>
              <a:spcBef>
                <a:spcPts val="763"/>
              </a:spcBef>
            </a:pPr>
            <a:endParaRPr lang="en-GB" dirty="0" smtClean="0"/>
          </a:p>
          <a:p>
            <a:pPr>
              <a:lnSpc>
                <a:spcPct val="101000"/>
              </a:lnSpc>
              <a:spcBef>
                <a:spcPts val="763"/>
              </a:spcBef>
            </a:pPr>
            <a:endParaRPr lang="en-GB" dirty="0" smtClean="0"/>
          </a:p>
        </p:txBody>
      </p:sp>
      <p:sp>
        <p:nvSpPr>
          <p:cNvPr id="6147" name="Rectangle 3"/>
          <p:cNvSpPr>
            <a:spLocks noGrp="1" noChangeArrowheads="1"/>
          </p:cNvSpPr>
          <p:nvPr>
            <p:ph type="title"/>
          </p:nvPr>
        </p:nvSpPr>
        <p:spPr/>
        <p:txBody>
          <a:bodyPr/>
          <a:lstStyle/>
          <a:p>
            <a:pPr eaLnBrk="1" hangingPunct="1"/>
            <a:r>
              <a:rPr lang="en-US" dirty="0" smtClean="0"/>
              <a:t>Introduction to Business Architecture</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350064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a:lstStyle/>
          <a:p>
            <a:pPr eaLnBrk="1" hangingPunct="1"/>
            <a:r>
              <a:rPr lang="en-US" dirty="0" smtClean="0"/>
              <a:t>Definition of Business Architecture</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graphicFrame>
        <p:nvGraphicFramePr>
          <p:cNvPr id="9" name="Content Placeholder 3"/>
          <p:cNvGraphicFramePr>
            <a:graphicFrameLocks/>
          </p:cNvGraphicFramePr>
          <p:nvPr>
            <p:extLst>
              <p:ext uri="{D42A27DB-BD31-4B8C-83A1-F6EECF244321}">
                <p14:modId xmlns:p14="http://schemas.microsoft.com/office/powerpoint/2010/main" val="3929205245"/>
              </p:ext>
            </p:extLst>
          </p:nvPr>
        </p:nvGraphicFramePr>
        <p:xfrm>
          <a:off x="140677" y="1345590"/>
          <a:ext cx="8786813" cy="464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0015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a:lstStyle/>
          <a:p>
            <a:pPr eaLnBrk="1" hangingPunct="1"/>
            <a:r>
              <a:rPr lang="en-US" dirty="0" smtClean="0"/>
              <a:t>Objectives of Business Architecture</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graphicFrame>
        <p:nvGraphicFramePr>
          <p:cNvPr id="2" name="Diagram 1"/>
          <p:cNvGraphicFramePr/>
          <p:nvPr>
            <p:extLst>
              <p:ext uri="{D42A27DB-BD31-4B8C-83A1-F6EECF244321}">
                <p14:modId xmlns:p14="http://schemas.microsoft.com/office/powerpoint/2010/main" val="3279240390"/>
              </p:ext>
            </p:extLst>
          </p:nvPr>
        </p:nvGraphicFramePr>
        <p:xfrm>
          <a:off x="464456" y="1195365"/>
          <a:ext cx="8273143" cy="5074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68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sz="quarter" idx="15"/>
          </p:nvPr>
        </p:nvSpPr>
        <p:spPr>
          <a:xfrm>
            <a:off x="200390" y="857566"/>
            <a:ext cx="8671782" cy="5796639"/>
          </a:xfrm>
        </p:spPr>
        <p:txBody>
          <a:bodyPr>
            <a:normAutofit/>
          </a:bodyPr>
          <a:lstStyle/>
          <a:p>
            <a:pPr>
              <a:lnSpc>
                <a:spcPct val="101000"/>
              </a:lnSpc>
              <a:spcBef>
                <a:spcPts val="763"/>
              </a:spcBef>
            </a:pPr>
            <a:r>
              <a:rPr lang="en-GB" sz="2400" dirty="0" smtClean="0"/>
              <a:t>Capability model</a:t>
            </a:r>
          </a:p>
          <a:p>
            <a:pPr lvl="1">
              <a:lnSpc>
                <a:spcPct val="101000"/>
              </a:lnSpc>
              <a:spcBef>
                <a:spcPts val="763"/>
              </a:spcBef>
            </a:pPr>
            <a:r>
              <a:rPr lang="en-GB" sz="2400" dirty="0" smtClean="0"/>
              <a:t>High level representation of what the organisation needs to do to deliver value to the customer</a:t>
            </a:r>
          </a:p>
          <a:p>
            <a:pPr lvl="1">
              <a:lnSpc>
                <a:spcPct val="101000"/>
              </a:lnSpc>
              <a:spcBef>
                <a:spcPts val="763"/>
              </a:spcBef>
            </a:pPr>
            <a:r>
              <a:rPr lang="en-GB" sz="2400" dirty="0" smtClean="0"/>
              <a:t>Capability = ability to achieve an outcome</a:t>
            </a:r>
          </a:p>
          <a:p>
            <a:pPr lvl="1">
              <a:lnSpc>
                <a:spcPct val="101000"/>
              </a:lnSpc>
              <a:spcBef>
                <a:spcPts val="763"/>
              </a:spcBef>
            </a:pPr>
            <a:r>
              <a:rPr lang="en-GB" sz="2400" dirty="0" smtClean="0"/>
              <a:t>Modelled as layers</a:t>
            </a:r>
          </a:p>
          <a:p>
            <a:pPr lvl="2">
              <a:lnSpc>
                <a:spcPct val="101000"/>
              </a:lnSpc>
              <a:spcBef>
                <a:spcPts val="763"/>
              </a:spcBef>
            </a:pPr>
            <a:r>
              <a:rPr lang="en-GB" sz="2400" dirty="0" smtClean="0"/>
              <a:t>Strategic</a:t>
            </a:r>
          </a:p>
          <a:p>
            <a:pPr lvl="2">
              <a:lnSpc>
                <a:spcPct val="101000"/>
              </a:lnSpc>
              <a:spcBef>
                <a:spcPts val="763"/>
              </a:spcBef>
            </a:pPr>
            <a:r>
              <a:rPr lang="en-GB" sz="2400" dirty="0" smtClean="0"/>
              <a:t>Core or customer facing (value-add)</a:t>
            </a:r>
          </a:p>
          <a:p>
            <a:pPr lvl="2">
              <a:lnSpc>
                <a:spcPct val="101000"/>
              </a:lnSpc>
              <a:spcBef>
                <a:spcPts val="763"/>
              </a:spcBef>
            </a:pPr>
            <a:r>
              <a:rPr lang="en-GB" sz="2400" dirty="0" smtClean="0"/>
              <a:t>Supporting</a:t>
            </a:r>
          </a:p>
        </p:txBody>
      </p:sp>
      <p:sp>
        <p:nvSpPr>
          <p:cNvPr id="6147" name="Rectangle 3"/>
          <p:cNvSpPr>
            <a:spLocks noGrp="1" noChangeArrowheads="1"/>
          </p:cNvSpPr>
          <p:nvPr>
            <p:ph type="title"/>
          </p:nvPr>
        </p:nvSpPr>
        <p:spPr/>
        <p:txBody>
          <a:bodyPr/>
          <a:lstStyle/>
          <a:p>
            <a:pPr eaLnBrk="1" hangingPunct="1"/>
            <a:r>
              <a:rPr lang="en-US" dirty="0" smtClean="0"/>
              <a:t>Business Architecture Techniques: Capability Model</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extLst>
      <p:ext uri="{BB962C8B-B14F-4D97-AF65-F5344CB8AC3E}">
        <p14:creationId xmlns:p14="http://schemas.microsoft.com/office/powerpoint/2010/main" val="1932413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p:cNvSpPr/>
          <p:nvPr/>
        </p:nvSpPr>
        <p:spPr>
          <a:xfrm rot="5400000">
            <a:off x="6661397" y="4796971"/>
            <a:ext cx="1857828" cy="1030516"/>
          </a:xfrm>
          <a:prstGeom prst="triangle">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5" name="TextBox 14"/>
          <p:cNvSpPr txBox="1"/>
          <p:nvPr/>
        </p:nvSpPr>
        <p:spPr>
          <a:xfrm>
            <a:off x="6949726" y="4992910"/>
            <a:ext cx="993848" cy="646331"/>
          </a:xfrm>
          <a:prstGeom prst="rect">
            <a:avLst/>
          </a:prstGeom>
          <a:noFill/>
        </p:spPr>
        <p:txBody>
          <a:bodyPr wrap="square" rtlCol="0">
            <a:spAutoFit/>
          </a:bodyPr>
          <a:lstStyle/>
          <a:p>
            <a:pPr algn="ctr"/>
            <a:r>
              <a:rPr lang="en-GB" sz="1800" dirty="0" smtClean="0">
                <a:latin typeface="+mn-lt"/>
                <a:cs typeface="Courier New" pitchFamily="49" charset="0"/>
              </a:rPr>
              <a:t>Enjoy</a:t>
            </a:r>
          </a:p>
          <a:p>
            <a:pPr algn="ctr"/>
            <a:r>
              <a:rPr lang="en-GB" sz="1800" dirty="0" smtClean="0">
                <a:latin typeface="+mn-lt"/>
                <a:cs typeface="Courier New" pitchFamily="49" charset="0"/>
              </a:rPr>
              <a:t>film</a:t>
            </a:r>
          </a:p>
        </p:txBody>
      </p:sp>
      <p:sp>
        <p:nvSpPr>
          <p:cNvPr id="6146" name="Rectangle 2"/>
          <p:cNvSpPr>
            <a:spLocks noGrp="1" noChangeArrowheads="1"/>
          </p:cNvSpPr>
          <p:nvPr>
            <p:ph type="body" sz="quarter" idx="15"/>
          </p:nvPr>
        </p:nvSpPr>
        <p:spPr>
          <a:xfrm>
            <a:off x="200390" y="857566"/>
            <a:ext cx="8671782" cy="5796639"/>
          </a:xfrm>
        </p:spPr>
        <p:txBody>
          <a:bodyPr>
            <a:normAutofit/>
          </a:bodyPr>
          <a:lstStyle/>
          <a:p>
            <a:pPr>
              <a:lnSpc>
                <a:spcPct val="101000"/>
              </a:lnSpc>
              <a:spcBef>
                <a:spcPts val="763"/>
              </a:spcBef>
            </a:pPr>
            <a:r>
              <a:rPr lang="en-GB" sz="2400" dirty="0" smtClean="0"/>
              <a:t>Value Stream Analysis</a:t>
            </a:r>
          </a:p>
          <a:p>
            <a:pPr lvl="1">
              <a:lnSpc>
                <a:spcPct val="101000"/>
              </a:lnSpc>
              <a:spcBef>
                <a:spcPts val="763"/>
              </a:spcBef>
            </a:pPr>
            <a:r>
              <a:rPr lang="en-GB" sz="2400" i="1" dirty="0" smtClean="0"/>
              <a:t>An end-to-end collection of linear stages that create an outcome of value to a specified customer group</a:t>
            </a:r>
          </a:p>
          <a:p>
            <a:pPr lvl="2">
              <a:lnSpc>
                <a:spcPct val="101000"/>
              </a:lnSpc>
              <a:spcBef>
                <a:spcPts val="763"/>
              </a:spcBef>
            </a:pPr>
            <a:r>
              <a:rPr lang="en-GB" sz="2400" dirty="0" smtClean="0"/>
              <a:t>Could be the </a:t>
            </a:r>
            <a:r>
              <a:rPr lang="en-GB" sz="2400" b="1" dirty="0" smtClean="0"/>
              <a:t>business customer or an internal customer </a:t>
            </a:r>
            <a:r>
              <a:rPr lang="en-GB" sz="2400" dirty="0" smtClean="0"/>
              <a:t>of whatever value stream is being documented</a:t>
            </a:r>
          </a:p>
          <a:p>
            <a:pPr lvl="1">
              <a:lnSpc>
                <a:spcPct val="101000"/>
              </a:lnSpc>
              <a:spcBef>
                <a:spcPts val="763"/>
              </a:spcBef>
            </a:pPr>
            <a:r>
              <a:rPr lang="en-GB" sz="2400" dirty="0" smtClean="0"/>
              <a:t>Used to identify, map and analyse the value exchange</a:t>
            </a:r>
          </a:p>
        </p:txBody>
      </p:sp>
      <p:sp>
        <p:nvSpPr>
          <p:cNvPr id="6147" name="Rectangle 3"/>
          <p:cNvSpPr>
            <a:spLocks noGrp="1" noChangeArrowheads="1"/>
          </p:cNvSpPr>
          <p:nvPr>
            <p:ph type="title"/>
          </p:nvPr>
        </p:nvSpPr>
        <p:spPr/>
        <p:txBody>
          <a:bodyPr/>
          <a:lstStyle/>
          <a:p>
            <a:pPr eaLnBrk="1" hangingPunct="1"/>
            <a:r>
              <a:rPr lang="en-US" dirty="0" smtClean="0"/>
              <a:t>Business Architecture Techniques: Value Stream</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
        <p:nvSpPr>
          <p:cNvPr id="2" name="Rectangle 1"/>
          <p:cNvSpPr/>
          <p:nvPr/>
        </p:nvSpPr>
        <p:spPr>
          <a:xfrm>
            <a:off x="142844" y="4383314"/>
            <a:ext cx="6920505" cy="1857829"/>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4" name="Rounded Rectangle 3"/>
          <p:cNvSpPr/>
          <p:nvPr/>
        </p:nvSpPr>
        <p:spPr>
          <a:xfrm>
            <a:off x="316868" y="4839730"/>
            <a:ext cx="1393371" cy="1099114"/>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Purchase films</a:t>
            </a:r>
          </a:p>
        </p:txBody>
      </p:sp>
      <p:sp>
        <p:nvSpPr>
          <p:cNvPr id="8" name="Rounded Rectangle 7"/>
          <p:cNvSpPr/>
          <p:nvPr/>
        </p:nvSpPr>
        <p:spPr>
          <a:xfrm>
            <a:off x="2061389" y="4839730"/>
            <a:ext cx="1393371" cy="1099114"/>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View schedule</a:t>
            </a:r>
          </a:p>
        </p:txBody>
      </p:sp>
      <p:sp>
        <p:nvSpPr>
          <p:cNvPr id="9" name="Rounded Rectangle 8"/>
          <p:cNvSpPr/>
          <p:nvPr/>
        </p:nvSpPr>
        <p:spPr>
          <a:xfrm>
            <a:off x="3805910" y="4839730"/>
            <a:ext cx="1393371" cy="1099114"/>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Buy ticket</a:t>
            </a:r>
          </a:p>
        </p:txBody>
      </p:sp>
      <p:sp>
        <p:nvSpPr>
          <p:cNvPr id="10" name="Rounded Rectangle 9"/>
          <p:cNvSpPr/>
          <p:nvPr/>
        </p:nvSpPr>
        <p:spPr>
          <a:xfrm>
            <a:off x="5564945" y="4839730"/>
            <a:ext cx="1393371" cy="1099114"/>
          </a:xfrm>
          <a:prstGeom prst="round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Purchase drinks and food</a:t>
            </a:r>
          </a:p>
        </p:txBody>
      </p:sp>
      <p:sp>
        <p:nvSpPr>
          <p:cNvPr id="6" name="Right Arrow 5"/>
          <p:cNvSpPr/>
          <p:nvPr/>
        </p:nvSpPr>
        <p:spPr>
          <a:xfrm>
            <a:off x="1710239" y="5244145"/>
            <a:ext cx="351150" cy="319314"/>
          </a:xfrm>
          <a:prstGeom prst="rightArrow">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2" name="Right Arrow 11"/>
          <p:cNvSpPr/>
          <p:nvPr/>
        </p:nvSpPr>
        <p:spPr>
          <a:xfrm>
            <a:off x="3445595" y="5240219"/>
            <a:ext cx="351150" cy="319314"/>
          </a:xfrm>
          <a:prstGeom prst="rightArrow">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3" name="Right Arrow 12"/>
          <p:cNvSpPr/>
          <p:nvPr/>
        </p:nvSpPr>
        <p:spPr>
          <a:xfrm>
            <a:off x="5215049" y="5240219"/>
            <a:ext cx="351150" cy="319314"/>
          </a:xfrm>
          <a:prstGeom prst="rightArrow">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7" name="TextBox 6"/>
          <p:cNvSpPr txBox="1"/>
          <p:nvPr/>
        </p:nvSpPr>
        <p:spPr>
          <a:xfrm>
            <a:off x="421901" y="4426856"/>
            <a:ext cx="6641448" cy="369332"/>
          </a:xfrm>
          <a:prstGeom prst="rect">
            <a:avLst/>
          </a:prstGeom>
          <a:noFill/>
        </p:spPr>
        <p:txBody>
          <a:bodyPr wrap="square" rtlCol="0">
            <a:spAutoFit/>
          </a:bodyPr>
          <a:lstStyle/>
          <a:p>
            <a:pPr algn="ctr"/>
            <a:r>
              <a:rPr lang="en-GB" sz="1800" dirty="0" smtClean="0">
                <a:latin typeface="+mn-lt"/>
                <a:cs typeface="Courier New" pitchFamily="49" charset="0"/>
              </a:rPr>
              <a:t>Value stream for the cinema experience</a:t>
            </a:r>
          </a:p>
        </p:txBody>
      </p:sp>
      <p:sp>
        <p:nvSpPr>
          <p:cNvPr id="16" name="TextBox 15"/>
          <p:cNvSpPr txBox="1"/>
          <p:nvPr/>
        </p:nvSpPr>
        <p:spPr>
          <a:xfrm>
            <a:off x="7959796" y="4989061"/>
            <a:ext cx="993848" cy="646331"/>
          </a:xfrm>
          <a:prstGeom prst="rect">
            <a:avLst/>
          </a:prstGeom>
          <a:noFill/>
        </p:spPr>
        <p:txBody>
          <a:bodyPr wrap="square" rtlCol="0">
            <a:spAutoFit/>
          </a:bodyPr>
          <a:lstStyle/>
          <a:p>
            <a:pPr algn="ctr"/>
            <a:r>
              <a:rPr lang="en-GB" sz="1800" b="1" dirty="0" smtClean="0">
                <a:latin typeface="+mn-lt"/>
                <a:cs typeface="Courier New" pitchFamily="49" charset="0"/>
              </a:rPr>
              <a:t>Film go-</a:t>
            </a:r>
            <a:r>
              <a:rPr lang="en-GB" sz="1800" b="1" dirty="0" err="1" smtClean="0">
                <a:latin typeface="+mn-lt"/>
                <a:cs typeface="Courier New" pitchFamily="49" charset="0"/>
              </a:rPr>
              <a:t>er</a:t>
            </a:r>
            <a:endParaRPr lang="en-GB" sz="1800" b="1" dirty="0" smtClean="0">
              <a:latin typeface="+mn-lt"/>
              <a:cs typeface="Courier New" pitchFamily="49" charset="0"/>
            </a:endParaRPr>
          </a:p>
        </p:txBody>
      </p:sp>
    </p:spTree>
    <p:extLst>
      <p:ext uri="{BB962C8B-B14F-4D97-AF65-F5344CB8AC3E}">
        <p14:creationId xmlns:p14="http://schemas.microsoft.com/office/powerpoint/2010/main" val="142798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P spid="2" grpId="0" animBg="1"/>
      <p:bldP spid="4" grpId="0" animBg="1"/>
      <p:bldP spid="8" grpId="0" animBg="1"/>
      <p:bldP spid="9" grpId="0" animBg="1"/>
      <p:bldP spid="10" grpId="0" animBg="1"/>
      <p:bldP spid="6" grpId="0" animBg="1"/>
      <p:bldP spid="12" grpId="0" animBg="1"/>
      <p:bldP spid="13" grpId="0" animBg="1"/>
      <p:bldP spid="7"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The Origins of Business Analysis</a:t>
            </a:r>
            <a:endParaRPr lang="en-GB" dirty="0"/>
          </a:p>
        </p:txBody>
      </p:sp>
      <p:graphicFrame>
        <p:nvGraphicFramePr>
          <p:cNvPr id="4" name="Diagram 3"/>
          <p:cNvGraphicFramePr/>
          <p:nvPr>
            <p:extLst>
              <p:ext uri="{D42A27DB-BD31-4B8C-83A1-F6EECF244321}">
                <p14:modId xmlns:p14="http://schemas.microsoft.com/office/powerpoint/2010/main" val="2001043424"/>
              </p:ext>
            </p:extLst>
          </p:nvPr>
        </p:nvGraphicFramePr>
        <p:xfrm>
          <a:off x="142844" y="1085713"/>
          <a:ext cx="8786874" cy="5217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3654741" y="857566"/>
            <a:ext cx="1763079" cy="4508927"/>
          </a:xfrm>
          <a:prstGeom prst="rect">
            <a:avLst/>
          </a:prstGeom>
          <a:noFill/>
        </p:spPr>
        <p:txBody>
          <a:bodyPr wrap="square" lIns="91440" tIns="45720" rIns="91440" bIns="45720">
            <a:spAutoFit/>
          </a:bodyPr>
          <a:lstStyle/>
          <a:p>
            <a:pPr algn="ctr"/>
            <a:r>
              <a:rPr lang="en-US" sz="28700" dirty="0" smtClean="0">
                <a:ln w="0"/>
                <a:effectLst>
                  <a:outerShdw blurRad="38100" dist="19050" dir="2700000" algn="tl" rotWithShape="0">
                    <a:schemeClr val="dk1">
                      <a:alpha val="40000"/>
                    </a:schemeClr>
                  </a:outerShdw>
                </a:effectLst>
              </a:rPr>
              <a:t>?</a:t>
            </a:r>
            <a:endParaRPr lang="en-US" sz="287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4725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sz="quarter" idx="15"/>
          </p:nvPr>
        </p:nvSpPr>
        <p:spPr/>
        <p:txBody>
          <a:bodyPr/>
          <a:lstStyle/>
          <a:p>
            <a:pPr>
              <a:buFontTx/>
              <a:buNone/>
            </a:pPr>
            <a:r>
              <a:rPr lang="en-GB" dirty="0" smtClean="0"/>
              <a:t>Business Analysis Process Model: Evaluate </a:t>
            </a:r>
            <a:r>
              <a:rPr lang="en-GB" dirty="0"/>
              <a:t>O</a:t>
            </a:r>
            <a:r>
              <a:rPr lang="en-GB" dirty="0" smtClean="0"/>
              <a:t>ptions</a:t>
            </a:r>
          </a:p>
        </p:txBody>
      </p:sp>
      <p:sp>
        <p:nvSpPr>
          <p:cNvPr id="111618" name="Rectangle 2"/>
          <p:cNvSpPr>
            <a:spLocks noGrp="1" noChangeArrowheads="1"/>
          </p:cNvSpPr>
          <p:nvPr>
            <p:ph type="title"/>
          </p:nvPr>
        </p:nvSpPr>
        <p:spPr/>
        <p:txBody>
          <a:bodyPr/>
          <a:lstStyle/>
          <a:p>
            <a:r>
              <a:rPr lang="en-GB" dirty="0" smtClean="0"/>
              <a:t>9. Making a Business and </a:t>
            </a:r>
            <a:r>
              <a:rPr lang="en-GB" dirty="0"/>
              <a:t>F</a:t>
            </a:r>
            <a:r>
              <a:rPr lang="en-GB" dirty="0" smtClean="0"/>
              <a:t>inancial Case</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717" y="1422620"/>
            <a:ext cx="7031235" cy="201397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1541" y="3642822"/>
            <a:ext cx="4867587" cy="2583800"/>
          </a:xfrm>
          <a:prstGeom prst="rect">
            <a:avLst/>
          </a:prstGeom>
        </p:spPr>
      </p:pic>
      <p:sp>
        <p:nvSpPr>
          <p:cNvPr id="6" name="Rounded Rectangle 5"/>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extLst>
      <p:ext uri="{BB962C8B-B14F-4D97-AF65-F5344CB8AC3E}">
        <p14:creationId xmlns:p14="http://schemas.microsoft.com/office/powerpoint/2010/main" val="453565684"/>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12643" name="Rectangle 4"/>
          <p:cNvSpPr>
            <a:spLocks noGrp="1" noChangeArrowheads="1"/>
          </p:cNvSpPr>
          <p:nvPr>
            <p:ph type="title"/>
          </p:nvPr>
        </p:nvSpPr>
        <p:spPr/>
        <p:txBody>
          <a:bodyPr/>
          <a:lstStyle/>
          <a:p>
            <a:r>
              <a:rPr lang="en-GB" dirty="0" smtClean="0"/>
              <a:t>Making a Business and Financial </a:t>
            </a:r>
            <a:r>
              <a:rPr lang="en-GB" dirty="0"/>
              <a:t>C</a:t>
            </a:r>
            <a:r>
              <a:rPr lang="en-GB" dirty="0" smtClean="0"/>
              <a:t>ase</a:t>
            </a:r>
          </a:p>
        </p:txBody>
      </p:sp>
      <p:graphicFrame>
        <p:nvGraphicFramePr>
          <p:cNvPr id="9" name="Diagram 8"/>
          <p:cNvGraphicFramePr/>
          <p:nvPr>
            <p:extLst>
              <p:ext uri="{D42A27DB-BD31-4B8C-83A1-F6EECF244321}">
                <p14:modId xmlns:p14="http://schemas.microsoft.com/office/powerpoint/2010/main" val="2330958717"/>
              </p:ext>
            </p:extLst>
          </p:nvPr>
        </p:nvGraphicFramePr>
        <p:xfrm>
          <a:off x="212271" y="914399"/>
          <a:ext cx="6906986" cy="5274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business case - binder.png"/>
          <p:cNvPicPr>
            <a:picLocks noChangeAspect="1"/>
          </p:cNvPicPr>
          <p:nvPr/>
        </p:nvPicPr>
        <p:blipFill>
          <a:blip r:embed="rId8" cstate="print"/>
          <a:stretch>
            <a:fillRect/>
          </a:stretch>
        </p:blipFill>
        <p:spPr>
          <a:xfrm>
            <a:off x="7260032" y="4659082"/>
            <a:ext cx="1687727" cy="1480462"/>
          </a:xfrm>
          <a:prstGeom prst="rect">
            <a:avLst/>
          </a:prstGeom>
        </p:spPr>
      </p:pic>
      <p:sp>
        <p:nvSpPr>
          <p:cNvPr id="6" name="Rounded Rectangle 5"/>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Business Case in </a:t>
            </a:r>
            <a:r>
              <a:rPr lang="en-GB" dirty="0"/>
              <a:t>the P</a:t>
            </a:r>
            <a:r>
              <a:rPr lang="en-GB" dirty="0" smtClean="0"/>
              <a:t>roject Lifecycle </a:t>
            </a:r>
            <a:endParaRPr lang="en-GB" dirty="0"/>
          </a:p>
        </p:txBody>
      </p:sp>
      <p:grpSp>
        <p:nvGrpSpPr>
          <p:cNvPr id="20" name="Group 19"/>
          <p:cNvGrpSpPr/>
          <p:nvPr/>
        </p:nvGrpSpPr>
        <p:grpSpPr>
          <a:xfrm>
            <a:off x="428596" y="1078523"/>
            <a:ext cx="8429684" cy="5240776"/>
            <a:chOff x="428596" y="1397000"/>
            <a:chExt cx="8429684" cy="5124650"/>
          </a:xfrm>
        </p:grpSpPr>
        <p:graphicFrame>
          <p:nvGraphicFramePr>
            <p:cNvPr id="3" name="Diagram 2"/>
            <p:cNvGraphicFramePr/>
            <p:nvPr>
              <p:extLst>
                <p:ext uri="{D42A27DB-BD31-4B8C-83A1-F6EECF244321}">
                  <p14:modId xmlns:p14="http://schemas.microsoft.com/office/powerpoint/2010/main" val="3065116834"/>
                </p:ext>
              </p:extLst>
            </p:nvPr>
          </p:nvGraphicFramePr>
          <p:xfrm>
            <a:off x="428596" y="1397000"/>
            <a:ext cx="4572032" cy="5032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857752" y="1779779"/>
              <a:ext cx="2786082" cy="899029"/>
            </a:xfrm>
            <a:prstGeom prst="flowChartAlternateProcess">
              <a:avLst/>
            </a:prstGeom>
            <a:solidFill>
              <a:schemeClr val="tx2">
                <a:lumMod val="75000"/>
              </a:schemeClr>
            </a:solidFill>
            <a:ln>
              <a:solidFill>
                <a:schemeClr val="tx2"/>
              </a:solidFill>
            </a:ln>
          </p:spPr>
          <p:txBody>
            <a:bodyPr wrap="square" rtlCol="0">
              <a:spAutoFit/>
            </a:bodyPr>
            <a:lstStyle/>
            <a:p>
              <a:r>
                <a:rPr lang="en-GB" sz="1600" b="1" dirty="0" smtClean="0">
                  <a:solidFill>
                    <a:schemeClr val="bg1"/>
                  </a:solidFill>
                  <a:latin typeface="Arial" pitchFamily="34" charset="0"/>
                  <a:cs typeface="Arial" pitchFamily="34" charset="0"/>
                </a:rPr>
                <a:t>Initial business case before major resource commitment</a:t>
              </a:r>
            </a:p>
          </p:txBody>
        </p:sp>
        <p:cxnSp>
          <p:nvCxnSpPr>
            <p:cNvPr id="11" name="Straight Connector 10"/>
            <p:cNvCxnSpPr/>
            <p:nvPr/>
          </p:nvCxnSpPr>
          <p:spPr>
            <a:xfrm>
              <a:off x="3786182" y="2338802"/>
              <a:ext cx="1071570" cy="0"/>
            </a:xfrm>
            <a:prstGeom prst="line">
              <a:avLst/>
            </a:prstGeom>
            <a:ln>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43504" y="2779911"/>
              <a:ext cx="2786082" cy="899029"/>
            </a:xfrm>
            <a:prstGeom prst="flowChartAlternateProcess">
              <a:avLst/>
            </a:prstGeom>
            <a:solidFill>
              <a:schemeClr val="tx2">
                <a:lumMod val="75000"/>
              </a:schemeClr>
            </a:solidFill>
            <a:ln>
              <a:solidFill>
                <a:schemeClr val="tx2"/>
              </a:solidFill>
            </a:ln>
          </p:spPr>
          <p:txBody>
            <a:bodyPr wrap="square" rtlCol="0">
              <a:spAutoFit/>
            </a:bodyPr>
            <a:lstStyle/>
            <a:p>
              <a:r>
                <a:rPr lang="en-GB" sz="1600" b="1" dirty="0" smtClean="0">
                  <a:solidFill>
                    <a:schemeClr val="bg1"/>
                  </a:solidFill>
                  <a:latin typeface="Arial" pitchFamily="34" charset="0"/>
                  <a:cs typeface="Arial" pitchFamily="34" charset="0"/>
                </a:rPr>
                <a:t>Business case confirmed after detailed requirements</a:t>
              </a:r>
            </a:p>
          </p:txBody>
        </p:sp>
        <p:cxnSp>
          <p:nvCxnSpPr>
            <p:cNvPr id="13" name="Straight Connector 12"/>
            <p:cNvCxnSpPr/>
            <p:nvPr/>
          </p:nvCxnSpPr>
          <p:spPr>
            <a:xfrm>
              <a:off x="4071934" y="3376190"/>
              <a:ext cx="1071570" cy="0"/>
            </a:xfrm>
            <a:prstGeom prst="line">
              <a:avLst/>
            </a:prstGeom>
            <a:ln>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29256" y="3921948"/>
              <a:ext cx="2786082" cy="646986"/>
            </a:xfrm>
            <a:prstGeom prst="flowChartAlternateProcess">
              <a:avLst/>
            </a:prstGeom>
            <a:solidFill>
              <a:schemeClr val="tx2">
                <a:lumMod val="75000"/>
              </a:schemeClr>
            </a:solidFill>
            <a:ln>
              <a:solidFill>
                <a:schemeClr val="tx2"/>
              </a:solidFill>
            </a:ln>
          </p:spPr>
          <p:txBody>
            <a:bodyPr wrap="square" rtlCol="0">
              <a:spAutoFit/>
            </a:bodyPr>
            <a:lstStyle/>
            <a:p>
              <a:r>
                <a:rPr lang="en-GB" sz="1600" b="1" dirty="0" smtClean="0">
                  <a:solidFill>
                    <a:schemeClr val="bg1"/>
                  </a:solidFill>
                  <a:latin typeface="Arial" pitchFamily="34" charset="0"/>
                  <a:cs typeface="Arial" pitchFamily="34" charset="0"/>
                </a:rPr>
                <a:t>Business case confirmed once dev. costs estimated</a:t>
              </a:r>
            </a:p>
          </p:txBody>
        </p:sp>
        <p:cxnSp>
          <p:nvCxnSpPr>
            <p:cNvPr id="15" name="Straight Connector 14"/>
            <p:cNvCxnSpPr/>
            <p:nvPr/>
          </p:nvCxnSpPr>
          <p:spPr>
            <a:xfrm>
              <a:off x="4357686" y="4387832"/>
              <a:ext cx="1071570" cy="0"/>
            </a:xfrm>
            <a:prstGeom prst="line">
              <a:avLst/>
            </a:prstGeom>
            <a:ln>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15008" y="4963380"/>
              <a:ext cx="2786082" cy="646986"/>
            </a:xfrm>
            <a:prstGeom prst="flowChartAlternateProcess">
              <a:avLst/>
            </a:prstGeom>
            <a:solidFill>
              <a:schemeClr val="tx2">
                <a:lumMod val="75000"/>
              </a:schemeClr>
            </a:solidFill>
            <a:ln>
              <a:solidFill>
                <a:schemeClr val="tx2"/>
              </a:solidFill>
            </a:ln>
          </p:spPr>
          <p:txBody>
            <a:bodyPr wrap="square" rtlCol="0">
              <a:spAutoFit/>
            </a:bodyPr>
            <a:lstStyle/>
            <a:p>
              <a:r>
                <a:rPr lang="en-GB" sz="1600" b="1" dirty="0" smtClean="0">
                  <a:solidFill>
                    <a:schemeClr val="bg1"/>
                  </a:solidFill>
                  <a:latin typeface="Arial" pitchFamily="34" charset="0"/>
                  <a:cs typeface="Arial" pitchFamily="34" charset="0"/>
                </a:rPr>
                <a:t>Business case revisited before deployment</a:t>
              </a:r>
            </a:p>
          </p:txBody>
        </p:sp>
        <p:cxnSp>
          <p:nvCxnSpPr>
            <p:cNvPr id="17" name="Straight Connector 16"/>
            <p:cNvCxnSpPr/>
            <p:nvPr/>
          </p:nvCxnSpPr>
          <p:spPr>
            <a:xfrm>
              <a:off x="4643438" y="5429264"/>
              <a:ext cx="1071570" cy="0"/>
            </a:xfrm>
            <a:prstGeom prst="line">
              <a:avLst/>
            </a:prstGeom>
            <a:ln>
              <a:solidFill>
                <a:srgbClr val="40404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72198" y="5889000"/>
              <a:ext cx="2786082" cy="632650"/>
            </a:xfrm>
            <a:prstGeom prst="flowChartAlternateProcess">
              <a:avLst/>
            </a:prstGeom>
            <a:solidFill>
              <a:schemeClr val="tx2">
                <a:lumMod val="75000"/>
              </a:schemeClr>
            </a:solidFill>
            <a:ln>
              <a:solidFill>
                <a:schemeClr val="tx2"/>
              </a:solidFill>
            </a:ln>
          </p:spPr>
          <p:txBody>
            <a:bodyPr wrap="square" rtlCol="0">
              <a:spAutoFit/>
            </a:bodyPr>
            <a:lstStyle/>
            <a:p>
              <a:r>
                <a:rPr lang="en-GB" sz="1600" b="1" dirty="0" smtClean="0">
                  <a:solidFill>
                    <a:schemeClr val="bg1"/>
                  </a:solidFill>
                  <a:latin typeface="Arial" pitchFamily="34" charset="0"/>
                  <a:cs typeface="Arial" pitchFamily="34" charset="0"/>
                </a:rPr>
                <a:t>Benefits realisation checked</a:t>
              </a:r>
            </a:p>
          </p:txBody>
        </p:sp>
        <p:cxnSp>
          <p:nvCxnSpPr>
            <p:cNvPr id="19" name="Straight Connector 18"/>
            <p:cNvCxnSpPr/>
            <p:nvPr/>
          </p:nvCxnSpPr>
          <p:spPr>
            <a:xfrm>
              <a:off x="5000628" y="6211038"/>
              <a:ext cx="1071570" cy="0"/>
            </a:xfrm>
            <a:prstGeom prst="line">
              <a:avLst/>
            </a:prstGeom>
            <a:ln w="38100">
              <a:solidFill>
                <a:srgbClr val="404040"/>
              </a:solidFill>
              <a:prstDash val="solid"/>
              <a:headEnd type="stealth"/>
              <a:tailEnd type="none" w="lg" len="lg"/>
            </a:ln>
          </p:spPr>
          <p:style>
            <a:lnRef idx="1">
              <a:schemeClr val="accent1"/>
            </a:lnRef>
            <a:fillRef idx="0">
              <a:schemeClr val="accent1"/>
            </a:fillRef>
            <a:effectRef idx="0">
              <a:schemeClr val="accent1"/>
            </a:effectRef>
            <a:fontRef idx="minor">
              <a:schemeClr val="tx1"/>
            </a:fontRef>
          </p:style>
        </p:cxnSp>
      </p:grpSp>
      <p:sp>
        <p:nvSpPr>
          <p:cNvPr id="21" name="Rounded Rectangle 20"/>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dirty="0" smtClean="0"/>
              <a:t>Process for Developing </a:t>
            </a:r>
            <a:r>
              <a:rPr lang="en-US" dirty="0"/>
              <a:t>O</a:t>
            </a:r>
            <a:r>
              <a:rPr lang="en-US" dirty="0" smtClean="0"/>
              <a:t>ptions</a:t>
            </a:r>
            <a:endParaRPr lang="en-GB" dirty="0" smtClean="0"/>
          </a:p>
        </p:txBody>
      </p:sp>
      <p:graphicFrame>
        <p:nvGraphicFramePr>
          <p:cNvPr id="7" name="Diagram 6"/>
          <p:cNvGraphicFramePr/>
          <p:nvPr>
            <p:extLst>
              <p:ext uri="{D42A27DB-BD31-4B8C-83A1-F6EECF244321}">
                <p14:modId xmlns:p14="http://schemas.microsoft.com/office/powerpoint/2010/main" val="2079346015"/>
              </p:ext>
            </p:extLst>
          </p:nvPr>
        </p:nvGraphicFramePr>
        <p:xfrm>
          <a:off x="485322" y="989417"/>
          <a:ext cx="8324850" cy="5314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7"/>
          <p:cNvSpPr>
            <a:spLocks noGrp="1" noChangeArrowheads="1"/>
          </p:cNvSpPr>
          <p:nvPr>
            <p:ph type="body" sz="quarter" idx="15"/>
          </p:nvPr>
        </p:nvSpPr>
        <p:spPr>
          <a:xfrm>
            <a:off x="142847" y="928669"/>
            <a:ext cx="8786844" cy="5491585"/>
          </a:xfrm>
        </p:spPr>
        <p:txBody>
          <a:bodyPr>
            <a:normAutofit/>
          </a:bodyPr>
          <a:lstStyle/>
          <a:p>
            <a:pPr>
              <a:lnSpc>
                <a:spcPct val="110000"/>
              </a:lnSpc>
            </a:pPr>
            <a:r>
              <a:rPr lang="en-US" sz="2200" b="0" dirty="0" smtClean="0"/>
              <a:t>Eliminate any options that are unacceptable because of…</a:t>
            </a:r>
          </a:p>
          <a:p>
            <a:pPr>
              <a:lnSpc>
                <a:spcPct val="70000"/>
              </a:lnSpc>
              <a:buFontTx/>
              <a:buNone/>
            </a:pPr>
            <a:endParaRPr lang="en-US" sz="2200" b="0" dirty="0" smtClean="0"/>
          </a:p>
        </p:txBody>
      </p:sp>
      <p:sp>
        <p:nvSpPr>
          <p:cNvPr id="10242" name="Rectangle 6"/>
          <p:cNvSpPr>
            <a:spLocks noGrp="1" noChangeArrowheads="1"/>
          </p:cNvSpPr>
          <p:nvPr>
            <p:ph type="title"/>
          </p:nvPr>
        </p:nvSpPr>
        <p:spPr/>
        <p:txBody>
          <a:bodyPr/>
          <a:lstStyle/>
          <a:p>
            <a:pPr eaLnBrk="1" hangingPunct="1"/>
            <a:r>
              <a:rPr lang="en-GB" dirty="0" smtClean="0"/>
              <a:t>Assessing Project Feasibility</a:t>
            </a:r>
          </a:p>
        </p:txBody>
      </p:sp>
      <p:graphicFrame>
        <p:nvGraphicFramePr>
          <p:cNvPr id="4" name="Diagram 3"/>
          <p:cNvGraphicFramePr/>
          <p:nvPr>
            <p:extLst>
              <p:ext uri="{D42A27DB-BD31-4B8C-83A1-F6EECF244321}">
                <p14:modId xmlns:p14="http://schemas.microsoft.com/office/powerpoint/2010/main" val="3272953274"/>
              </p:ext>
            </p:extLst>
          </p:nvPr>
        </p:nvGraphicFramePr>
        <p:xfrm>
          <a:off x="234846" y="1559168"/>
          <a:ext cx="8714282" cy="4861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GB" dirty="0" smtClean="0"/>
              <a:t>Other Analysis Tools</a:t>
            </a:r>
          </a:p>
        </p:txBody>
      </p:sp>
      <p:sp>
        <p:nvSpPr>
          <p:cNvPr id="115730" name="Text Box 25"/>
          <p:cNvSpPr txBox="1">
            <a:spLocks noChangeArrowheads="1"/>
          </p:cNvSpPr>
          <p:nvPr/>
        </p:nvSpPr>
        <p:spPr bwMode="auto">
          <a:xfrm>
            <a:off x="4501889" y="5016879"/>
            <a:ext cx="649287" cy="338137"/>
          </a:xfrm>
          <a:prstGeom prst="rect">
            <a:avLst/>
          </a:prstGeom>
          <a:noFill/>
          <a:ln w="38100" algn="ctr">
            <a:noFill/>
            <a:miter lim="800000"/>
            <a:headEnd/>
            <a:tailEnd/>
          </a:ln>
        </p:spPr>
        <p:txBody>
          <a:bodyPr>
            <a:spAutoFit/>
          </a:bodyPr>
          <a:lstStyle/>
          <a:p>
            <a:pPr eaLnBrk="0" hangingPunct="0"/>
            <a:r>
              <a:rPr lang="en-GB" sz="1600" b="1" dirty="0"/>
              <a:t>4</a:t>
            </a:r>
          </a:p>
        </p:txBody>
      </p:sp>
      <p:sp>
        <p:nvSpPr>
          <p:cNvPr id="115718" name="Rectangle 13"/>
          <p:cNvSpPr>
            <a:spLocks noChangeArrowheads="1"/>
          </p:cNvSpPr>
          <p:nvPr/>
        </p:nvSpPr>
        <p:spPr bwMode="auto">
          <a:xfrm>
            <a:off x="3569399" y="2699884"/>
            <a:ext cx="1512887" cy="3384550"/>
          </a:xfrm>
          <a:prstGeom prst="rect">
            <a:avLst/>
          </a:prstGeom>
          <a:noFill/>
          <a:ln w="28575" algn="ctr">
            <a:solidFill>
              <a:schemeClr val="bg2"/>
            </a:solidFill>
            <a:miter lim="800000"/>
            <a:headEnd/>
            <a:tailEnd/>
          </a:ln>
        </p:spPr>
        <p:txBody>
          <a:bodyPr anchor="ctr">
            <a:spAutoFit/>
          </a:bodyPr>
          <a:lstStyle/>
          <a:p>
            <a:pPr eaLnBrk="0" hangingPunct="0"/>
            <a:endParaRPr lang="en-US" dirty="0"/>
          </a:p>
        </p:txBody>
      </p:sp>
      <p:sp>
        <p:nvSpPr>
          <p:cNvPr id="115719" name="Text Box 14"/>
          <p:cNvSpPr txBox="1">
            <a:spLocks noChangeArrowheads="1"/>
          </p:cNvSpPr>
          <p:nvPr/>
        </p:nvSpPr>
        <p:spPr bwMode="auto">
          <a:xfrm>
            <a:off x="3534230" y="4017509"/>
            <a:ext cx="1584325" cy="584775"/>
          </a:xfrm>
          <a:prstGeom prst="rect">
            <a:avLst/>
          </a:prstGeom>
          <a:noFill/>
          <a:ln w="38100" algn="ctr">
            <a:noFill/>
            <a:miter lim="800000"/>
            <a:headEnd/>
            <a:tailEnd/>
          </a:ln>
        </p:spPr>
        <p:txBody>
          <a:bodyPr>
            <a:spAutoFit/>
          </a:bodyPr>
          <a:lstStyle/>
          <a:p>
            <a:pPr algn="ctr" eaLnBrk="0" hangingPunct="0"/>
            <a:r>
              <a:rPr lang="en-GB" sz="1600" b="1" dirty="0"/>
              <a:t>Proposed </a:t>
            </a:r>
            <a:r>
              <a:rPr lang="en-GB" sz="1600" b="1" dirty="0" smtClean="0"/>
              <a:t>solution</a:t>
            </a:r>
            <a:endParaRPr lang="en-GB" sz="1600" b="1" dirty="0"/>
          </a:p>
        </p:txBody>
      </p:sp>
      <p:grpSp>
        <p:nvGrpSpPr>
          <p:cNvPr id="2" name="Group 1"/>
          <p:cNvGrpSpPr/>
          <p:nvPr/>
        </p:nvGrpSpPr>
        <p:grpSpPr>
          <a:xfrm>
            <a:off x="1311512" y="4484257"/>
            <a:ext cx="2592387" cy="1366837"/>
            <a:chOff x="697310" y="4340452"/>
            <a:chExt cx="2592387" cy="1366837"/>
          </a:xfrm>
        </p:grpSpPr>
        <p:sp>
          <p:nvSpPr>
            <p:cNvPr id="115717" name="AutoShape 10"/>
            <p:cNvSpPr>
              <a:spLocks noChangeArrowheads="1"/>
            </p:cNvSpPr>
            <p:nvPr/>
          </p:nvSpPr>
          <p:spPr bwMode="auto">
            <a:xfrm>
              <a:off x="697310" y="4340452"/>
              <a:ext cx="2592387" cy="1366837"/>
            </a:xfrm>
            <a:prstGeom prst="leftArrow">
              <a:avLst>
                <a:gd name="adj1" fmla="val 50000"/>
                <a:gd name="adj2" fmla="val 47416"/>
              </a:avLst>
            </a:prstGeom>
            <a:solidFill>
              <a:srgbClr val="659830"/>
            </a:solidFill>
            <a:ln w="6350" algn="ctr">
              <a:noFill/>
              <a:miter lim="800000"/>
              <a:headEnd/>
              <a:tailEnd/>
            </a:ln>
          </p:spPr>
          <p:txBody>
            <a:bodyPr anchor="ctr">
              <a:spAutoFit/>
            </a:bodyPr>
            <a:lstStyle/>
            <a:p>
              <a:pPr eaLnBrk="0" hangingPunct="0"/>
              <a:endParaRPr lang="en-US" dirty="0"/>
            </a:p>
          </p:txBody>
        </p:sp>
        <p:sp>
          <p:nvSpPr>
            <p:cNvPr id="115722" name="Text Box 17"/>
            <p:cNvSpPr txBox="1">
              <a:spLocks noChangeArrowheads="1"/>
            </p:cNvSpPr>
            <p:nvPr/>
          </p:nvSpPr>
          <p:spPr bwMode="auto">
            <a:xfrm>
              <a:off x="1384475" y="4700814"/>
              <a:ext cx="1835487" cy="584200"/>
            </a:xfrm>
            <a:prstGeom prst="rect">
              <a:avLst/>
            </a:prstGeom>
            <a:noFill/>
            <a:ln w="38100" algn="ctr">
              <a:noFill/>
              <a:miter lim="800000"/>
              <a:headEnd/>
              <a:tailEnd/>
            </a:ln>
          </p:spPr>
          <p:txBody>
            <a:bodyPr wrap="square">
              <a:spAutoFit/>
            </a:bodyPr>
            <a:lstStyle/>
            <a:p>
              <a:pPr eaLnBrk="0" hangingPunct="0"/>
              <a:r>
                <a:rPr lang="en-GB" sz="1600" b="1" dirty="0">
                  <a:solidFill>
                    <a:schemeClr val="bg1"/>
                  </a:solidFill>
                </a:rPr>
                <a:t>Customers want new product</a:t>
              </a:r>
            </a:p>
          </p:txBody>
        </p:sp>
      </p:grpSp>
      <p:sp>
        <p:nvSpPr>
          <p:cNvPr id="115723" name="Text Box 18"/>
          <p:cNvSpPr txBox="1">
            <a:spLocks noChangeArrowheads="1"/>
          </p:cNvSpPr>
          <p:nvPr/>
        </p:nvSpPr>
        <p:spPr bwMode="auto">
          <a:xfrm>
            <a:off x="3511422" y="5004838"/>
            <a:ext cx="649288" cy="338137"/>
          </a:xfrm>
          <a:prstGeom prst="rect">
            <a:avLst/>
          </a:prstGeom>
          <a:noFill/>
          <a:ln w="38100" algn="ctr">
            <a:noFill/>
            <a:miter lim="800000"/>
            <a:headEnd/>
            <a:tailEnd/>
          </a:ln>
        </p:spPr>
        <p:txBody>
          <a:bodyPr>
            <a:spAutoFit/>
          </a:bodyPr>
          <a:lstStyle/>
          <a:p>
            <a:pPr algn="r" eaLnBrk="0" hangingPunct="0"/>
            <a:r>
              <a:rPr lang="en-GB" sz="1600" b="1" dirty="0"/>
              <a:t>3</a:t>
            </a:r>
          </a:p>
        </p:txBody>
      </p:sp>
      <p:grpSp>
        <p:nvGrpSpPr>
          <p:cNvPr id="5" name="Group 4"/>
          <p:cNvGrpSpPr/>
          <p:nvPr/>
        </p:nvGrpSpPr>
        <p:grpSpPr>
          <a:xfrm>
            <a:off x="1959211" y="2902404"/>
            <a:ext cx="1944688" cy="1296987"/>
            <a:chOff x="1346597" y="2829152"/>
            <a:chExt cx="1944688" cy="1296987"/>
          </a:xfrm>
        </p:grpSpPr>
        <p:sp>
          <p:nvSpPr>
            <p:cNvPr id="115716" name="AutoShape 9"/>
            <p:cNvSpPr>
              <a:spLocks noChangeArrowheads="1"/>
            </p:cNvSpPr>
            <p:nvPr/>
          </p:nvSpPr>
          <p:spPr bwMode="auto">
            <a:xfrm>
              <a:off x="1346597" y="2829152"/>
              <a:ext cx="1944688" cy="1296987"/>
            </a:xfrm>
            <a:prstGeom prst="leftArrow">
              <a:avLst>
                <a:gd name="adj1" fmla="val 50000"/>
                <a:gd name="adj2" fmla="val 37485"/>
              </a:avLst>
            </a:prstGeom>
            <a:solidFill>
              <a:srgbClr val="659830"/>
            </a:solidFill>
            <a:ln w="6350" algn="ctr">
              <a:noFill/>
              <a:miter lim="800000"/>
              <a:headEnd/>
              <a:tailEnd/>
            </a:ln>
          </p:spPr>
          <p:txBody>
            <a:bodyPr anchor="ctr">
              <a:spAutoFit/>
            </a:bodyPr>
            <a:lstStyle/>
            <a:p>
              <a:pPr eaLnBrk="0" hangingPunct="0"/>
              <a:endParaRPr lang="en-US" dirty="0"/>
            </a:p>
          </p:txBody>
        </p:sp>
        <p:sp>
          <p:nvSpPr>
            <p:cNvPr id="115724" name="Text Box 19"/>
            <p:cNvSpPr txBox="1">
              <a:spLocks noChangeArrowheads="1"/>
            </p:cNvSpPr>
            <p:nvPr/>
          </p:nvSpPr>
          <p:spPr bwMode="auto">
            <a:xfrm>
              <a:off x="1582908" y="3170464"/>
              <a:ext cx="1640115" cy="584775"/>
            </a:xfrm>
            <a:prstGeom prst="rect">
              <a:avLst/>
            </a:prstGeom>
            <a:noFill/>
            <a:ln w="38100" algn="ctr">
              <a:noFill/>
              <a:miter lim="800000"/>
              <a:headEnd/>
              <a:tailEnd/>
            </a:ln>
          </p:spPr>
          <p:txBody>
            <a:bodyPr wrap="square">
              <a:spAutoFit/>
            </a:bodyPr>
            <a:lstStyle/>
            <a:p>
              <a:pPr eaLnBrk="0" hangingPunct="0"/>
              <a:r>
                <a:rPr lang="en-GB" sz="1600" b="1" dirty="0">
                  <a:solidFill>
                    <a:schemeClr val="bg1"/>
                  </a:solidFill>
                </a:rPr>
                <a:t>Improve speed of production</a:t>
              </a:r>
            </a:p>
          </p:txBody>
        </p:sp>
      </p:grpSp>
      <p:sp>
        <p:nvSpPr>
          <p:cNvPr id="115725" name="Text Box 20"/>
          <p:cNvSpPr txBox="1">
            <a:spLocks noChangeArrowheads="1"/>
          </p:cNvSpPr>
          <p:nvPr/>
        </p:nvSpPr>
        <p:spPr bwMode="auto">
          <a:xfrm>
            <a:off x="3522253" y="3372582"/>
            <a:ext cx="649288" cy="338137"/>
          </a:xfrm>
          <a:prstGeom prst="rect">
            <a:avLst/>
          </a:prstGeom>
          <a:noFill/>
          <a:ln w="38100" algn="ctr">
            <a:noFill/>
            <a:miter lim="800000"/>
            <a:headEnd/>
            <a:tailEnd/>
          </a:ln>
        </p:spPr>
        <p:txBody>
          <a:bodyPr>
            <a:spAutoFit/>
          </a:bodyPr>
          <a:lstStyle/>
          <a:p>
            <a:pPr algn="r" eaLnBrk="0" hangingPunct="0"/>
            <a:r>
              <a:rPr lang="en-GB" sz="1600" b="1" dirty="0"/>
              <a:t>2</a:t>
            </a:r>
          </a:p>
        </p:txBody>
      </p:sp>
      <p:grpSp>
        <p:nvGrpSpPr>
          <p:cNvPr id="4" name="Group 3"/>
          <p:cNvGrpSpPr/>
          <p:nvPr/>
        </p:nvGrpSpPr>
        <p:grpSpPr>
          <a:xfrm>
            <a:off x="4782706" y="2881705"/>
            <a:ext cx="2449513" cy="1368425"/>
            <a:chOff x="4647467" y="2722048"/>
            <a:chExt cx="2449513" cy="1368425"/>
          </a:xfrm>
        </p:grpSpPr>
        <p:sp>
          <p:nvSpPr>
            <p:cNvPr id="115715" name="AutoShape 5"/>
            <p:cNvSpPr>
              <a:spLocks noChangeArrowheads="1"/>
            </p:cNvSpPr>
            <p:nvPr/>
          </p:nvSpPr>
          <p:spPr bwMode="auto">
            <a:xfrm>
              <a:off x="4647467" y="2722048"/>
              <a:ext cx="2449513" cy="1368425"/>
            </a:xfrm>
            <a:prstGeom prst="rightArrow">
              <a:avLst>
                <a:gd name="adj1" fmla="val 50000"/>
                <a:gd name="adj2" fmla="val 44751"/>
              </a:avLst>
            </a:prstGeom>
            <a:solidFill>
              <a:srgbClr val="A8005B"/>
            </a:solidFill>
            <a:ln w="6350" algn="ctr">
              <a:noFill/>
              <a:miter lim="800000"/>
              <a:headEnd/>
              <a:tailEnd/>
            </a:ln>
          </p:spPr>
          <p:txBody>
            <a:bodyPr anchor="ctr">
              <a:spAutoFit/>
            </a:bodyPr>
            <a:lstStyle/>
            <a:p>
              <a:pPr eaLnBrk="0" hangingPunct="0"/>
              <a:endParaRPr lang="en-US" dirty="0"/>
            </a:p>
          </p:txBody>
        </p:sp>
        <p:sp>
          <p:nvSpPr>
            <p:cNvPr id="115726" name="Text Box 21"/>
            <p:cNvSpPr txBox="1">
              <a:spLocks noChangeArrowheads="1"/>
            </p:cNvSpPr>
            <p:nvPr/>
          </p:nvSpPr>
          <p:spPr bwMode="auto">
            <a:xfrm>
              <a:off x="4685328" y="3081973"/>
              <a:ext cx="2160588" cy="584200"/>
            </a:xfrm>
            <a:prstGeom prst="rect">
              <a:avLst/>
            </a:prstGeom>
            <a:noFill/>
            <a:ln w="38100" algn="ctr">
              <a:noFill/>
              <a:miter lim="800000"/>
              <a:headEnd/>
              <a:tailEnd/>
            </a:ln>
          </p:spPr>
          <p:txBody>
            <a:bodyPr>
              <a:spAutoFit/>
            </a:bodyPr>
            <a:lstStyle/>
            <a:p>
              <a:pPr eaLnBrk="0" hangingPunct="0"/>
              <a:r>
                <a:rPr lang="en-GB" sz="1600" b="1" dirty="0">
                  <a:solidFill>
                    <a:schemeClr val="bg1"/>
                  </a:solidFill>
                </a:rPr>
                <a:t>Staff worried about change</a:t>
              </a:r>
            </a:p>
          </p:txBody>
        </p:sp>
      </p:grpSp>
      <p:sp>
        <p:nvSpPr>
          <p:cNvPr id="115727" name="Text Box 22"/>
          <p:cNvSpPr txBox="1">
            <a:spLocks noChangeArrowheads="1"/>
          </p:cNvSpPr>
          <p:nvPr/>
        </p:nvSpPr>
        <p:spPr bwMode="auto">
          <a:xfrm>
            <a:off x="4510489" y="3367217"/>
            <a:ext cx="649288" cy="338137"/>
          </a:xfrm>
          <a:prstGeom prst="rect">
            <a:avLst/>
          </a:prstGeom>
          <a:noFill/>
          <a:ln w="38100" algn="ctr">
            <a:noFill/>
            <a:miter lim="800000"/>
            <a:headEnd/>
            <a:tailEnd/>
          </a:ln>
        </p:spPr>
        <p:txBody>
          <a:bodyPr>
            <a:spAutoFit/>
          </a:bodyPr>
          <a:lstStyle/>
          <a:p>
            <a:pPr eaLnBrk="0" hangingPunct="0"/>
            <a:r>
              <a:rPr lang="en-GB" sz="1600" b="1" dirty="0"/>
              <a:t>3</a:t>
            </a:r>
          </a:p>
        </p:txBody>
      </p:sp>
      <p:sp>
        <p:nvSpPr>
          <p:cNvPr id="115731" name="Text Box 26"/>
          <p:cNvSpPr txBox="1">
            <a:spLocks noChangeArrowheads="1"/>
          </p:cNvSpPr>
          <p:nvPr/>
        </p:nvSpPr>
        <p:spPr bwMode="auto">
          <a:xfrm>
            <a:off x="2669924" y="5770380"/>
            <a:ext cx="1512887" cy="338137"/>
          </a:xfrm>
          <a:prstGeom prst="rect">
            <a:avLst/>
          </a:prstGeom>
          <a:noFill/>
          <a:ln w="38100" algn="ctr">
            <a:noFill/>
            <a:miter lim="800000"/>
            <a:headEnd/>
            <a:tailEnd/>
          </a:ln>
        </p:spPr>
        <p:txBody>
          <a:bodyPr>
            <a:spAutoFit/>
          </a:bodyPr>
          <a:lstStyle/>
          <a:p>
            <a:pPr eaLnBrk="0" hangingPunct="0"/>
            <a:r>
              <a:rPr lang="en-GB" sz="1600" b="1" dirty="0"/>
              <a:t>Total: 5</a:t>
            </a:r>
          </a:p>
        </p:txBody>
      </p:sp>
      <p:sp>
        <p:nvSpPr>
          <p:cNvPr id="115732" name="Text Box 27"/>
          <p:cNvSpPr txBox="1">
            <a:spLocks noChangeArrowheads="1"/>
          </p:cNvSpPr>
          <p:nvPr/>
        </p:nvSpPr>
        <p:spPr bwMode="auto">
          <a:xfrm>
            <a:off x="5082286" y="5786055"/>
            <a:ext cx="1512887" cy="338137"/>
          </a:xfrm>
          <a:prstGeom prst="rect">
            <a:avLst/>
          </a:prstGeom>
          <a:noFill/>
          <a:ln w="38100" algn="ctr">
            <a:noFill/>
            <a:miter lim="800000"/>
            <a:headEnd/>
            <a:tailEnd/>
          </a:ln>
        </p:spPr>
        <p:txBody>
          <a:bodyPr>
            <a:spAutoFit/>
          </a:bodyPr>
          <a:lstStyle/>
          <a:p>
            <a:pPr eaLnBrk="0" hangingPunct="0"/>
            <a:r>
              <a:rPr lang="en-GB" sz="1600" b="1" dirty="0"/>
              <a:t>Total: 7</a:t>
            </a:r>
          </a:p>
        </p:txBody>
      </p:sp>
      <p:grpSp>
        <p:nvGrpSpPr>
          <p:cNvPr id="3" name="Group 2"/>
          <p:cNvGrpSpPr/>
          <p:nvPr/>
        </p:nvGrpSpPr>
        <p:grpSpPr>
          <a:xfrm>
            <a:off x="4782200" y="4483464"/>
            <a:ext cx="3168650" cy="1368425"/>
            <a:chOff x="5094297" y="4330132"/>
            <a:chExt cx="3168650" cy="1368425"/>
          </a:xfrm>
        </p:grpSpPr>
        <p:sp>
          <p:nvSpPr>
            <p:cNvPr id="115729" name="AutoShape 24"/>
            <p:cNvSpPr>
              <a:spLocks noChangeArrowheads="1"/>
            </p:cNvSpPr>
            <p:nvPr/>
          </p:nvSpPr>
          <p:spPr bwMode="auto">
            <a:xfrm>
              <a:off x="5094297" y="4330132"/>
              <a:ext cx="3168650" cy="1368425"/>
            </a:xfrm>
            <a:prstGeom prst="rightArrow">
              <a:avLst>
                <a:gd name="adj1" fmla="val 50000"/>
                <a:gd name="adj2" fmla="val 57889"/>
              </a:avLst>
            </a:prstGeom>
            <a:solidFill>
              <a:srgbClr val="A8005B"/>
            </a:solidFill>
            <a:ln w="6350" algn="ctr">
              <a:noFill/>
              <a:miter lim="800000"/>
              <a:headEnd/>
              <a:tailEnd/>
            </a:ln>
          </p:spPr>
          <p:txBody>
            <a:bodyPr anchor="ctr">
              <a:spAutoFit/>
            </a:bodyPr>
            <a:lstStyle/>
            <a:p>
              <a:pPr eaLnBrk="0" hangingPunct="0"/>
              <a:endParaRPr lang="en-US" dirty="0"/>
            </a:p>
          </p:txBody>
        </p:sp>
        <p:sp>
          <p:nvSpPr>
            <p:cNvPr id="115733" name="Text Box 28"/>
            <p:cNvSpPr txBox="1">
              <a:spLocks noChangeArrowheads="1"/>
            </p:cNvSpPr>
            <p:nvPr/>
          </p:nvSpPr>
          <p:spPr bwMode="auto">
            <a:xfrm>
              <a:off x="5132664" y="4851505"/>
              <a:ext cx="1798638" cy="338138"/>
            </a:xfrm>
            <a:prstGeom prst="rect">
              <a:avLst/>
            </a:prstGeom>
            <a:noFill/>
            <a:ln w="38100" algn="ctr">
              <a:noFill/>
              <a:miter lim="800000"/>
              <a:headEnd/>
              <a:tailEnd/>
            </a:ln>
          </p:spPr>
          <p:txBody>
            <a:bodyPr>
              <a:spAutoFit/>
            </a:bodyPr>
            <a:lstStyle/>
            <a:p>
              <a:pPr eaLnBrk="0" hangingPunct="0"/>
              <a:r>
                <a:rPr lang="en-GB" sz="1600" b="1" dirty="0">
                  <a:solidFill>
                    <a:schemeClr val="bg1"/>
                  </a:solidFill>
                </a:rPr>
                <a:t>£ Cost</a:t>
              </a:r>
            </a:p>
          </p:txBody>
        </p:sp>
      </p:grpSp>
      <p:grpSp>
        <p:nvGrpSpPr>
          <p:cNvPr id="25" name="Group 24"/>
          <p:cNvGrpSpPr/>
          <p:nvPr/>
        </p:nvGrpSpPr>
        <p:grpSpPr>
          <a:xfrm>
            <a:off x="2883837" y="2288825"/>
            <a:ext cx="1488379" cy="704892"/>
            <a:chOff x="697310" y="4340452"/>
            <a:chExt cx="2592387" cy="1366837"/>
          </a:xfrm>
        </p:grpSpPr>
        <p:sp>
          <p:nvSpPr>
            <p:cNvPr id="26" name="AutoShape 10"/>
            <p:cNvSpPr>
              <a:spLocks noChangeArrowheads="1"/>
            </p:cNvSpPr>
            <p:nvPr/>
          </p:nvSpPr>
          <p:spPr bwMode="auto">
            <a:xfrm>
              <a:off x="697310" y="4340452"/>
              <a:ext cx="2592387" cy="1366837"/>
            </a:xfrm>
            <a:prstGeom prst="leftArrow">
              <a:avLst>
                <a:gd name="adj1" fmla="val 50000"/>
                <a:gd name="adj2" fmla="val 47416"/>
              </a:avLst>
            </a:prstGeom>
            <a:solidFill>
              <a:srgbClr val="659830"/>
            </a:solidFill>
            <a:ln w="6350" algn="ctr">
              <a:noFill/>
              <a:miter lim="800000"/>
              <a:headEnd/>
              <a:tailEnd/>
            </a:ln>
          </p:spPr>
          <p:txBody>
            <a:bodyPr anchor="ctr">
              <a:spAutoFit/>
            </a:bodyPr>
            <a:lstStyle/>
            <a:p>
              <a:pPr eaLnBrk="0" hangingPunct="0"/>
              <a:endParaRPr lang="en-US" dirty="0"/>
            </a:p>
          </p:txBody>
        </p:sp>
        <p:sp>
          <p:nvSpPr>
            <p:cNvPr id="27" name="Text Box 17"/>
            <p:cNvSpPr txBox="1">
              <a:spLocks noChangeArrowheads="1"/>
            </p:cNvSpPr>
            <p:nvPr/>
          </p:nvSpPr>
          <p:spPr bwMode="auto">
            <a:xfrm>
              <a:off x="1384475" y="4700814"/>
              <a:ext cx="1835487" cy="338554"/>
            </a:xfrm>
            <a:prstGeom prst="rect">
              <a:avLst/>
            </a:prstGeom>
            <a:noFill/>
            <a:ln w="38100" algn="ctr">
              <a:noFill/>
              <a:miter lim="800000"/>
              <a:headEnd/>
              <a:tailEnd/>
            </a:ln>
          </p:spPr>
          <p:txBody>
            <a:bodyPr wrap="square">
              <a:spAutoFit/>
            </a:bodyPr>
            <a:lstStyle/>
            <a:p>
              <a:pPr eaLnBrk="0" hangingPunct="0"/>
              <a:r>
                <a:rPr lang="en-GB" sz="1600" b="1" dirty="0" smtClean="0">
                  <a:solidFill>
                    <a:schemeClr val="bg1"/>
                  </a:solidFill>
                </a:rPr>
                <a:t>+ forces</a:t>
              </a:r>
              <a:endParaRPr lang="en-GB" sz="1600" b="1" dirty="0">
                <a:solidFill>
                  <a:schemeClr val="bg1"/>
                </a:solidFill>
              </a:endParaRPr>
            </a:p>
          </p:txBody>
        </p:sp>
      </p:grpSp>
      <p:grpSp>
        <p:nvGrpSpPr>
          <p:cNvPr id="28" name="Group 27"/>
          <p:cNvGrpSpPr/>
          <p:nvPr/>
        </p:nvGrpSpPr>
        <p:grpSpPr>
          <a:xfrm>
            <a:off x="4302481" y="2301465"/>
            <a:ext cx="1403575" cy="693811"/>
            <a:chOff x="4647467" y="2722048"/>
            <a:chExt cx="2449513" cy="1368425"/>
          </a:xfrm>
        </p:grpSpPr>
        <p:sp>
          <p:nvSpPr>
            <p:cNvPr id="29" name="AutoShape 5"/>
            <p:cNvSpPr>
              <a:spLocks noChangeArrowheads="1"/>
            </p:cNvSpPr>
            <p:nvPr/>
          </p:nvSpPr>
          <p:spPr bwMode="auto">
            <a:xfrm>
              <a:off x="4647467" y="2722048"/>
              <a:ext cx="2449513" cy="1368425"/>
            </a:xfrm>
            <a:prstGeom prst="rightArrow">
              <a:avLst>
                <a:gd name="adj1" fmla="val 50000"/>
                <a:gd name="adj2" fmla="val 44751"/>
              </a:avLst>
            </a:prstGeom>
            <a:solidFill>
              <a:srgbClr val="A8005B"/>
            </a:solidFill>
            <a:ln w="6350" algn="ctr">
              <a:noFill/>
              <a:miter lim="800000"/>
              <a:headEnd/>
              <a:tailEnd/>
            </a:ln>
          </p:spPr>
          <p:txBody>
            <a:bodyPr anchor="ctr">
              <a:spAutoFit/>
            </a:bodyPr>
            <a:lstStyle/>
            <a:p>
              <a:pPr eaLnBrk="0" hangingPunct="0"/>
              <a:endParaRPr lang="en-US" dirty="0"/>
            </a:p>
          </p:txBody>
        </p:sp>
        <p:sp>
          <p:nvSpPr>
            <p:cNvPr id="30" name="Text Box 21"/>
            <p:cNvSpPr txBox="1">
              <a:spLocks noChangeArrowheads="1"/>
            </p:cNvSpPr>
            <p:nvPr/>
          </p:nvSpPr>
          <p:spPr bwMode="auto">
            <a:xfrm>
              <a:off x="4685328" y="3081973"/>
              <a:ext cx="2160588" cy="338554"/>
            </a:xfrm>
            <a:prstGeom prst="rect">
              <a:avLst/>
            </a:prstGeom>
            <a:noFill/>
            <a:ln w="38100" algn="ctr">
              <a:noFill/>
              <a:miter lim="800000"/>
              <a:headEnd/>
              <a:tailEnd/>
            </a:ln>
          </p:spPr>
          <p:txBody>
            <a:bodyPr>
              <a:spAutoFit/>
            </a:bodyPr>
            <a:lstStyle/>
            <a:p>
              <a:pPr eaLnBrk="0" hangingPunct="0"/>
              <a:r>
                <a:rPr lang="en-GB" sz="1600" b="1" dirty="0" smtClean="0">
                  <a:solidFill>
                    <a:schemeClr val="bg1"/>
                  </a:solidFill>
                </a:rPr>
                <a:t>- forces</a:t>
              </a:r>
              <a:endParaRPr lang="en-GB" sz="1600" b="1" dirty="0">
                <a:solidFill>
                  <a:schemeClr val="bg1"/>
                </a:solidFill>
              </a:endParaRPr>
            </a:p>
          </p:txBody>
        </p:sp>
      </p:grpSp>
      <p:sp>
        <p:nvSpPr>
          <p:cNvPr id="31" name="Rectangle 2"/>
          <p:cNvSpPr>
            <a:spLocks noGrp="1" noChangeArrowheads="1"/>
          </p:cNvSpPr>
          <p:nvPr>
            <p:ph type="body" sz="quarter" idx="15"/>
          </p:nvPr>
        </p:nvSpPr>
        <p:spPr>
          <a:xfrm>
            <a:off x="200390" y="857566"/>
            <a:ext cx="8671782" cy="5796639"/>
          </a:xfrm>
        </p:spPr>
        <p:txBody>
          <a:bodyPr>
            <a:normAutofit/>
          </a:bodyPr>
          <a:lstStyle/>
          <a:p>
            <a:pPr>
              <a:lnSpc>
                <a:spcPct val="101000"/>
              </a:lnSpc>
              <a:spcBef>
                <a:spcPts val="763"/>
              </a:spcBef>
            </a:pPr>
            <a:r>
              <a:rPr lang="en-GB" dirty="0" smtClean="0"/>
              <a:t>PESTLE</a:t>
            </a:r>
          </a:p>
          <a:p>
            <a:pPr>
              <a:lnSpc>
                <a:spcPct val="101000"/>
              </a:lnSpc>
              <a:spcBef>
                <a:spcPts val="763"/>
              </a:spcBef>
            </a:pPr>
            <a:endParaRPr lang="en-GB" dirty="0"/>
          </a:p>
          <a:p>
            <a:pPr>
              <a:lnSpc>
                <a:spcPct val="101000"/>
              </a:lnSpc>
              <a:spcBef>
                <a:spcPts val="763"/>
              </a:spcBef>
            </a:pPr>
            <a:r>
              <a:rPr lang="en-GB" dirty="0" smtClean="0"/>
              <a:t>Force-field analysis (Kurt </a:t>
            </a:r>
            <a:r>
              <a:rPr lang="en-GB" dirty="0" err="1" smtClean="0"/>
              <a:t>Lewin</a:t>
            </a:r>
            <a:r>
              <a:rPr lang="en-GB" dirty="0" smtClean="0"/>
              <a:t>)</a:t>
            </a:r>
          </a:p>
        </p:txBody>
      </p:sp>
      <p:sp>
        <p:nvSpPr>
          <p:cNvPr id="32" name="Rounded Rectangle 31"/>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3"/>
          <p:cNvSpPr txBox="1">
            <a:spLocks noChangeArrowheads="1"/>
          </p:cNvSpPr>
          <p:nvPr/>
        </p:nvSpPr>
        <p:spPr bwMode="auto">
          <a:xfrm>
            <a:off x="332835" y="919572"/>
            <a:ext cx="7519394" cy="5016758"/>
          </a:xfrm>
          <a:prstGeom prst="rect">
            <a:avLst/>
          </a:prstGeom>
          <a:noFill/>
          <a:ln w="9525">
            <a:noFill/>
            <a:miter lim="800000"/>
            <a:headEnd/>
            <a:tailEnd/>
          </a:ln>
        </p:spPr>
        <p:txBody>
          <a:bodyPr wrap="square">
            <a:spAutoFit/>
          </a:bodyPr>
          <a:lstStyle/>
          <a:p>
            <a:pPr marL="342900" indent="-342900" eaLnBrk="0" hangingPunct="0">
              <a:spcBef>
                <a:spcPct val="0"/>
              </a:spcBef>
              <a:buClr>
                <a:schemeClr val="accent1"/>
              </a:buClr>
              <a:buFont typeface="Wingdings" panose="05000000000000000000" pitchFamily="2" charset="2"/>
              <a:buChar char="§"/>
              <a:defRPr/>
            </a:pPr>
            <a:r>
              <a:rPr lang="en-GB" sz="2000" b="1" dirty="0" smtClean="0">
                <a:latin typeface="Arial" pitchFamily="34" charset="0"/>
                <a:cs typeface="Arial" pitchFamily="34" charset="0"/>
              </a:rPr>
              <a:t>Introduction</a:t>
            </a:r>
            <a:endParaRPr lang="en-GB" sz="2000" b="1" dirty="0">
              <a:latin typeface="+mn-lt"/>
            </a:endParaRPr>
          </a:p>
          <a:p>
            <a:pPr marL="342900" indent="-342900" eaLnBrk="0" hangingPunct="0">
              <a:spcBef>
                <a:spcPct val="0"/>
              </a:spcBef>
              <a:buClr>
                <a:schemeClr val="accent1"/>
              </a:buClr>
              <a:buFont typeface="Wingdings" panose="05000000000000000000" pitchFamily="2" charset="2"/>
              <a:buChar char="§"/>
              <a:defRPr/>
            </a:pPr>
            <a:r>
              <a:rPr lang="en-GB" sz="2000" b="1" dirty="0">
                <a:latin typeface="+mn-lt"/>
              </a:rPr>
              <a:t>Management </a:t>
            </a:r>
            <a:r>
              <a:rPr lang="en-GB" sz="2000" b="1" dirty="0" smtClean="0">
                <a:latin typeface="+mn-lt"/>
              </a:rPr>
              <a:t>summary</a:t>
            </a:r>
          </a:p>
          <a:p>
            <a:pPr marL="342900" indent="-342900" eaLnBrk="0" hangingPunct="0">
              <a:spcBef>
                <a:spcPct val="0"/>
              </a:spcBef>
              <a:buClr>
                <a:schemeClr val="bg1">
                  <a:lumMod val="65000"/>
                </a:schemeClr>
              </a:buClr>
              <a:buFont typeface="Wingdings" panose="05000000000000000000" pitchFamily="2" charset="2"/>
              <a:buChar char="§"/>
              <a:defRPr/>
            </a:pPr>
            <a:endParaRPr lang="en-GB" sz="2000" b="1" dirty="0" smtClean="0">
              <a:latin typeface="+mn-lt"/>
            </a:endParaRPr>
          </a:p>
          <a:p>
            <a:pPr marL="342900" indent="-342900" eaLnBrk="0" hangingPunct="0">
              <a:spcBef>
                <a:spcPct val="0"/>
              </a:spcBef>
              <a:buClr>
                <a:schemeClr val="accent1"/>
              </a:buClr>
              <a:buFont typeface="Wingdings" panose="05000000000000000000" pitchFamily="2" charset="2"/>
              <a:buChar char="§"/>
              <a:defRPr/>
            </a:pPr>
            <a:endParaRPr lang="en-GB" sz="2000" b="1" dirty="0" smtClean="0">
              <a:latin typeface="+mn-lt"/>
            </a:endParaRPr>
          </a:p>
          <a:p>
            <a:pPr marL="342900" indent="-342900" eaLnBrk="0" hangingPunct="0">
              <a:spcBef>
                <a:spcPct val="0"/>
              </a:spcBef>
              <a:buClr>
                <a:schemeClr val="accent1"/>
              </a:buClr>
              <a:buFont typeface="Wingdings" panose="05000000000000000000" pitchFamily="2" charset="2"/>
              <a:buChar char="§"/>
              <a:defRPr/>
            </a:pPr>
            <a:endParaRPr lang="en-GB" sz="2000" b="1" dirty="0">
              <a:latin typeface="+mn-lt"/>
            </a:endParaRPr>
          </a:p>
          <a:p>
            <a:pPr marL="342900" indent="-342900" eaLnBrk="0" hangingPunct="0">
              <a:spcBef>
                <a:spcPct val="0"/>
              </a:spcBef>
              <a:buClr>
                <a:schemeClr val="accent1"/>
              </a:buClr>
              <a:buFont typeface="Wingdings" panose="05000000000000000000" pitchFamily="2" charset="2"/>
              <a:buChar char="§"/>
              <a:defRPr/>
            </a:pPr>
            <a:r>
              <a:rPr lang="en-GB" sz="2000" b="1" dirty="0" smtClean="0">
                <a:latin typeface="+mn-lt"/>
              </a:rPr>
              <a:t>Description of the current situation</a:t>
            </a:r>
            <a:endParaRPr lang="en-GB" sz="2000" b="1" dirty="0">
              <a:latin typeface="+mn-lt"/>
            </a:endParaRPr>
          </a:p>
          <a:p>
            <a:pPr marL="812800" lvl="1" indent="-342900" eaLnBrk="0" hangingPunct="0">
              <a:spcBef>
                <a:spcPct val="0"/>
              </a:spcBef>
              <a:buClr>
                <a:schemeClr val="accent1"/>
              </a:buClr>
              <a:buFont typeface="Wingdings" panose="05000000000000000000" pitchFamily="2" charset="2"/>
              <a:buChar char="§"/>
              <a:defRPr/>
            </a:pPr>
            <a:r>
              <a:rPr lang="en-GB" sz="2000" b="1" dirty="0" smtClean="0">
                <a:latin typeface="+mn-lt"/>
              </a:rPr>
              <a:t>I.e. The </a:t>
            </a:r>
            <a:r>
              <a:rPr lang="en-GB" sz="2000" b="1" dirty="0">
                <a:latin typeface="+mn-lt"/>
              </a:rPr>
              <a:t>“Do Nothing” option</a:t>
            </a:r>
          </a:p>
          <a:p>
            <a:pPr marL="342900" indent="-342900" eaLnBrk="0" hangingPunct="0">
              <a:spcBef>
                <a:spcPct val="0"/>
              </a:spcBef>
              <a:buClr>
                <a:schemeClr val="accent1"/>
              </a:buClr>
              <a:buFont typeface="Wingdings" panose="05000000000000000000" pitchFamily="2" charset="2"/>
              <a:buChar char="§"/>
              <a:defRPr/>
            </a:pPr>
            <a:r>
              <a:rPr lang="en-GB" sz="2000" b="1" dirty="0">
                <a:latin typeface="+mn-lt"/>
              </a:rPr>
              <a:t>Options considered</a:t>
            </a:r>
          </a:p>
          <a:p>
            <a:pPr marL="342900" indent="-342900" eaLnBrk="0" hangingPunct="0">
              <a:spcBef>
                <a:spcPct val="0"/>
              </a:spcBef>
              <a:buClr>
                <a:schemeClr val="accent1"/>
              </a:buClr>
              <a:buFont typeface="Wingdings" panose="05000000000000000000" pitchFamily="2" charset="2"/>
              <a:buChar char="§"/>
              <a:defRPr/>
            </a:pPr>
            <a:r>
              <a:rPr lang="en-GB" sz="2000" b="1" dirty="0">
                <a:latin typeface="+mn-lt"/>
              </a:rPr>
              <a:t>Analysis of costs and </a:t>
            </a:r>
            <a:r>
              <a:rPr lang="en-GB" sz="2000" b="1" dirty="0" smtClean="0">
                <a:latin typeface="+mn-lt"/>
              </a:rPr>
              <a:t>benefits</a:t>
            </a:r>
          </a:p>
          <a:p>
            <a:pPr marL="342900" indent="-342900" eaLnBrk="0" hangingPunct="0">
              <a:spcBef>
                <a:spcPct val="0"/>
              </a:spcBef>
              <a:buClr>
                <a:schemeClr val="accent1"/>
              </a:buClr>
              <a:buFont typeface="Wingdings" panose="05000000000000000000" pitchFamily="2" charset="2"/>
              <a:buChar char="§"/>
              <a:defRPr/>
            </a:pPr>
            <a:r>
              <a:rPr lang="en-GB" sz="2000" b="1" dirty="0" smtClean="0">
                <a:latin typeface="+mn-lt"/>
              </a:rPr>
              <a:t>Impact and Risk </a:t>
            </a:r>
            <a:r>
              <a:rPr lang="en-GB" sz="2000" b="1" dirty="0">
                <a:latin typeface="+mn-lt"/>
              </a:rPr>
              <a:t>assessment</a:t>
            </a:r>
          </a:p>
          <a:p>
            <a:pPr marL="342900" indent="-342900" eaLnBrk="0" hangingPunct="0">
              <a:buClr>
                <a:schemeClr val="bg1">
                  <a:lumMod val="65000"/>
                </a:schemeClr>
              </a:buClr>
              <a:buFont typeface="Wingdings" panose="05000000000000000000" pitchFamily="2" charset="2"/>
              <a:buChar char="§"/>
              <a:defRPr/>
            </a:pPr>
            <a:r>
              <a:rPr lang="en-GB" sz="2000" b="1" dirty="0" smtClean="0">
                <a:latin typeface="+mn-lt"/>
              </a:rPr>
              <a:t>Recommendations</a:t>
            </a:r>
            <a:endParaRPr lang="en-GB" sz="2000" b="1" i="1" dirty="0">
              <a:latin typeface="+mn-lt"/>
            </a:endParaRPr>
          </a:p>
          <a:p>
            <a:pPr marL="342900" indent="-342900" eaLnBrk="0" hangingPunct="0">
              <a:spcBef>
                <a:spcPct val="0"/>
              </a:spcBef>
              <a:buClr>
                <a:schemeClr val="bg1">
                  <a:lumMod val="65000"/>
                </a:schemeClr>
              </a:buClr>
              <a:buFont typeface="Wingdings" panose="05000000000000000000" pitchFamily="2" charset="2"/>
              <a:buChar char="§"/>
              <a:defRPr/>
            </a:pPr>
            <a:endParaRPr lang="en-GB" sz="2000" b="1" dirty="0" smtClean="0">
              <a:latin typeface="+mn-lt"/>
            </a:endParaRPr>
          </a:p>
          <a:p>
            <a:pPr marL="342900" indent="-342900" eaLnBrk="0" hangingPunct="0">
              <a:spcBef>
                <a:spcPct val="0"/>
              </a:spcBef>
              <a:buClr>
                <a:schemeClr val="accent1"/>
              </a:buClr>
              <a:buFont typeface="Wingdings" panose="05000000000000000000" pitchFamily="2" charset="2"/>
              <a:buChar char="§"/>
              <a:defRPr/>
            </a:pPr>
            <a:endParaRPr lang="en-GB" sz="2000" b="1" dirty="0" smtClean="0">
              <a:latin typeface="+mn-lt"/>
            </a:endParaRPr>
          </a:p>
          <a:p>
            <a:pPr marL="342900" indent="-342900" eaLnBrk="0" hangingPunct="0">
              <a:spcBef>
                <a:spcPct val="0"/>
              </a:spcBef>
              <a:buClr>
                <a:schemeClr val="accent1"/>
              </a:buClr>
              <a:buFont typeface="Wingdings" panose="05000000000000000000" pitchFamily="2" charset="2"/>
              <a:buChar char="§"/>
              <a:defRPr/>
            </a:pPr>
            <a:endParaRPr lang="en-GB" sz="2000" b="1" dirty="0" smtClean="0">
              <a:latin typeface="+mn-lt"/>
            </a:endParaRPr>
          </a:p>
          <a:p>
            <a:pPr marL="342900" indent="-342900" eaLnBrk="0" hangingPunct="0">
              <a:spcBef>
                <a:spcPct val="0"/>
              </a:spcBef>
              <a:buClr>
                <a:schemeClr val="accent1"/>
              </a:buClr>
              <a:buFont typeface="Wingdings" panose="05000000000000000000" pitchFamily="2" charset="2"/>
              <a:buChar char="§"/>
              <a:defRPr/>
            </a:pPr>
            <a:endParaRPr lang="en-GB" sz="2000" b="1" dirty="0">
              <a:latin typeface="+mn-lt"/>
            </a:endParaRPr>
          </a:p>
          <a:p>
            <a:pPr marL="342900" indent="-342900" eaLnBrk="0" hangingPunct="0">
              <a:spcBef>
                <a:spcPct val="0"/>
              </a:spcBef>
              <a:buClr>
                <a:schemeClr val="accent1"/>
              </a:buClr>
              <a:buFont typeface="Wingdings" panose="05000000000000000000" pitchFamily="2" charset="2"/>
              <a:buChar char="§"/>
              <a:defRPr/>
            </a:pPr>
            <a:r>
              <a:rPr lang="en-GB" sz="2000" b="1" dirty="0" smtClean="0">
                <a:latin typeface="+mn-lt"/>
              </a:rPr>
              <a:t>Appendices and </a:t>
            </a:r>
            <a:r>
              <a:rPr lang="en-GB" sz="2000" b="1" dirty="0">
                <a:latin typeface="+mn-lt"/>
              </a:rPr>
              <a:t>supporting information</a:t>
            </a:r>
          </a:p>
        </p:txBody>
      </p:sp>
      <p:sp>
        <p:nvSpPr>
          <p:cNvPr id="116739" name="AutoShape 4"/>
          <p:cNvSpPr>
            <a:spLocks/>
          </p:cNvSpPr>
          <p:nvPr/>
        </p:nvSpPr>
        <p:spPr bwMode="auto">
          <a:xfrm>
            <a:off x="5580063" y="2479672"/>
            <a:ext cx="649287" cy="2000888"/>
          </a:xfrm>
          <a:prstGeom prst="rightBrace">
            <a:avLst>
              <a:gd name="adj1" fmla="val 39751"/>
              <a:gd name="adj2" fmla="val 50000"/>
            </a:avLst>
          </a:prstGeom>
          <a:noFill/>
          <a:ln w="38100">
            <a:solidFill>
              <a:schemeClr val="tx2"/>
            </a:solidFill>
            <a:round/>
            <a:headEnd/>
            <a:tailEnd/>
          </a:ln>
        </p:spPr>
        <p:txBody>
          <a:bodyPr wrap="none" anchor="ctr"/>
          <a:lstStyle/>
          <a:p>
            <a:pPr eaLnBrk="0" hangingPunct="0"/>
            <a:endParaRPr lang="en-US" dirty="0"/>
          </a:p>
        </p:txBody>
      </p:sp>
      <p:sp>
        <p:nvSpPr>
          <p:cNvPr id="116740" name="Text Box 6"/>
          <p:cNvSpPr txBox="1">
            <a:spLocks noChangeArrowheads="1"/>
          </p:cNvSpPr>
          <p:nvPr/>
        </p:nvSpPr>
        <p:spPr bwMode="auto">
          <a:xfrm>
            <a:off x="6304870" y="3265010"/>
            <a:ext cx="2614613" cy="430212"/>
          </a:xfrm>
          <a:prstGeom prst="rect">
            <a:avLst/>
          </a:prstGeom>
          <a:noFill/>
          <a:ln w="9525">
            <a:noFill/>
            <a:miter lim="800000"/>
            <a:headEnd/>
            <a:tailEnd/>
          </a:ln>
        </p:spPr>
        <p:txBody>
          <a:bodyPr wrap="none">
            <a:spAutoFit/>
          </a:bodyPr>
          <a:lstStyle/>
          <a:p>
            <a:pPr eaLnBrk="0" hangingPunct="0">
              <a:spcBef>
                <a:spcPct val="0"/>
              </a:spcBef>
            </a:pPr>
            <a:r>
              <a:rPr lang="en-GB" sz="2200" dirty="0">
                <a:solidFill>
                  <a:schemeClr val="tx2"/>
                </a:solidFill>
                <a:latin typeface="Tahoma" pitchFamily="34" charset="0"/>
              </a:rPr>
              <a:t>Justifies the project</a:t>
            </a:r>
          </a:p>
        </p:txBody>
      </p:sp>
      <p:sp>
        <p:nvSpPr>
          <p:cNvPr id="116741" name="Rectangle 8"/>
          <p:cNvSpPr>
            <a:spLocks noChangeArrowheads="1"/>
          </p:cNvSpPr>
          <p:nvPr/>
        </p:nvSpPr>
        <p:spPr bwMode="auto">
          <a:xfrm>
            <a:off x="100553" y="227422"/>
            <a:ext cx="9144000" cy="692150"/>
          </a:xfrm>
          <a:prstGeom prst="rect">
            <a:avLst/>
          </a:prstGeom>
          <a:noFill/>
          <a:ln w="9525">
            <a:noFill/>
            <a:miter lim="800000"/>
            <a:headEnd/>
            <a:tailEnd/>
          </a:ln>
        </p:spPr>
        <p:txBody>
          <a:bodyPr anchor="ctr"/>
          <a:lstStyle/>
          <a:p>
            <a:pPr eaLnBrk="0" hangingPunct="0">
              <a:spcBef>
                <a:spcPct val="0"/>
              </a:spcBef>
            </a:pPr>
            <a:r>
              <a:rPr lang="en-GB" sz="2400" dirty="0">
                <a:solidFill>
                  <a:srgbClr val="005AA9"/>
                </a:solidFill>
              </a:rPr>
              <a:t>Structure of a </a:t>
            </a:r>
            <a:r>
              <a:rPr lang="en-GB" sz="2400" dirty="0" smtClean="0">
                <a:solidFill>
                  <a:srgbClr val="005AA9"/>
                </a:solidFill>
              </a:rPr>
              <a:t>Business Case</a:t>
            </a:r>
            <a:endParaRPr lang="en-GB" sz="2400" dirty="0">
              <a:solidFill>
                <a:srgbClr val="005AA9"/>
              </a:solidFill>
            </a:endParaRPr>
          </a:p>
        </p:txBody>
      </p:sp>
      <p:pic>
        <p:nvPicPr>
          <p:cNvPr id="6" name="Picture 5" descr="business case - binder.png"/>
          <p:cNvPicPr/>
          <p:nvPr/>
        </p:nvPicPr>
        <p:blipFill>
          <a:blip r:embed="rId3" cstate="print"/>
          <a:stretch>
            <a:fillRect/>
          </a:stretch>
        </p:blipFill>
        <p:spPr>
          <a:xfrm>
            <a:off x="6813437" y="4670660"/>
            <a:ext cx="2150609" cy="1794782"/>
          </a:xfrm>
          <a:prstGeom prst="rect">
            <a:avLst/>
          </a:prstGeom>
        </p:spPr>
      </p:pic>
      <p:sp>
        <p:nvSpPr>
          <p:cNvPr id="7" name="Rounded Rectangle 6"/>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GB" dirty="0" smtClean="0"/>
              <a:t>Categories of Costs and Benefits</a:t>
            </a:r>
          </a:p>
        </p:txBody>
      </p:sp>
      <p:sp>
        <p:nvSpPr>
          <p:cNvPr id="1676298" name="Text Box 10"/>
          <p:cNvSpPr txBox="1">
            <a:spLocks noChangeArrowheads="1"/>
          </p:cNvSpPr>
          <p:nvPr/>
        </p:nvSpPr>
        <p:spPr bwMode="auto">
          <a:xfrm>
            <a:off x="323850" y="1844675"/>
            <a:ext cx="1800225" cy="366713"/>
          </a:xfrm>
          <a:prstGeom prst="rect">
            <a:avLst/>
          </a:prstGeom>
          <a:noFill/>
          <a:ln w="6985" algn="ctr">
            <a:noFill/>
            <a:miter lim="800000"/>
            <a:headEnd/>
            <a:tailEnd/>
          </a:ln>
          <a:effectLst>
            <a:outerShdw dist="35921" dir="2700000" algn="ctr" rotWithShape="0">
              <a:srgbClr val="808080"/>
            </a:outerShdw>
          </a:effectLst>
        </p:spPr>
        <p:txBody>
          <a:bodyPr>
            <a:spAutoFit/>
          </a:bodyPr>
          <a:lstStyle/>
          <a:p>
            <a:pPr eaLnBrk="0" hangingPunct="0">
              <a:defRPr/>
            </a:pPr>
            <a:endParaRPr lang="en-US" dirty="0"/>
          </a:p>
        </p:txBody>
      </p:sp>
      <p:pic>
        <p:nvPicPr>
          <p:cNvPr id="117764" name="Picture 1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850" y="1844675"/>
            <a:ext cx="8331560" cy="3469651"/>
          </a:xfrm>
          <a:prstGeom prst="rect">
            <a:avLst/>
          </a:prstGeom>
          <a:noFill/>
          <a:ln w="9525">
            <a:noFill/>
            <a:miter lim="800000"/>
            <a:headEnd/>
            <a:tailEnd/>
          </a:ln>
        </p:spPr>
      </p:pic>
      <p:sp>
        <p:nvSpPr>
          <p:cNvPr id="5" name="Rounded Rectangle 4"/>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3"/>
          <p:cNvSpPr>
            <a:spLocks noGrp="1" noChangeArrowheads="1"/>
          </p:cNvSpPr>
          <p:nvPr>
            <p:ph type="title"/>
          </p:nvPr>
        </p:nvSpPr>
        <p:spPr/>
        <p:txBody>
          <a:bodyPr/>
          <a:lstStyle/>
          <a:p>
            <a:pPr eaLnBrk="1" hangingPunct="1"/>
            <a:r>
              <a:rPr lang="en-GB" dirty="0" smtClean="0"/>
              <a:t>Tangible Costs and Benefits</a:t>
            </a:r>
          </a:p>
        </p:txBody>
      </p:sp>
      <p:graphicFrame>
        <p:nvGraphicFramePr>
          <p:cNvPr id="5" name="Diagram 4"/>
          <p:cNvGraphicFramePr/>
          <p:nvPr>
            <p:extLst>
              <p:ext uri="{D42A27DB-BD31-4B8C-83A1-F6EECF244321}">
                <p14:modId xmlns:p14="http://schemas.microsoft.com/office/powerpoint/2010/main" val="492559249"/>
              </p:ext>
            </p:extLst>
          </p:nvPr>
        </p:nvGraphicFramePr>
        <p:xfrm>
          <a:off x="1187718" y="1216389"/>
          <a:ext cx="7187025" cy="5358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GB" dirty="0" smtClean="0"/>
              <a:t>Intangible Costs and Benefits</a:t>
            </a:r>
          </a:p>
        </p:txBody>
      </p:sp>
      <p:graphicFrame>
        <p:nvGraphicFramePr>
          <p:cNvPr id="5" name="Diagram 4"/>
          <p:cNvGraphicFramePr/>
          <p:nvPr>
            <p:extLst>
              <p:ext uri="{D42A27DB-BD31-4B8C-83A1-F6EECF244321}">
                <p14:modId xmlns:p14="http://schemas.microsoft.com/office/powerpoint/2010/main" val="1133274106"/>
              </p:ext>
            </p:extLst>
          </p:nvPr>
        </p:nvGraphicFramePr>
        <p:xfrm>
          <a:off x="879899" y="1367972"/>
          <a:ext cx="7785130" cy="4973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42844" y="881499"/>
            <a:ext cx="2887506" cy="5848034"/>
          </a:xfrm>
          <a:prstGeom prst="round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3" name="Title 2"/>
          <p:cNvSpPr>
            <a:spLocks noGrp="1"/>
          </p:cNvSpPr>
          <p:nvPr>
            <p:ph type="title"/>
          </p:nvPr>
        </p:nvSpPr>
        <p:spPr/>
        <p:txBody>
          <a:bodyPr/>
          <a:lstStyle/>
          <a:p>
            <a:r>
              <a:rPr lang="en-GB" dirty="0" smtClean="0"/>
              <a:t>The Development of Business Analysis</a:t>
            </a:r>
            <a:endParaRPr lang="en-GB" dirty="0"/>
          </a:p>
        </p:txBody>
      </p:sp>
      <p:sp>
        <p:nvSpPr>
          <p:cNvPr id="13" name="Rounded Rectangle 12"/>
          <p:cNvSpPr/>
          <p:nvPr/>
        </p:nvSpPr>
        <p:spPr>
          <a:xfrm>
            <a:off x="6292788" y="1111622"/>
            <a:ext cx="2403412" cy="147021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Represents the needs of the business</a:t>
            </a:r>
          </a:p>
        </p:txBody>
      </p:sp>
      <p:sp>
        <p:nvSpPr>
          <p:cNvPr id="15" name="Rounded Rectangle 14"/>
          <p:cNvSpPr/>
          <p:nvPr/>
        </p:nvSpPr>
        <p:spPr>
          <a:xfrm>
            <a:off x="6292788" y="2940422"/>
            <a:ext cx="2403412" cy="173018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ID Business needs and support implementation</a:t>
            </a:r>
            <a:endParaRPr lang="en-GB" sz="1800" b="1" dirty="0">
              <a:solidFill>
                <a:schemeClr val="bg1"/>
              </a:solidFill>
              <a:latin typeface="Arial" pitchFamily="34" charset="0"/>
              <a:cs typeface="Arial" pitchFamily="34" charset="0"/>
            </a:endParaRPr>
          </a:p>
        </p:txBody>
      </p:sp>
      <p:sp>
        <p:nvSpPr>
          <p:cNvPr id="16" name="Rounded Rectangle 15"/>
          <p:cNvSpPr/>
          <p:nvPr/>
        </p:nvSpPr>
        <p:spPr>
          <a:xfrm>
            <a:off x="6292788" y="5029199"/>
            <a:ext cx="2403412" cy="147021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ID and manage requirements through to benefits realisation</a:t>
            </a:r>
            <a:endParaRPr lang="en-GB" sz="1800" b="1" dirty="0">
              <a:solidFill>
                <a:schemeClr val="bg1"/>
              </a:solidFill>
              <a:latin typeface="Arial" pitchFamily="34" charset="0"/>
              <a:cs typeface="Arial" pitchFamily="34" charset="0"/>
            </a:endParaRPr>
          </a:p>
        </p:txBody>
      </p:sp>
      <p:sp>
        <p:nvSpPr>
          <p:cNvPr id="10" name="Rounded Rectangle 9"/>
          <p:cNvSpPr/>
          <p:nvPr/>
        </p:nvSpPr>
        <p:spPr>
          <a:xfrm>
            <a:off x="384891" y="1688327"/>
            <a:ext cx="2403412" cy="147021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OUTSOURCE TO REDUCE COST</a:t>
            </a:r>
          </a:p>
        </p:txBody>
      </p:sp>
      <p:sp>
        <p:nvSpPr>
          <p:cNvPr id="11" name="Rounded Rectangle 10"/>
          <p:cNvSpPr/>
          <p:nvPr/>
        </p:nvSpPr>
        <p:spPr>
          <a:xfrm>
            <a:off x="393700" y="3358763"/>
            <a:ext cx="2403412" cy="147021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USE I.T. FOR COMPETITIVE ADVANTAGE</a:t>
            </a:r>
            <a:endParaRPr lang="en-GB" sz="1800" b="1" dirty="0">
              <a:solidFill>
                <a:schemeClr val="bg1"/>
              </a:solidFill>
              <a:latin typeface="Arial" pitchFamily="34" charset="0"/>
              <a:cs typeface="Arial" pitchFamily="34" charset="0"/>
            </a:endParaRPr>
          </a:p>
        </p:txBody>
      </p:sp>
      <p:sp>
        <p:nvSpPr>
          <p:cNvPr id="14" name="Rounded Rectangle 13"/>
          <p:cNvSpPr/>
          <p:nvPr/>
        </p:nvSpPr>
        <p:spPr>
          <a:xfrm>
            <a:off x="393700" y="5029199"/>
            <a:ext cx="2403412" cy="147021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800" b="1" dirty="0" smtClean="0">
                <a:solidFill>
                  <a:schemeClr val="bg1"/>
                </a:solidFill>
                <a:latin typeface="Arial" pitchFamily="34" charset="0"/>
                <a:cs typeface="Arial" pitchFamily="34" charset="0"/>
              </a:rPr>
              <a:t>SUCCESSFUL BUSINESS CHANGE</a:t>
            </a:r>
            <a:endParaRPr lang="en-GB" sz="1800" b="1" dirty="0">
              <a:solidFill>
                <a:schemeClr val="bg1"/>
              </a:solidFill>
              <a:latin typeface="Arial" pitchFamily="34" charset="0"/>
              <a:cs typeface="Arial" pitchFamily="34" charset="0"/>
            </a:endParaRPr>
          </a:p>
        </p:txBody>
      </p:sp>
      <p:sp>
        <p:nvSpPr>
          <p:cNvPr id="17" name="Rounded Rectangle 16"/>
          <p:cNvSpPr/>
          <p:nvPr/>
        </p:nvSpPr>
        <p:spPr>
          <a:xfrm>
            <a:off x="142844" y="869451"/>
            <a:ext cx="2887506" cy="735187"/>
          </a:xfrm>
          <a:prstGeom prst="round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GB" sz="1800" b="1" dirty="0">
                <a:solidFill>
                  <a:schemeClr val="tx1"/>
                </a:solidFill>
                <a:latin typeface="Arial" pitchFamily="34" charset="0"/>
                <a:cs typeface="Arial" pitchFamily="34" charset="0"/>
              </a:rPr>
              <a:t>BUSINESS NEEDS</a:t>
            </a:r>
          </a:p>
        </p:txBody>
      </p:sp>
      <p:sp>
        <p:nvSpPr>
          <p:cNvPr id="2" name="Pentagon 1"/>
          <p:cNvSpPr/>
          <p:nvPr/>
        </p:nvSpPr>
        <p:spPr>
          <a:xfrm>
            <a:off x="3030350" y="1308847"/>
            <a:ext cx="501744" cy="4984377"/>
          </a:xfrm>
          <a:prstGeom prst="homePlate">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6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235" y="2271946"/>
            <a:ext cx="2492475" cy="2739322"/>
          </a:xfrm>
          <a:prstGeom prst="rect">
            <a:avLst/>
          </a:prstGeom>
        </p:spPr>
      </p:pic>
      <p:sp>
        <p:nvSpPr>
          <p:cNvPr id="20" name="Rounded Rectangle 19"/>
          <p:cNvSpPr/>
          <p:nvPr/>
        </p:nvSpPr>
        <p:spPr>
          <a:xfrm>
            <a:off x="3892144" y="881499"/>
            <a:ext cx="2527456" cy="1031859"/>
          </a:xfrm>
          <a:prstGeom prst="round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GB" sz="1800" b="1" dirty="0" smtClean="0">
                <a:solidFill>
                  <a:schemeClr val="tx1"/>
                </a:solidFill>
                <a:latin typeface="Arial" pitchFamily="34" charset="0"/>
                <a:cs typeface="Arial" pitchFamily="34" charset="0"/>
              </a:rPr>
              <a:t>The Business Analyst: Internal Consultant</a:t>
            </a:r>
            <a:endParaRPr lang="en-GB" sz="1800" b="1" dirty="0">
              <a:solidFill>
                <a:schemeClr val="tx1"/>
              </a:solidFill>
              <a:latin typeface="Arial" pitchFamily="34" charset="0"/>
              <a:cs typeface="Arial" pitchFamily="34" charset="0"/>
            </a:endParaRPr>
          </a:p>
        </p:txBody>
      </p:sp>
      <p:pic>
        <p:nvPicPr>
          <p:cNvPr id="21" name="Picture 20" descr="Business_change_lifecycle_BAFOUND.png"/>
          <p:cNvPicPr>
            <a:picLocks noChangeAspect="1"/>
          </p:cNvPicPr>
          <p:nvPr/>
        </p:nvPicPr>
        <p:blipFill>
          <a:blip r:embed="rId4" cstate="print"/>
          <a:stretch>
            <a:fillRect/>
          </a:stretch>
        </p:blipFill>
        <p:spPr>
          <a:xfrm>
            <a:off x="4957982" y="2731261"/>
            <a:ext cx="740207" cy="546133"/>
          </a:xfrm>
          <a:prstGeom prst="rect">
            <a:avLst/>
          </a:prstGeom>
        </p:spPr>
      </p:pic>
    </p:spTree>
    <p:extLst>
      <p:ext uri="{BB962C8B-B14F-4D97-AF65-F5344CB8AC3E}">
        <p14:creationId xmlns:p14="http://schemas.microsoft.com/office/powerpoint/2010/main" val="33049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3" grpId="0" animBg="1"/>
      <p:bldP spid="15" grpId="0" animBg="1"/>
      <p:bldP spid="16" grpId="0" animBg="1"/>
      <p:bldP spid="10" grpId="0" animBg="1"/>
      <p:bldP spid="11" grpId="0" animBg="1"/>
      <p:bldP spid="14" grpId="0" animBg="1"/>
      <p:bldP spid="17" grpId="0" animBg="1"/>
      <p:bldP spid="2" grpId="0" animBg="1"/>
      <p:bldP spid="2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GB" dirty="0" smtClean="0"/>
              <a:t>Impact and Risk Assessment</a:t>
            </a:r>
          </a:p>
        </p:txBody>
      </p:sp>
      <p:sp>
        <p:nvSpPr>
          <p:cNvPr id="6" name="Rounded Rectangle 5"/>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graphicFrame>
        <p:nvGraphicFramePr>
          <p:cNvPr id="2" name="Diagram 1"/>
          <p:cNvGraphicFramePr/>
          <p:nvPr>
            <p:extLst>
              <p:ext uri="{D42A27DB-BD31-4B8C-83A1-F6EECF244321}">
                <p14:modId xmlns:p14="http://schemas.microsoft.com/office/powerpoint/2010/main" val="1903376940"/>
              </p:ext>
            </p:extLst>
          </p:nvPr>
        </p:nvGraphicFramePr>
        <p:xfrm>
          <a:off x="696685" y="1034143"/>
          <a:ext cx="7808685" cy="5119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3855446"/>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body" sz="quarter" idx="15"/>
          </p:nvPr>
        </p:nvSpPr>
        <p:spPr>
          <a:xfrm>
            <a:off x="142844" y="1237414"/>
            <a:ext cx="8786844" cy="5214974"/>
          </a:xfrm>
        </p:spPr>
        <p:txBody>
          <a:bodyPr/>
          <a:lstStyle/>
          <a:p>
            <a:pPr>
              <a:spcAft>
                <a:spcPts val="1200"/>
              </a:spcAft>
            </a:pPr>
            <a:r>
              <a:rPr lang="en-GB" dirty="0" smtClean="0"/>
              <a:t>In this part of the business case the financial aspects are compared to understand if and when the project will pay for itself</a:t>
            </a:r>
          </a:p>
          <a:p>
            <a:pPr>
              <a:spcAft>
                <a:spcPts val="1200"/>
              </a:spcAft>
            </a:pPr>
            <a:r>
              <a:rPr lang="en-GB" dirty="0" smtClean="0"/>
              <a:t>Investment appraisal techniques:</a:t>
            </a:r>
          </a:p>
          <a:p>
            <a:pPr lvl="1">
              <a:spcAft>
                <a:spcPts val="1200"/>
              </a:spcAft>
            </a:pPr>
            <a:r>
              <a:rPr lang="en-GB" dirty="0" smtClean="0"/>
              <a:t>Payback calculation</a:t>
            </a:r>
          </a:p>
          <a:p>
            <a:pPr lvl="1">
              <a:spcAft>
                <a:spcPts val="1200"/>
              </a:spcAft>
            </a:pPr>
            <a:r>
              <a:rPr lang="en-GB" dirty="0" smtClean="0"/>
              <a:t>Discounted Cash Flow (DCF)</a:t>
            </a:r>
          </a:p>
          <a:p>
            <a:pPr lvl="1">
              <a:spcAft>
                <a:spcPts val="1200"/>
              </a:spcAft>
            </a:pPr>
            <a:r>
              <a:rPr lang="en-GB" dirty="0" smtClean="0"/>
              <a:t>Internal Rate of Return (IRR)</a:t>
            </a:r>
          </a:p>
          <a:p>
            <a:pPr lvl="1">
              <a:spcAft>
                <a:spcPts val="1200"/>
              </a:spcAft>
            </a:pPr>
            <a:r>
              <a:rPr lang="en-GB" dirty="0"/>
              <a:t>Net Present Value (NPV)</a:t>
            </a:r>
          </a:p>
          <a:p>
            <a:pPr lvl="1">
              <a:spcAft>
                <a:spcPts val="1200"/>
              </a:spcAft>
            </a:pPr>
            <a:endParaRPr lang="en-GB" dirty="0" smtClean="0"/>
          </a:p>
          <a:p>
            <a:pPr lvl="1">
              <a:spcAft>
                <a:spcPts val="1200"/>
              </a:spcAft>
            </a:pPr>
            <a:endParaRPr lang="en-US" dirty="0" smtClean="0"/>
          </a:p>
        </p:txBody>
      </p:sp>
      <p:sp>
        <p:nvSpPr>
          <p:cNvPr id="121858" name="Rectangle 2"/>
          <p:cNvSpPr>
            <a:spLocks noGrp="1" noChangeArrowheads="1"/>
          </p:cNvSpPr>
          <p:nvPr>
            <p:ph type="title"/>
          </p:nvPr>
        </p:nvSpPr>
        <p:spPr/>
        <p:txBody>
          <a:bodyPr/>
          <a:lstStyle/>
          <a:p>
            <a:r>
              <a:rPr lang="en-US" dirty="0" smtClean="0"/>
              <a:t>Investment Appraisal </a:t>
            </a:r>
          </a:p>
        </p:txBody>
      </p:sp>
      <p:sp>
        <p:nvSpPr>
          <p:cNvPr id="5" name="Rounded Rectangle 4"/>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523421"/>
            <a:ext cx="8786874" cy="500400"/>
          </a:xfrm>
        </p:spPr>
        <p:txBody>
          <a:bodyPr>
            <a:normAutofit fontScale="90000"/>
          </a:bodyPr>
          <a:lstStyle/>
          <a:p>
            <a:r>
              <a:rPr lang="en-GB" sz="2700" dirty="0"/>
              <a:t>Payback </a:t>
            </a:r>
            <a:r>
              <a:rPr lang="en-GB" sz="2700" dirty="0" smtClean="0"/>
              <a:t>Calculation</a:t>
            </a:r>
            <a:r>
              <a:rPr lang="en-GB" i="1" dirty="0"/>
              <a:t/>
            </a:r>
            <a:br>
              <a:rPr lang="en-GB" i="1" dirty="0"/>
            </a:b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88398237"/>
              </p:ext>
            </p:extLst>
          </p:nvPr>
        </p:nvGraphicFramePr>
        <p:xfrm>
          <a:off x="411697" y="1216390"/>
          <a:ext cx="7776864" cy="4623325"/>
        </p:xfrm>
        <a:graphic>
          <a:graphicData uri="http://schemas.openxmlformats.org/drawingml/2006/table">
            <a:tbl>
              <a:tblPr firstRow="1" bandRow="1">
                <a:tableStyleId>{00A15C55-8517-42AA-B614-E9B94910E393}</a:tableStyleId>
              </a:tblPr>
              <a:tblGrid>
                <a:gridCol w="1296144"/>
                <a:gridCol w="1296144"/>
                <a:gridCol w="1296144"/>
                <a:gridCol w="1296144"/>
                <a:gridCol w="1296144"/>
                <a:gridCol w="1296144"/>
              </a:tblGrid>
              <a:tr h="569035">
                <a:tc>
                  <a:txBody>
                    <a:bodyPr/>
                    <a:lstStyle/>
                    <a:p>
                      <a:pPr algn="ctr">
                        <a:spcAft>
                          <a:spcPts val="0"/>
                        </a:spcAft>
                      </a:pPr>
                      <a:r>
                        <a:rPr lang="en-GB" sz="1800" dirty="0"/>
                        <a:t>Item</a:t>
                      </a:r>
                      <a:endParaRPr lang="en-GB" sz="18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800" dirty="0"/>
                        <a:t>Year </a:t>
                      </a:r>
                      <a:r>
                        <a:rPr lang="en-GB" sz="1800" dirty="0" smtClean="0"/>
                        <a:t>0</a:t>
                      </a:r>
                      <a:endParaRPr lang="en-GB" sz="18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800" dirty="0"/>
                        <a:t>Year </a:t>
                      </a:r>
                      <a:r>
                        <a:rPr lang="en-GB" sz="1800" dirty="0" smtClean="0"/>
                        <a:t>1</a:t>
                      </a:r>
                      <a:endParaRPr lang="en-GB" sz="18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800" dirty="0"/>
                        <a:t>Year </a:t>
                      </a:r>
                      <a:r>
                        <a:rPr lang="en-GB" sz="1800" dirty="0" smtClean="0"/>
                        <a:t>2</a:t>
                      </a:r>
                      <a:endParaRPr lang="en-GB" sz="18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800" dirty="0"/>
                        <a:t>Year </a:t>
                      </a:r>
                      <a:r>
                        <a:rPr lang="en-GB" sz="1800" dirty="0" smtClean="0"/>
                        <a:t>3</a:t>
                      </a:r>
                      <a:endParaRPr lang="en-GB" sz="18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800" dirty="0"/>
                        <a:t>Year </a:t>
                      </a:r>
                      <a:r>
                        <a:rPr lang="en-GB" sz="1800" dirty="0" smtClean="0"/>
                        <a:t>4</a:t>
                      </a:r>
                      <a:endParaRPr lang="en-GB" sz="18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Hardware purchase</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-180,000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Hardware </a:t>
                      </a:r>
                    </a:p>
                    <a:p>
                      <a:pPr>
                        <a:spcAft>
                          <a:spcPts val="0"/>
                        </a:spcAft>
                      </a:pPr>
                      <a:r>
                        <a:rPr lang="en-GB" sz="1400" dirty="0"/>
                        <a:t>maintenance</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Software purchase</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-80,000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0 </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Software support</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-30,000 </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smtClean="0"/>
                        <a:t>Staff </a:t>
                      </a:r>
                      <a:r>
                        <a:rPr lang="en-GB" sz="1400" dirty="0"/>
                        <a:t>savings</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150,000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150,000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150,000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150,000 </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Cash flow for year (savings less costs)</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-260,000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90,000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90,000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90,000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90,000</a:t>
                      </a:r>
                      <a:endParaRPr lang="en-GB" sz="1400" dirty="0">
                        <a:latin typeface="Arial" pitchFamily="34" charset="0"/>
                        <a:ea typeface="Times New Roman"/>
                        <a:cs typeface="Arial" pitchFamily="34" charset="0"/>
                      </a:endParaRPr>
                    </a:p>
                  </a:txBody>
                  <a:tcPr marL="68580" marR="68580" marT="0" marB="0" anchor="ctr"/>
                </a:tc>
              </a:tr>
              <a:tr h="569035">
                <a:tc>
                  <a:txBody>
                    <a:bodyPr/>
                    <a:lstStyle/>
                    <a:p>
                      <a:pPr>
                        <a:spcAft>
                          <a:spcPts val="0"/>
                        </a:spcAft>
                      </a:pPr>
                      <a:r>
                        <a:rPr lang="en-GB" sz="1400" dirty="0"/>
                        <a:t>Cumulative cash flow</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-260,000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-170,000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a:t>-80,000</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10,000</a:t>
                      </a:r>
                      <a:r>
                        <a:rPr lang="en-GB" sz="1400" dirty="0"/>
                        <a:t> </a:t>
                      </a:r>
                      <a:endParaRPr lang="en-GB" sz="14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400" dirty="0" smtClean="0"/>
                        <a:t>100,000</a:t>
                      </a:r>
                      <a:endParaRPr lang="en-GB" sz="1400" dirty="0">
                        <a:latin typeface="Arial" pitchFamily="34" charset="0"/>
                        <a:ea typeface="Times New Roman"/>
                        <a:cs typeface="Arial" pitchFamily="34" charset="0"/>
                      </a:endParaRPr>
                    </a:p>
                  </a:txBody>
                  <a:tcPr marL="68580" marR="68580" marT="0" marB="0" anchor="ctr"/>
                </a:tc>
              </a:tr>
            </a:tbl>
          </a:graphicData>
        </a:graphic>
      </p:graphicFrame>
      <p:sp>
        <p:nvSpPr>
          <p:cNvPr id="4" name="Rounded Rectangle 3"/>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Discounted C</a:t>
            </a:r>
            <a:r>
              <a:rPr lang="en-GB" dirty="0" smtClean="0"/>
              <a:t>ash Flow, Net Present Value and IRR</a:t>
            </a:r>
            <a:endParaRPr lang="en-GB" i="1" dirty="0"/>
          </a:p>
        </p:txBody>
      </p:sp>
      <p:graphicFrame>
        <p:nvGraphicFramePr>
          <p:cNvPr id="6" name="Table 5"/>
          <p:cNvGraphicFramePr>
            <a:graphicFrameLocks noGrp="1"/>
          </p:cNvGraphicFramePr>
          <p:nvPr>
            <p:extLst>
              <p:ext uri="{D42A27DB-BD31-4B8C-83A1-F6EECF244321}">
                <p14:modId xmlns:p14="http://schemas.microsoft.com/office/powerpoint/2010/main" val="915730942"/>
              </p:ext>
            </p:extLst>
          </p:nvPr>
        </p:nvGraphicFramePr>
        <p:xfrm>
          <a:off x="357156" y="1216390"/>
          <a:ext cx="8411286" cy="3273967"/>
        </p:xfrm>
        <a:graphic>
          <a:graphicData uri="http://schemas.openxmlformats.org/drawingml/2006/table">
            <a:tbl>
              <a:tblPr firstRow="1" bandRow="1">
                <a:tableStyleId>{00A15C55-8517-42AA-B614-E9B94910E393}</a:tableStyleId>
              </a:tblPr>
              <a:tblGrid>
                <a:gridCol w="1401881"/>
                <a:gridCol w="1401881"/>
                <a:gridCol w="1401881"/>
                <a:gridCol w="1401881"/>
                <a:gridCol w="1401881"/>
                <a:gridCol w="1401881"/>
              </a:tblGrid>
              <a:tr h="563429">
                <a:tc>
                  <a:txBody>
                    <a:bodyPr/>
                    <a:lstStyle/>
                    <a:p>
                      <a:pPr algn="ctr">
                        <a:spcAft>
                          <a:spcPts val="0"/>
                        </a:spcAft>
                      </a:pPr>
                      <a:r>
                        <a:rPr lang="en-GB" sz="1600" dirty="0"/>
                        <a:t>Item</a:t>
                      </a:r>
                      <a:endParaRPr lang="en-GB" sz="16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600" dirty="0"/>
                        <a:t>Year </a:t>
                      </a:r>
                      <a:r>
                        <a:rPr lang="en-GB" sz="1600" dirty="0" smtClean="0"/>
                        <a:t>0</a:t>
                      </a:r>
                      <a:endParaRPr lang="en-GB" sz="16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600" dirty="0"/>
                        <a:t>Year </a:t>
                      </a:r>
                      <a:r>
                        <a:rPr lang="en-GB" sz="1600" dirty="0" smtClean="0"/>
                        <a:t>1</a:t>
                      </a:r>
                      <a:endParaRPr lang="en-GB" sz="16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600" dirty="0"/>
                        <a:t>Year </a:t>
                      </a:r>
                      <a:r>
                        <a:rPr lang="en-GB" sz="1600" dirty="0" smtClean="0"/>
                        <a:t>2</a:t>
                      </a:r>
                      <a:endParaRPr lang="en-GB" sz="16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600" dirty="0"/>
                        <a:t>Year </a:t>
                      </a:r>
                      <a:r>
                        <a:rPr lang="en-GB" sz="1600" dirty="0" smtClean="0"/>
                        <a:t>3</a:t>
                      </a:r>
                      <a:endParaRPr lang="en-GB" sz="1600" dirty="0">
                        <a:latin typeface="Arial" pitchFamily="34" charset="0"/>
                        <a:ea typeface="Times New Roman"/>
                        <a:cs typeface="Arial" pitchFamily="34" charset="0"/>
                      </a:endParaRPr>
                    </a:p>
                  </a:txBody>
                  <a:tcPr marL="68580" marR="68580" marT="0" marB="0" anchor="ctr"/>
                </a:tc>
                <a:tc>
                  <a:txBody>
                    <a:bodyPr/>
                    <a:lstStyle/>
                    <a:p>
                      <a:pPr algn="ctr">
                        <a:spcAft>
                          <a:spcPts val="0"/>
                        </a:spcAft>
                      </a:pPr>
                      <a:r>
                        <a:rPr lang="en-GB" sz="1600" dirty="0"/>
                        <a:t>Year </a:t>
                      </a:r>
                      <a:r>
                        <a:rPr lang="en-GB" sz="1600" dirty="0" smtClean="0"/>
                        <a:t>4</a:t>
                      </a:r>
                      <a:endParaRPr lang="en-GB" sz="1600" dirty="0">
                        <a:latin typeface="Arial" pitchFamily="34" charset="0"/>
                        <a:ea typeface="Times New Roman"/>
                        <a:cs typeface="Arial" pitchFamily="34" charset="0"/>
                      </a:endParaRPr>
                    </a:p>
                  </a:txBody>
                  <a:tcPr marL="68580" marR="68580" marT="0" marB="0" anchor="ctr"/>
                </a:tc>
              </a:tr>
              <a:tr h="904960">
                <a:tc>
                  <a:txBody>
                    <a:bodyPr/>
                    <a:lstStyle/>
                    <a:p>
                      <a:pPr>
                        <a:spcAft>
                          <a:spcPts val="0"/>
                        </a:spcAft>
                      </a:pPr>
                      <a:r>
                        <a:rPr lang="en-GB" sz="1600" dirty="0"/>
                        <a:t>Cash flow for year (savings less costs)</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-260,000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90,000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90,000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90,000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90,000</a:t>
                      </a:r>
                      <a:endParaRPr lang="en-GB" sz="1600" dirty="0">
                        <a:latin typeface="Arial" pitchFamily="34" charset="0"/>
                        <a:ea typeface="Times New Roman"/>
                        <a:cs typeface="Arial" pitchFamily="34" charset="0"/>
                      </a:endParaRPr>
                    </a:p>
                  </a:txBody>
                  <a:tcPr marL="68580" marR="68580" marT="0" marB="0" anchor="ctr"/>
                </a:tc>
              </a:tr>
              <a:tr h="678720">
                <a:tc>
                  <a:txBody>
                    <a:bodyPr/>
                    <a:lstStyle/>
                    <a:p>
                      <a:pPr>
                        <a:spcAft>
                          <a:spcPts val="0"/>
                        </a:spcAft>
                      </a:pPr>
                      <a:r>
                        <a:rPr lang="en-GB" sz="1600" dirty="0" smtClean="0"/>
                        <a:t>Discount Factor (10%)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1.000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0.909</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0.826</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0.751</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0.683</a:t>
                      </a:r>
                      <a:endParaRPr lang="en-GB" sz="1600" dirty="0">
                        <a:latin typeface="Arial" pitchFamily="34" charset="0"/>
                        <a:ea typeface="Times New Roman"/>
                        <a:cs typeface="Arial" pitchFamily="34" charset="0"/>
                      </a:endParaRPr>
                    </a:p>
                  </a:txBody>
                  <a:tcPr marL="68580" marR="68580" marT="0" marB="0" anchor="ctr"/>
                </a:tc>
              </a:tr>
              <a:tr h="563429">
                <a:tc>
                  <a:txBody>
                    <a:bodyPr/>
                    <a:lstStyle/>
                    <a:p>
                      <a:pPr>
                        <a:spcAft>
                          <a:spcPts val="0"/>
                        </a:spcAft>
                      </a:pPr>
                      <a:r>
                        <a:rPr lang="en-GB" sz="1600" dirty="0" smtClean="0"/>
                        <a:t>DCF</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-260,000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81,810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74,340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67,590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61,470</a:t>
                      </a:r>
                      <a:endParaRPr lang="en-GB" sz="1600" dirty="0">
                        <a:latin typeface="Arial" pitchFamily="34" charset="0"/>
                        <a:ea typeface="Times New Roman"/>
                        <a:cs typeface="Arial" pitchFamily="34" charset="0"/>
                      </a:endParaRPr>
                    </a:p>
                  </a:txBody>
                  <a:tcPr marL="68580" marR="68580" marT="0" marB="0" anchor="ctr"/>
                </a:tc>
              </a:tr>
              <a:tr h="563429">
                <a:tc>
                  <a:txBody>
                    <a:bodyPr/>
                    <a:lstStyle/>
                    <a:p>
                      <a:pPr>
                        <a:spcAft>
                          <a:spcPts val="0"/>
                        </a:spcAft>
                      </a:pPr>
                      <a:r>
                        <a:rPr lang="en-GB" sz="1600" dirty="0"/>
                        <a:t>Cumulative </a:t>
                      </a:r>
                      <a:r>
                        <a:rPr lang="en-GB" sz="1600" dirty="0" smtClean="0"/>
                        <a:t>DCF</a:t>
                      </a:r>
                      <a:endParaRPr lang="en-GB" sz="1600" dirty="0" smtClean="0">
                        <a:solidFill>
                          <a:srgbClr val="000000"/>
                        </a:solidFill>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-260,000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a:t>-</a:t>
                      </a:r>
                      <a:r>
                        <a:rPr lang="en-GB" sz="1600" dirty="0" smtClean="0"/>
                        <a:t>178,190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-103,850</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1600" dirty="0" smtClean="0"/>
                        <a:t>-36,260</a:t>
                      </a:r>
                      <a:r>
                        <a:rPr lang="en-GB" sz="1600" dirty="0"/>
                        <a:t> </a:t>
                      </a:r>
                      <a:endParaRPr lang="en-GB" sz="1600" dirty="0">
                        <a:latin typeface="Arial" pitchFamily="34" charset="0"/>
                        <a:ea typeface="Times New Roman"/>
                        <a:cs typeface="Arial" pitchFamily="34" charset="0"/>
                      </a:endParaRPr>
                    </a:p>
                  </a:txBody>
                  <a:tcPr marL="68580" marR="68580" marT="0" marB="0" anchor="ctr"/>
                </a:tc>
                <a:tc>
                  <a:txBody>
                    <a:bodyPr/>
                    <a:lstStyle/>
                    <a:p>
                      <a:pPr algn="r">
                        <a:spcAft>
                          <a:spcPts val="0"/>
                        </a:spcAft>
                      </a:pPr>
                      <a:r>
                        <a:rPr lang="en-GB" sz="2000" b="1" dirty="0" smtClean="0">
                          <a:solidFill>
                            <a:srgbClr val="C00000"/>
                          </a:solidFill>
                        </a:rPr>
                        <a:t>+25,210</a:t>
                      </a:r>
                      <a:endParaRPr lang="en-GB" sz="2000" b="1" dirty="0">
                        <a:solidFill>
                          <a:srgbClr val="C00000"/>
                        </a:solidFill>
                        <a:latin typeface="Arial" pitchFamily="34" charset="0"/>
                        <a:ea typeface="Times New Roman"/>
                        <a:cs typeface="Arial" pitchFamily="34" charset="0"/>
                      </a:endParaRPr>
                    </a:p>
                  </a:txBody>
                  <a:tcPr marL="68580" marR="68580" marT="0" marB="0" anchor="ctr"/>
                </a:tc>
              </a:tr>
            </a:tbl>
          </a:graphicData>
        </a:graphic>
      </p:graphicFrame>
      <p:sp>
        <p:nvSpPr>
          <p:cNvPr id="7" name="Rounded Rectangle 6"/>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
        <p:nvSpPr>
          <p:cNvPr id="11" name="Rectangle 3"/>
          <p:cNvSpPr>
            <a:spLocks noGrp="1" noChangeArrowheads="1"/>
          </p:cNvSpPr>
          <p:nvPr>
            <p:ph type="body" sz="quarter" idx="15"/>
          </p:nvPr>
        </p:nvSpPr>
        <p:spPr>
          <a:xfrm>
            <a:off x="357156" y="4604658"/>
            <a:ext cx="8572562" cy="1894114"/>
          </a:xfrm>
        </p:spPr>
        <p:txBody>
          <a:bodyPr>
            <a:normAutofit fontScale="85000" lnSpcReduction="10000"/>
          </a:bodyPr>
          <a:lstStyle/>
          <a:p>
            <a:pPr>
              <a:spcAft>
                <a:spcPts val="1200"/>
              </a:spcAft>
            </a:pPr>
            <a:r>
              <a:rPr lang="en-GB" dirty="0" smtClean="0"/>
              <a:t>Net Present Value (NPV) of the project = £25,210 after 4 years (add all DCF)</a:t>
            </a:r>
          </a:p>
          <a:p>
            <a:pPr>
              <a:spcAft>
                <a:spcPts val="1200"/>
              </a:spcAft>
            </a:pPr>
            <a:r>
              <a:rPr lang="en-GB" dirty="0" smtClean="0"/>
              <a:t>Internal Rate of Return (IRR)</a:t>
            </a:r>
          </a:p>
          <a:p>
            <a:pPr lvl="1">
              <a:spcAft>
                <a:spcPts val="1200"/>
              </a:spcAft>
            </a:pPr>
            <a:r>
              <a:rPr lang="en-GB" dirty="0" smtClean="0"/>
              <a:t>Assesses what sort of return on investment is represented by the project as a single percentage figure</a:t>
            </a:r>
          </a:p>
          <a:p>
            <a:pPr lvl="1">
              <a:spcAft>
                <a:spcPts val="1200"/>
              </a:spcAft>
            </a:pPr>
            <a:r>
              <a:rPr lang="en-GB" dirty="0" smtClean="0"/>
              <a:t>Compared against the likely interest rates over the same period</a:t>
            </a:r>
            <a:endParaRPr lang="en-US" dirty="0"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8</a:t>
            </a:r>
            <a:endParaRPr lang="en-GB" dirty="0"/>
          </a:p>
        </p:txBody>
      </p:sp>
      <p:graphicFrame>
        <p:nvGraphicFramePr>
          <p:cNvPr id="5" name="Diagram 4"/>
          <p:cNvGraphicFramePr/>
          <p:nvPr>
            <p:extLst>
              <p:ext uri="{D42A27DB-BD31-4B8C-83A1-F6EECF244321}">
                <p14:modId xmlns:p14="http://schemas.microsoft.com/office/powerpoint/2010/main" val="1418049004"/>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ounded Rectangle 8"/>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extLst>
      <p:ext uri="{BB962C8B-B14F-4D97-AF65-F5344CB8AC3E}">
        <p14:creationId xmlns:p14="http://schemas.microsoft.com/office/powerpoint/2010/main" val="272874358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p:cNvSpPr>
            <a:spLocks noGrp="1" noChangeArrowheads="1"/>
          </p:cNvSpPr>
          <p:nvPr>
            <p:ph type="body" sz="quarter" idx="15"/>
          </p:nvPr>
        </p:nvSpPr>
        <p:spPr/>
        <p:txBody>
          <a:bodyPr/>
          <a:lstStyle/>
          <a:p>
            <a:pPr>
              <a:spcAft>
                <a:spcPts val="2000"/>
              </a:spcAft>
            </a:pPr>
            <a:r>
              <a:rPr lang="en-GB" dirty="0" smtClean="0"/>
              <a:t>Think about the audience</a:t>
            </a:r>
          </a:p>
          <a:p>
            <a:pPr>
              <a:spcAft>
                <a:spcPts val="2000"/>
              </a:spcAft>
            </a:pPr>
            <a:r>
              <a:rPr lang="en-GB" dirty="0" smtClean="0"/>
              <a:t>Keep it short</a:t>
            </a:r>
          </a:p>
          <a:p>
            <a:pPr>
              <a:spcAft>
                <a:spcPts val="2000"/>
              </a:spcAft>
            </a:pPr>
            <a:r>
              <a:rPr lang="en-GB" dirty="0" smtClean="0"/>
              <a:t>Consider the structure</a:t>
            </a:r>
          </a:p>
          <a:p>
            <a:pPr>
              <a:spcAft>
                <a:spcPts val="2000"/>
              </a:spcAft>
            </a:pPr>
            <a:r>
              <a:rPr lang="en-GB" dirty="0" smtClean="0"/>
              <a:t>Think about appearances</a:t>
            </a:r>
          </a:p>
          <a:p>
            <a:pPr>
              <a:spcAft>
                <a:spcPts val="2000"/>
              </a:spcAft>
            </a:pPr>
            <a:endParaRPr lang="en-GB" dirty="0"/>
          </a:p>
          <a:p>
            <a:pPr>
              <a:spcAft>
                <a:spcPts val="2000"/>
              </a:spcAft>
            </a:pPr>
            <a:r>
              <a:rPr lang="en-GB" dirty="0" smtClean="0"/>
              <a:t>Consider ongoing reporting (and communication)</a:t>
            </a:r>
          </a:p>
          <a:p>
            <a:pPr lvl="1">
              <a:spcAft>
                <a:spcPts val="2000"/>
              </a:spcAft>
            </a:pPr>
            <a:r>
              <a:rPr lang="en-GB" dirty="0" smtClean="0"/>
              <a:t>RAID logs</a:t>
            </a:r>
          </a:p>
          <a:p>
            <a:pPr lvl="1">
              <a:spcAft>
                <a:spcPts val="2000"/>
              </a:spcAft>
            </a:pPr>
            <a:r>
              <a:rPr lang="en-GB" dirty="0" smtClean="0"/>
              <a:t>CARDI logs</a:t>
            </a:r>
          </a:p>
        </p:txBody>
      </p:sp>
      <p:sp>
        <p:nvSpPr>
          <p:cNvPr id="125954" name="Rectangle 2"/>
          <p:cNvSpPr>
            <a:spLocks noGrp="1" noChangeArrowheads="1"/>
          </p:cNvSpPr>
          <p:nvPr>
            <p:ph type="title"/>
          </p:nvPr>
        </p:nvSpPr>
        <p:spPr/>
        <p:txBody>
          <a:bodyPr/>
          <a:lstStyle/>
          <a:p>
            <a:r>
              <a:rPr lang="en-GB" dirty="0" smtClean="0"/>
              <a:t>Presentation of a Business </a:t>
            </a:r>
            <a:r>
              <a:rPr lang="en-GB" dirty="0"/>
              <a:t>C</a:t>
            </a:r>
            <a:r>
              <a:rPr lang="en-GB" dirty="0" smtClean="0"/>
              <a:t>ase</a:t>
            </a:r>
          </a:p>
        </p:txBody>
      </p:sp>
      <p:pic>
        <p:nvPicPr>
          <p:cNvPr id="4" name="Picture 3" descr="business case - binder.png"/>
          <p:cNvPicPr/>
          <p:nvPr/>
        </p:nvPicPr>
        <p:blipFill>
          <a:blip r:embed="rId3" cstate="print"/>
          <a:stretch>
            <a:fillRect/>
          </a:stretch>
        </p:blipFill>
        <p:spPr>
          <a:xfrm>
            <a:off x="6299994" y="1689291"/>
            <a:ext cx="2471738" cy="1990725"/>
          </a:xfrm>
          <a:prstGeom prst="rect">
            <a:avLst/>
          </a:prstGeom>
        </p:spPr>
      </p:pic>
      <p:sp>
        <p:nvSpPr>
          <p:cNvPr id="5" name="Rounded Rectangle 4"/>
          <p:cNvSpPr/>
          <p:nvPr/>
        </p:nvSpPr>
        <p:spPr>
          <a:xfrm>
            <a:off x="7535863" y="378190"/>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Evaluate Options</a:t>
            </a: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sz="quarter" idx="15"/>
          </p:nvPr>
        </p:nvSpPr>
        <p:spPr/>
        <p:txBody>
          <a:bodyPr/>
          <a:lstStyle/>
          <a:p>
            <a:pPr>
              <a:buFontTx/>
              <a:buNone/>
            </a:pPr>
            <a:r>
              <a:rPr lang="en-GB" dirty="0" smtClean="0"/>
              <a:t>Business Analysis Process Model: Define </a:t>
            </a:r>
            <a:r>
              <a:rPr lang="en-GB" dirty="0"/>
              <a:t>R</a:t>
            </a:r>
            <a:r>
              <a:rPr lang="en-GB" dirty="0" smtClean="0"/>
              <a:t>equirements </a:t>
            </a:r>
          </a:p>
        </p:txBody>
      </p:sp>
      <p:sp>
        <p:nvSpPr>
          <p:cNvPr id="129026" name="Rectangle 2"/>
          <p:cNvSpPr>
            <a:spLocks noGrp="1" noChangeArrowheads="1"/>
          </p:cNvSpPr>
          <p:nvPr>
            <p:ph type="title"/>
          </p:nvPr>
        </p:nvSpPr>
        <p:spPr/>
        <p:txBody>
          <a:bodyPr/>
          <a:lstStyle/>
          <a:p>
            <a:r>
              <a:rPr lang="en-GB" dirty="0" smtClean="0"/>
              <a:t>10. Establishing the Requirements</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38" y="1491832"/>
            <a:ext cx="7113131" cy="2032323"/>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306" y="3715780"/>
            <a:ext cx="5596592" cy="2970769"/>
          </a:xfrm>
          <a:prstGeom prst="rect">
            <a:avLst/>
          </a:prstGeom>
        </p:spPr>
      </p:pic>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30051" name="Rectangle 4"/>
          <p:cNvSpPr>
            <a:spLocks noGrp="1" noChangeArrowheads="1"/>
          </p:cNvSpPr>
          <p:nvPr>
            <p:ph type="title"/>
          </p:nvPr>
        </p:nvSpPr>
        <p:spPr/>
        <p:txBody>
          <a:bodyPr/>
          <a:lstStyle/>
          <a:p>
            <a:r>
              <a:rPr lang="en-GB" dirty="0" smtClean="0"/>
              <a:t>Requirements Engineering  </a:t>
            </a:r>
          </a:p>
        </p:txBody>
      </p:sp>
      <p:graphicFrame>
        <p:nvGraphicFramePr>
          <p:cNvPr id="7" name="Diagram 6"/>
          <p:cNvGraphicFramePr/>
          <p:nvPr>
            <p:extLst>
              <p:ext uri="{D42A27DB-BD31-4B8C-83A1-F6EECF244321}">
                <p14:modId xmlns:p14="http://schemas.microsoft.com/office/powerpoint/2010/main" val="1054497777"/>
              </p:ext>
            </p:extLst>
          </p:nvPr>
        </p:nvGraphicFramePr>
        <p:xfrm>
          <a:off x="342900" y="957448"/>
          <a:ext cx="8164285" cy="5568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type="body" sz="quarter" idx="15"/>
          </p:nvPr>
        </p:nvSpPr>
        <p:spPr>
          <a:xfrm>
            <a:off x="142874" y="1089546"/>
            <a:ext cx="8786844" cy="5214974"/>
          </a:xfrm>
        </p:spPr>
        <p:txBody>
          <a:bodyPr>
            <a:normAutofit fontScale="85000" lnSpcReduction="10000"/>
          </a:bodyPr>
          <a:lstStyle/>
          <a:p>
            <a:pPr>
              <a:lnSpc>
                <a:spcPct val="150000"/>
              </a:lnSpc>
            </a:pPr>
            <a:r>
              <a:rPr lang="en-GB" dirty="0" smtClean="0"/>
              <a:t>Not linked to business objectives in terms of reference (</a:t>
            </a:r>
            <a:r>
              <a:rPr lang="en-GB" dirty="0" smtClean="0">
                <a:solidFill>
                  <a:schemeClr val="tx2"/>
                </a:solidFill>
              </a:rPr>
              <a:t>OSCAR</a:t>
            </a:r>
            <a:r>
              <a:rPr lang="en-GB" dirty="0" smtClean="0"/>
              <a:t>)</a:t>
            </a:r>
          </a:p>
          <a:p>
            <a:pPr>
              <a:lnSpc>
                <a:spcPct val="150000"/>
              </a:lnSpc>
            </a:pPr>
            <a:r>
              <a:rPr lang="en-GB" dirty="0" smtClean="0"/>
              <a:t>With how they are </a:t>
            </a:r>
            <a:r>
              <a:rPr lang="en-GB" dirty="0" smtClean="0">
                <a:solidFill>
                  <a:schemeClr val="tx2"/>
                </a:solidFill>
              </a:rPr>
              <a:t>written</a:t>
            </a:r>
            <a:r>
              <a:rPr lang="en-GB" dirty="0" smtClean="0"/>
              <a:t>:</a:t>
            </a:r>
          </a:p>
          <a:p>
            <a:pPr lvl="1">
              <a:lnSpc>
                <a:spcPct val="150000"/>
              </a:lnSpc>
            </a:pPr>
            <a:r>
              <a:rPr lang="en-GB" dirty="0" smtClean="0"/>
              <a:t>Ambiguity </a:t>
            </a:r>
          </a:p>
          <a:p>
            <a:pPr lvl="1">
              <a:lnSpc>
                <a:spcPct val="150000"/>
              </a:lnSpc>
            </a:pPr>
            <a:r>
              <a:rPr lang="en-GB" dirty="0" smtClean="0"/>
              <a:t>Duplication and overlaps</a:t>
            </a:r>
          </a:p>
          <a:p>
            <a:pPr lvl="1">
              <a:lnSpc>
                <a:spcPct val="150000"/>
              </a:lnSpc>
            </a:pPr>
            <a:r>
              <a:rPr lang="en-GB" dirty="0"/>
              <a:t>Conflicts between requirements</a:t>
            </a:r>
          </a:p>
          <a:p>
            <a:pPr lvl="1">
              <a:lnSpc>
                <a:spcPct val="150000"/>
              </a:lnSpc>
            </a:pPr>
            <a:r>
              <a:rPr lang="en-GB" dirty="0"/>
              <a:t>No measures of success or quality</a:t>
            </a:r>
          </a:p>
          <a:p>
            <a:pPr lvl="1">
              <a:lnSpc>
                <a:spcPct val="150000"/>
              </a:lnSpc>
            </a:pPr>
            <a:r>
              <a:rPr lang="en-GB" dirty="0"/>
              <a:t>Assume a solution</a:t>
            </a:r>
          </a:p>
          <a:p>
            <a:pPr lvl="1">
              <a:lnSpc>
                <a:spcPct val="150000"/>
              </a:lnSpc>
            </a:pPr>
            <a:r>
              <a:rPr lang="en-GB" dirty="0"/>
              <a:t>Assume </a:t>
            </a:r>
            <a:r>
              <a:rPr lang="en-GB" dirty="0" smtClean="0"/>
              <a:t>understanding of terminology</a:t>
            </a:r>
            <a:endParaRPr lang="en-GB" dirty="0"/>
          </a:p>
          <a:p>
            <a:pPr>
              <a:lnSpc>
                <a:spcPct val="150000"/>
              </a:lnSpc>
            </a:pPr>
            <a:r>
              <a:rPr lang="en-GB" dirty="0" smtClean="0"/>
              <a:t>With how they are </a:t>
            </a:r>
            <a:r>
              <a:rPr lang="en-GB" dirty="0" smtClean="0">
                <a:solidFill>
                  <a:schemeClr val="tx2"/>
                </a:solidFill>
              </a:rPr>
              <a:t>captured</a:t>
            </a:r>
            <a:r>
              <a:rPr lang="en-GB" dirty="0" smtClean="0"/>
              <a:t>:</a:t>
            </a:r>
          </a:p>
          <a:p>
            <a:pPr lvl="1">
              <a:lnSpc>
                <a:spcPct val="150000"/>
              </a:lnSpc>
            </a:pPr>
            <a:r>
              <a:rPr lang="en-GB" dirty="0" smtClean="0"/>
              <a:t>Requirements missing/incomplete/incorrect</a:t>
            </a:r>
          </a:p>
          <a:p>
            <a:pPr lvl="1">
              <a:lnSpc>
                <a:spcPct val="150000"/>
              </a:lnSpc>
            </a:pPr>
            <a:r>
              <a:rPr lang="en-GB" dirty="0" smtClean="0"/>
              <a:t>Misinterpreted from the stakeholder</a:t>
            </a:r>
          </a:p>
          <a:p>
            <a:pPr lvl="1">
              <a:lnSpc>
                <a:spcPct val="150000"/>
              </a:lnSpc>
            </a:pPr>
            <a:r>
              <a:rPr lang="en-GB" dirty="0" smtClean="0"/>
              <a:t>Lack of understanding of stakeholder perspectives</a:t>
            </a:r>
          </a:p>
        </p:txBody>
      </p:sp>
      <p:sp>
        <p:nvSpPr>
          <p:cNvPr id="132098" name="Rectangle 2"/>
          <p:cNvSpPr>
            <a:spLocks noGrp="1" noChangeArrowheads="1"/>
          </p:cNvSpPr>
          <p:nvPr>
            <p:ph type="title"/>
          </p:nvPr>
        </p:nvSpPr>
        <p:spPr/>
        <p:txBody>
          <a:bodyPr/>
          <a:lstStyle/>
          <a:p>
            <a:r>
              <a:rPr lang="en-GB" dirty="0" smtClean="0"/>
              <a:t>Problems with Requirements</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21505" y="1500174"/>
            <a:ext cx="2000264" cy="1000132"/>
          </a:xfrm>
          <a:prstGeom prst="rect">
            <a:avLst/>
          </a:prstGeom>
          <a:solidFill>
            <a:srgbClr val="539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solidFill>
                <a:latin typeface="Arial" pitchFamily="34" charset="0"/>
                <a:cs typeface="Arial" pitchFamily="34" charset="0"/>
              </a:rPr>
              <a:t>Requirements</a:t>
            </a:r>
          </a:p>
          <a:p>
            <a:pPr algn="ctr"/>
            <a:r>
              <a:rPr lang="en-GB" sz="2000" b="1" dirty="0" smtClean="0">
                <a:solidFill>
                  <a:schemeClr val="bg1"/>
                </a:solidFill>
                <a:latin typeface="Arial" pitchFamily="34" charset="0"/>
                <a:cs typeface="Arial" pitchFamily="34" charset="0"/>
              </a:rPr>
              <a:t>elicitation</a:t>
            </a:r>
            <a:endParaRPr lang="en-GB" sz="2000" b="1" dirty="0" smtClean="0">
              <a:solidFill>
                <a:srgbClr val="539FD2"/>
              </a:solidFill>
              <a:latin typeface="Arial" pitchFamily="34" charset="0"/>
              <a:cs typeface="Arial" pitchFamily="34" charset="0"/>
            </a:endParaRPr>
          </a:p>
        </p:txBody>
      </p:sp>
      <p:sp>
        <p:nvSpPr>
          <p:cNvPr id="6" name="Rectangle 5"/>
          <p:cNvSpPr/>
          <p:nvPr/>
        </p:nvSpPr>
        <p:spPr>
          <a:xfrm>
            <a:off x="3571868" y="1500174"/>
            <a:ext cx="2000264" cy="1000132"/>
          </a:xfrm>
          <a:prstGeom prst="rect">
            <a:avLst/>
          </a:prstGeom>
          <a:solidFill>
            <a:srgbClr val="539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solidFill>
                <a:latin typeface="Arial" pitchFamily="34" charset="0"/>
                <a:cs typeface="Arial" pitchFamily="34" charset="0"/>
              </a:rPr>
              <a:t>Requirements</a:t>
            </a:r>
            <a:r>
              <a:rPr lang="en-GB" sz="2000" b="1" dirty="0" smtClean="0">
                <a:solidFill>
                  <a:srgbClr val="539FD2"/>
                </a:solidFill>
                <a:latin typeface="Arial" pitchFamily="34" charset="0"/>
                <a:cs typeface="Arial" pitchFamily="34" charset="0"/>
              </a:rPr>
              <a:t> </a:t>
            </a:r>
            <a:r>
              <a:rPr lang="en-GB" sz="2000" b="1" dirty="0" smtClean="0">
                <a:solidFill>
                  <a:schemeClr val="bg1"/>
                </a:solidFill>
                <a:latin typeface="Arial" pitchFamily="34" charset="0"/>
                <a:cs typeface="Arial" pitchFamily="34" charset="0"/>
              </a:rPr>
              <a:t>analysis</a:t>
            </a:r>
          </a:p>
        </p:txBody>
      </p:sp>
      <p:sp>
        <p:nvSpPr>
          <p:cNvPr id="7" name="Rectangle 6"/>
          <p:cNvSpPr/>
          <p:nvPr/>
        </p:nvSpPr>
        <p:spPr>
          <a:xfrm>
            <a:off x="6322231" y="1500174"/>
            <a:ext cx="2000264" cy="1000132"/>
          </a:xfrm>
          <a:prstGeom prst="rect">
            <a:avLst/>
          </a:prstGeom>
          <a:solidFill>
            <a:srgbClr val="539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solidFill>
                <a:latin typeface="Arial" pitchFamily="34" charset="0"/>
                <a:cs typeface="Arial" pitchFamily="34" charset="0"/>
              </a:rPr>
              <a:t>Requirements</a:t>
            </a:r>
            <a:r>
              <a:rPr lang="en-GB" sz="2000" b="1" dirty="0" smtClean="0">
                <a:solidFill>
                  <a:srgbClr val="539FD2"/>
                </a:solidFill>
                <a:latin typeface="Arial" pitchFamily="34" charset="0"/>
                <a:cs typeface="Arial" pitchFamily="34" charset="0"/>
              </a:rPr>
              <a:t> </a:t>
            </a:r>
            <a:r>
              <a:rPr lang="en-GB" sz="2000" b="1" dirty="0" smtClean="0">
                <a:solidFill>
                  <a:schemeClr val="bg1"/>
                </a:solidFill>
                <a:latin typeface="Arial" pitchFamily="34" charset="0"/>
                <a:cs typeface="Arial" pitchFamily="34" charset="0"/>
              </a:rPr>
              <a:t>validation</a:t>
            </a:r>
          </a:p>
        </p:txBody>
      </p:sp>
      <p:sp>
        <p:nvSpPr>
          <p:cNvPr id="10" name="Rectangle 9"/>
          <p:cNvSpPr/>
          <p:nvPr/>
        </p:nvSpPr>
        <p:spPr>
          <a:xfrm>
            <a:off x="821505" y="2928934"/>
            <a:ext cx="7500990" cy="1000132"/>
          </a:xfrm>
          <a:prstGeom prst="rect">
            <a:avLst/>
          </a:prstGeom>
          <a:solidFill>
            <a:srgbClr val="539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solidFill>
                <a:latin typeface="Arial" pitchFamily="34" charset="0"/>
                <a:cs typeface="Arial" pitchFamily="34" charset="0"/>
              </a:rPr>
              <a:t>Requirements</a:t>
            </a:r>
            <a:r>
              <a:rPr lang="en-GB" sz="2000" b="1" dirty="0" smtClean="0">
                <a:solidFill>
                  <a:srgbClr val="539FD2"/>
                </a:solidFill>
                <a:latin typeface="Arial" pitchFamily="34" charset="0"/>
                <a:cs typeface="Arial" pitchFamily="34" charset="0"/>
              </a:rPr>
              <a:t> </a:t>
            </a:r>
            <a:r>
              <a:rPr lang="en-GB" sz="2000" b="1" dirty="0" smtClean="0">
                <a:solidFill>
                  <a:schemeClr val="bg1"/>
                </a:solidFill>
                <a:latin typeface="Arial" pitchFamily="34" charset="0"/>
                <a:cs typeface="Arial" pitchFamily="34" charset="0"/>
              </a:rPr>
              <a:t>documentation</a:t>
            </a:r>
          </a:p>
        </p:txBody>
      </p:sp>
      <p:sp>
        <p:nvSpPr>
          <p:cNvPr id="11" name="Rectangle 10"/>
          <p:cNvSpPr/>
          <p:nvPr/>
        </p:nvSpPr>
        <p:spPr>
          <a:xfrm>
            <a:off x="821505" y="4357694"/>
            <a:ext cx="7500990" cy="1000132"/>
          </a:xfrm>
          <a:prstGeom prst="rect">
            <a:avLst/>
          </a:prstGeom>
          <a:solidFill>
            <a:srgbClr val="539F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chemeClr val="bg1"/>
                </a:solidFill>
                <a:latin typeface="Arial" pitchFamily="34" charset="0"/>
                <a:cs typeface="Arial" pitchFamily="34" charset="0"/>
              </a:rPr>
              <a:t>Requirements</a:t>
            </a:r>
            <a:r>
              <a:rPr lang="en-GB" sz="2000" b="1" dirty="0" smtClean="0">
                <a:solidFill>
                  <a:srgbClr val="539FD2"/>
                </a:solidFill>
                <a:latin typeface="Arial" pitchFamily="34" charset="0"/>
                <a:cs typeface="Arial" pitchFamily="34" charset="0"/>
              </a:rPr>
              <a:t> </a:t>
            </a:r>
            <a:r>
              <a:rPr lang="en-GB" sz="2000" b="1" dirty="0" smtClean="0">
                <a:solidFill>
                  <a:schemeClr val="bg1"/>
                </a:solidFill>
                <a:latin typeface="Arial" pitchFamily="34" charset="0"/>
                <a:cs typeface="Arial" pitchFamily="34" charset="0"/>
              </a:rPr>
              <a:t>management</a:t>
            </a:r>
          </a:p>
        </p:txBody>
      </p:sp>
      <p:sp>
        <p:nvSpPr>
          <p:cNvPr id="19" name="Title 18"/>
          <p:cNvSpPr>
            <a:spLocks noGrp="1"/>
          </p:cNvSpPr>
          <p:nvPr>
            <p:ph type="title"/>
          </p:nvPr>
        </p:nvSpPr>
        <p:spPr/>
        <p:txBody>
          <a:bodyPr>
            <a:normAutofit/>
          </a:bodyPr>
          <a:lstStyle/>
          <a:p>
            <a:r>
              <a:rPr lang="en-GB" dirty="0"/>
              <a:t>Requirements E</a:t>
            </a:r>
            <a:r>
              <a:rPr lang="en-GB" dirty="0" smtClean="0"/>
              <a:t>ngineering Framework</a:t>
            </a:r>
            <a:endParaRPr lang="en-GB" dirty="0"/>
          </a:p>
        </p:txBody>
      </p:sp>
      <p:cxnSp>
        <p:nvCxnSpPr>
          <p:cNvPr id="21" name="Straight Arrow Connector 20"/>
          <p:cNvCxnSpPr>
            <a:stCxn id="6" idx="2"/>
            <a:endCxn id="10" idx="0"/>
          </p:cNvCxnSpPr>
          <p:nvPr/>
        </p:nvCxnSpPr>
        <p:spPr>
          <a:xfrm rot="5400000">
            <a:off x="4357686" y="2714620"/>
            <a:ext cx="428628"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a:off x="1602763" y="2714620"/>
            <a:ext cx="428628"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7124332" y="2714620"/>
            <a:ext cx="428628"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7" idx="1"/>
          </p:cNvCxnSpPr>
          <p:nvPr/>
        </p:nvCxnSpPr>
        <p:spPr>
          <a:xfrm>
            <a:off x="5572132" y="2000240"/>
            <a:ext cx="750099"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0"/>
            <a:endCxn id="10" idx="2"/>
          </p:cNvCxnSpPr>
          <p:nvPr/>
        </p:nvCxnSpPr>
        <p:spPr>
          <a:xfrm rot="5400000" flipH="1" flipV="1">
            <a:off x="4357686" y="4143380"/>
            <a:ext cx="428628"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819406" y="1900227"/>
            <a:ext cx="750099"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0800000">
            <a:off x="2809880" y="2190744"/>
            <a:ext cx="752471" cy="1"/>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2"/>
          <p:cNvSpPr>
            <a:spLocks noGrp="1" noChangeArrowheads="1"/>
          </p:cNvSpPr>
          <p:nvPr>
            <p:ph type="title"/>
          </p:nvPr>
        </p:nvSpPr>
        <p:spPr/>
        <p:txBody>
          <a:bodyPr/>
          <a:lstStyle/>
          <a:p>
            <a:pPr defTabSz="762000" eaLnBrk="1" hangingPunct="1"/>
            <a:r>
              <a:rPr lang="en-US" dirty="0" smtClean="0"/>
              <a:t>Successful Business Change</a:t>
            </a:r>
          </a:p>
        </p:txBody>
      </p:sp>
      <p:pic>
        <p:nvPicPr>
          <p:cNvPr id="16" name="Picture 15" descr="Business_change_lifecycle_BAFOUND.png"/>
          <p:cNvPicPr>
            <a:picLocks noChangeAspect="1"/>
          </p:cNvPicPr>
          <p:nvPr/>
        </p:nvPicPr>
        <p:blipFill>
          <a:blip r:embed="rId3" cstate="print"/>
          <a:stretch>
            <a:fillRect/>
          </a:stretch>
        </p:blipFill>
        <p:spPr>
          <a:xfrm>
            <a:off x="1257299" y="1291558"/>
            <a:ext cx="6485926" cy="4785391"/>
          </a:xfrm>
          <a:prstGeom prst="rect">
            <a:avLst/>
          </a:prstGeom>
        </p:spPr>
      </p:pic>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Grp="1" noChangeArrowheads="1"/>
          </p:cNvSpPr>
          <p:nvPr>
            <p:ph type="body" sz="quarter" idx="15"/>
          </p:nvPr>
        </p:nvSpPr>
        <p:spPr>
          <a:xfrm>
            <a:off x="142847" y="928669"/>
            <a:ext cx="8786844" cy="5569407"/>
          </a:xfrm>
        </p:spPr>
        <p:txBody>
          <a:bodyPr>
            <a:normAutofit/>
          </a:bodyPr>
          <a:lstStyle/>
          <a:p>
            <a:pPr>
              <a:lnSpc>
                <a:spcPct val="150000"/>
              </a:lnSpc>
            </a:pPr>
            <a:r>
              <a:rPr lang="en-GB" dirty="0" smtClean="0"/>
              <a:t>The business representatives</a:t>
            </a:r>
          </a:p>
          <a:p>
            <a:pPr lvl="1">
              <a:lnSpc>
                <a:spcPct val="150000"/>
              </a:lnSpc>
            </a:pPr>
            <a:r>
              <a:rPr lang="en-GB" dirty="0" smtClean="0"/>
              <a:t>Project sponsor</a:t>
            </a:r>
          </a:p>
          <a:p>
            <a:pPr lvl="1">
              <a:lnSpc>
                <a:spcPct val="150000"/>
              </a:lnSpc>
            </a:pPr>
            <a:r>
              <a:rPr lang="en-GB" dirty="0" smtClean="0"/>
              <a:t>Subject Matter Expert (SME)</a:t>
            </a:r>
          </a:p>
          <a:p>
            <a:pPr lvl="1">
              <a:lnSpc>
                <a:spcPct val="150000"/>
              </a:lnSpc>
            </a:pPr>
            <a:r>
              <a:rPr lang="en-GB" dirty="0" smtClean="0"/>
              <a:t>Business users</a:t>
            </a:r>
          </a:p>
          <a:p>
            <a:pPr>
              <a:lnSpc>
                <a:spcPct val="150000"/>
              </a:lnSpc>
            </a:pPr>
            <a:r>
              <a:rPr lang="en-GB" dirty="0" smtClean="0"/>
              <a:t>The project team</a:t>
            </a:r>
          </a:p>
          <a:p>
            <a:pPr lvl="1">
              <a:lnSpc>
                <a:spcPct val="150000"/>
              </a:lnSpc>
            </a:pPr>
            <a:r>
              <a:rPr lang="en-GB" dirty="0" smtClean="0"/>
              <a:t>Project manager</a:t>
            </a:r>
          </a:p>
          <a:p>
            <a:pPr lvl="1">
              <a:lnSpc>
                <a:spcPct val="150000"/>
              </a:lnSpc>
            </a:pPr>
            <a:r>
              <a:rPr lang="en-GB" dirty="0" smtClean="0"/>
              <a:t>Business analysts</a:t>
            </a:r>
          </a:p>
          <a:p>
            <a:pPr lvl="1">
              <a:lnSpc>
                <a:spcPct val="150000"/>
              </a:lnSpc>
            </a:pPr>
            <a:r>
              <a:rPr lang="en-GB" dirty="0" smtClean="0"/>
              <a:t>Developers/Technical Architects</a:t>
            </a:r>
          </a:p>
          <a:p>
            <a:pPr lvl="1">
              <a:lnSpc>
                <a:spcPct val="150000"/>
              </a:lnSpc>
            </a:pPr>
            <a:endParaRPr lang="en-GB" dirty="0" smtClean="0"/>
          </a:p>
          <a:p>
            <a:pPr lvl="1">
              <a:lnSpc>
                <a:spcPct val="150000"/>
              </a:lnSpc>
            </a:pPr>
            <a:r>
              <a:rPr lang="en-GB" dirty="0" smtClean="0"/>
              <a:t>Project Office and Software Testers</a:t>
            </a:r>
          </a:p>
        </p:txBody>
      </p:sp>
      <p:sp>
        <p:nvSpPr>
          <p:cNvPr id="134146" name="Rectangle 2"/>
          <p:cNvSpPr>
            <a:spLocks noGrp="1" noChangeArrowheads="1"/>
          </p:cNvSpPr>
          <p:nvPr>
            <p:ph type="title"/>
          </p:nvPr>
        </p:nvSpPr>
        <p:spPr/>
        <p:txBody>
          <a:bodyPr/>
          <a:lstStyle/>
          <a:p>
            <a:r>
              <a:rPr lang="en-GB" dirty="0" smtClean="0"/>
              <a:t>Actors in Requirements </a:t>
            </a:r>
            <a:r>
              <a:rPr lang="en-GB" dirty="0"/>
              <a:t>E</a:t>
            </a:r>
            <a:r>
              <a:rPr lang="en-GB" dirty="0" smtClean="0"/>
              <a:t>ngineering</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098" y="2735562"/>
            <a:ext cx="5146593" cy="3713365"/>
          </a:xfrm>
          <a:prstGeom prst="rect">
            <a:avLst/>
          </a:prstGeom>
        </p:spPr>
      </p:pic>
      <p:sp>
        <p:nvSpPr>
          <p:cNvPr id="6" name="TextBox 5"/>
          <p:cNvSpPr txBox="1"/>
          <p:nvPr/>
        </p:nvSpPr>
        <p:spPr>
          <a:xfrm>
            <a:off x="6833936" y="3085677"/>
            <a:ext cx="1762949" cy="923330"/>
          </a:xfrm>
          <a:prstGeom prst="rect">
            <a:avLst/>
          </a:prstGeom>
          <a:noFill/>
          <a:ln>
            <a:noFill/>
          </a:ln>
        </p:spPr>
        <p:txBody>
          <a:bodyPr wrap="square" rtlCol="0">
            <a:spAutoFit/>
          </a:bodyPr>
          <a:lstStyle/>
          <a:p>
            <a:pPr algn="ctr"/>
            <a:r>
              <a:rPr lang="en-GB" sz="1800" dirty="0" smtClean="0">
                <a:latin typeface="Segoe Print" panose="02000600000000000000" pitchFamily="2" charset="0"/>
                <a:ea typeface="Malgun Gothic" panose="020B0503020000020004" pitchFamily="34" charset="-127"/>
                <a:cs typeface="MV Boli" panose="02000500030200090000" pitchFamily="2" charset="0"/>
              </a:rPr>
              <a:t>I know what I know. Don’t I?</a:t>
            </a:r>
          </a:p>
        </p:txBody>
      </p:sp>
      <p:sp>
        <p:nvSpPr>
          <p:cNvPr id="135171" name="Rectangle 3"/>
          <p:cNvSpPr>
            <a:spLocks noGrp="1" noChangeArrowheads="1"/>
          </p:cNvSpPr>
          <p:nvPr>
            <p:ph type="body" sz="quarter" idx="15"/>
          </p:nvPr>
        </p:nvSpPr>
        <p:spPr>
          <a:xfrm>
            <a:off x="142846" y="928670"/>
            <a:ext cx="8617105" cy="5214974"/>
          </a:xfrm>
        </p:spPr>
        <p:txBody>
          <a:bodyPr>
            <a:normAutofit/>
          </a:bodyPr>
          <a:lstStyle/>
          <a:p>
            <a:pPr>
              <a:buFontTx/>
              <a:buNone/>
            </a:pPr>
            <a:r>
              <a:rPr lang="en-GB" dirty="0" smtClean="0"/>
              <a:t>Drawing out requirements and visualising possibilities</a:t>
            </a:r>
          </a:p>
          <a:p>
            <a:pPr>
              <a:buFontTx/>
              <a:buNone/>
            </a:pPr>
            <a:endParaRPr lang="en-GB" sz="1800" dirty="0" smtClean="0"/>
          </a:p>
          <a:p>
            <a:r>
              <a:rPr lang="en-GB" dirty="0" smtClean="0"/>
              <a:t>Knowledge types are significant when talking to stakeholders and eliciting requirements</a:t>
            </a:r>
          </a:p>
          <a:p>
            <a:pPr lvl="1"/>
            <a:endParaRPr lang="en-GB" b="1" dirty="0" smtClean="0"/>
          </a:p>
          <a:p>
            <a:pPr lvl="1"/>
            <a:r>
              <a:rPr lang="en-GB" b="1" dirty="0" smtClean="0"/>
              <a:t>Tacit</a:t>
            </a:r>
            <a:r>
              <a:rPr lang="en-GB" dirty="0" smtClean="0"/>
              <a:t> knowledge</a:t>
            </a:r>
          </a:p>
          <a:p>
            <a:pPr lvl="2"/>
            <a:r>
              <a:rPr lang="en-GB" dirty="0" smtClean="0"/>
              <a:t>Difficult to articulate</a:t>
            </a:r>
          </a:p>
          <a:p>
            <a:pPr lvl="2"/>
            <a:r>
              <a:rPr lang="en-GB" dirty="0" smtClean="0"/>
              <a:t>Unspoken </a:t>
            </a:r>
            <a:r>
              <a:rPr lang="en-GB" dirty="0"/>
              <a:t>knowledge</a:t>
            </a:r>
          </a:p>
          <a:p>
            <a:pPr lvl="1"/>
            <a:endParaRPr lang="en-GB" b="1" dirty="0" smtClean="0"/>
          </a:p>
          <a:p>
            <a:pPr lvl="1"/>
            <a:r>
              <a:rPr lang="en-GB" b="1" dirty="0" smtClean="0"/>
              <a:t>Explicit</a:t>
            </a:r>
            <a:r>
              <a:rPr lang="en-GB" dirty="0" smtClean="0"/>
              <a:t> </a:t>
            </a:r>
            <a:r>
              <a:rPr lang="en-GB" dirty="0"/>
              <a:t>knowledge</a:t>
            </a:r>
          </a:p>
          <a:p>
            <a:pPr lvl="2"/>
            <a:r>
              <a:rPr lang="en-GB" dirty="0"/>
              <a:t>Written down</a:t>
            </a:r>
          </a:p>
          <a:p>
            <a:pPr lvl="2"/>
            <a:r>
              <a:rPr lang="en-GB" dirty="0" smtClean="0"/>
              <a:t>Shareable</a:t>
            </a:r>
            <a:endParaRPr lang="en-GB" sz="1800" dirty="0" smtClean="0"/>
          </a:p>
        </p:txBody>
      </p:sp>
      <p:sp>
        <p:nvSpPr>
          <p:cNvPr id="135170" name="Rectangle 2"/>
          <p:cNvSpPr>
            <a:spLocks noGrp="1" noChangeArrowheads="1"/>
          </p:cNvSpPr>
          <p:nvPr>
            <p:ph type="title"/>
          </p:nvPr>
        </p:nvSpPr>
        <p:spPr/>
        <p:txBody>
          <a:bodyPr/>
          <a:lstStyle/>
          <a:p>
            <a:r>
              <a:rPr lang="en-GB" dirty="0" smtClean="0"/>
              <a:t>Requirements Elicitation</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ChangeArrowheads="1"/>
          </p:cNvSpPr>
          <p:nvPr>
            <p:ph type="body" sz="quarter" idx="15"/>
          </p:nvPr>
        </p:nvSpPr>
        <p:spPr>
          <a:xfrm>
            <a:off x="142847" y="928669"/>
            <a:ext cx="8786844" cy="5455801"/>
          </a:xfrm>
        </p:spPr>
        <p:txBody>
          <a:bodyPr>
            <a:normAutofit lnSpcReduction="10000"/>
          </a:bodyPr>
          <a:lstStyle/>
          <a:p>
            <a:pPr lvl="0"/>
            <a:r>
              <a:rPr lang="en-GB" dirty="0"/>
              <a:t>Interviews, workshops</a:t>
            </a:r>
          </a:p>
          <a:p>
            <a:pPr lvl="0"/>
            <a:endParaRPr lang="en-GB" dirty="0" smtClean="0">
              <a:solidFill>
                <a:srgbClr val="FF0000"/>
              </a:solidFill>
            </a:endParaRPr>
          </a:p>
          <a:p>
            <a:pPr lvl="0"/>
            <a:r>
              <a:rPr lang="en-GB" dirty="0" smtClean="0">
                <a:solidFill>
                  <a:srgbClr val="FF0000"/>
                </a:solidFill>
              </a:rPr>
              <a:t>AERO</a:t>
            </a:r>
            <a:endParaRPr lang="en-GB" dirty="0">
              <a:solidFill>
                <a:srgbClr val="FF0000"/>
              </a:solidFill>
            </a:endParaRPr>
          </a:p>
          <a:p>
            <a:pPr lvl="1"/>
            <a:r>
              <a:rPr lang="en-GB" b="1" dirty="0">
                <a:solidFill>
                  <a:srgbClr val="FF0000"/>
                </a:solidFill>
              </a:rPr>
              <a:t>A</a:t>
            </a:r>
            <a:r>
              <a:rPr lang="en-GB" dirty="0"/>
              <a:t>pprentice</a:t>
            </a:r>
          </a:p>
          <a:p>
            <a:pPr lvl="2"/>
            <a:r>
              <a:rPr lang="en-GB" dirty="0"/>
              <a:t>Shadowing</a:t>
            </a:r>
          </a:p>
          <a:p>
            <a:pPr lvl="2"/>
            <a:r>
              <a:rPr lang="en-GB" dirty="0"/>
              <a:t>Protocol analysis</a:t>
            </a:r>
          </a:p>
          <a:p>
            <a:pPr lvl="1"/>
            <a:r>
              <a:rPr lang="en-GB" b="1" dirty="0">
                <a:solidFill>
                  <a:srgbClr val="FF0000"/>
                </a:solidFill>
              </a:rPr>
              <a:t>E</a:t>
            </a:r>
            <a:r>
              <a:rPr lang="en-GB" dirty="0"/>
              <a:t>nact</a:t>
            </a:r>
          </a:p>
          <a:p>
            <a:pPr lvl="2"/>
            <a:r>
              <a:rPr lang="en-GB" dirty="0"/>
              <a:t>Prototype</a:t>
            </a:r>
          </a:p>
          <a:p>
            <a:pPr lvl="2"/>
            <a:r>
              <a:rPr lang="en-GB" dirty="0"/>
              <a:t>Scenario role-play</a:t>
            </a:r>
          </a:p>
          <a:p>
            <a:pPr lvl="1"/>
            <a:r>
              <a:rPr lang="en-GB" b="1" dirty="0">
                <a:solidFill>
                  <a:srgbClr val="FF0000"/>
                </a:solidFill>
              </a:rPr>
              <a:t>R</a:t>
            </a:r>
            <a:r>
              <a:rPr lang="en-GB" dirty="0"/>
              <a:t>ecount</a:t>
            </a:r>
          </a:p>
          <a:p>
            <a:pPr lvl="2"/>
            <a:r>
              <a:rPr lang="en-GB" dirty="0"/>
              <a:t>Storytelling</a:t>
            </a:r>
          </a:p>
          <a:p>
            <a:pPr lvl="2"/>
            <a:r>
              <a:rPr lang="en-GB" dirty="0"/>
              <a:t>Scenarios</a:t>
            </a:r>
          </a:p>
          <a:p>
            <a:pPr lvl="1"/>
            <a:r>
              <a:rPr lang="en-GB" b="1" dirty="0">
                <a:solidFill>
                  <a:srgbClr val="FF0000"/>
                </a:solidFill>
              </a:rPr>
              <a:t>O</a:t>
            </a:r>
            <a:r>
              <a:rPr lang="en-GB" dirty="0"/>
              <a:t>bserve</a:t>
            </a:r>
          </a:p>
          <a:p>
            <a:pPr lvl="2"/>
            <a:r>
              <a:rPr lang="en-GB" dirty="0" smtClean="0"/>
              <a:t>Observation</a:t>
            </a:r>
          </a:p>
          <a:p>
            <a:endParaRPr lang="en-GB" dirty="0" smtClean="0"/>
          </a:p>
          <a:p>
            <a:r>
              <a:rPr lang="en-GB" dirty="0" smtClean="0"/>
              <a:t>Once elicited it needs to be recorded</a:t>
            </a:r>
            <a:endParaRPr lang="en-GB" dirty="0"/>
          </a:p>
        </p:txBody>
      </p:sp>
      <p:sp>
        <p:nvSpPr>
          <p:cNvPr id="135170" name="Rectangle 2"/>
          <p:cNvSpPr>
            <a:spLocks noGrp="1" noChangeArrowheads="1"/>
          </p:cNvSpPr>
          <p:nvPr>
            <p:ph type="title"/>
          </p:nvPr>
        </p:nvSpPr>
        <p:spPr/>
        <p:txBody>
          <a:bodyPr/>
          <a:lstStyle/>
          <a:p>
            <a:r>
              <a:rPr lang="en-GB" dirty="0" smtClean="0"/>
              <a:t>Requirements Elicitation Techniques</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1021937999"/>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GB" dirty="0" smtClean="0"/>
              <a:t>Building the Requirements List </a:t>
            </a:r>
          </a:p>
        </p:txBody>
      </p:sp>
      <p:graphicFrame>
        <p:nvGraphicFramePr>
          <p:cNvPr id="11" name="Diagram 10"/>
          <p:cNvGraphicFramePr/>
          <p:nvPr>
            <p:extLst>
              <p:ext uri="{D42A27DB-BD31-4B8C-83A1-F6EECF244321}">
                <p14:modId xmlns:p14="http://schemas.microsoft.com/office/powerpoint/2010/main" val="1001591997"/>
              </p:ext>
            </p:extLst>
          </p:nvPr>
        </p:nvGraphicFramePr>
        <p:xfrm>
          <a:off x="712061" y="1075689"/>
          <a:ext cx="7604625" cy="5194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9801" y="1453735"/>
            <a:ext cx="2531638" cy="2782365"/>
          </a:xfrm>
          <a:prstGeom prst="rect">
            <a:avLst/>
          </a:prstGeom>
        </p:spPr>
      </p:pic>
      <p:sp>
        <p:nvSpPr>
          <p:cNvPr id="4" name="Title 3"/>
          <p:cNvSpPr>
            <a:spLocks noGrp="1"/>
          </p:cNvSpPr>
          <p:nvPr>
            <p:ph type="title"/>
          </p:nvPr>
        </p:nvSpPr>
        <p:spPr/>
        <p:txBody>
          <a:bodyPr>
            <a:normAutofit/>
          </a:bodyPr>
          <a:lstStyle/>
          <a:p>
            <a:r>
              <a:rPr lang="en-GB" dirty="0"/>
              <a:t>Requirements </a:t>
            </a:r>
            <a:r>
              <a:rPr lang="en-GB" dirty="0" smtClean="0"/>
              <a:t>Analysis Tasks </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7" name="Rectangle 3"/>
          <p:cNvSpPr>
            <a:spLocks noGrp="1" noChangeArrowheads="1"/>
          </p:cNvSpPr>
          <p:nvPr>
            <p:ph type="body" sz="quarter" idx="15"/>
          </p:nvPr>
        </p:nvSpPr>
        <p:spPr>
          <a:xfrm>
            <a:off x="142847" y="928670"/>
            <a:ext cx="8786844" cy="5214974"/>
          </a:xfrm>
        </p:spPr>
        <p:txBody>
          <a:bodyPr>
            <a:noAutofit/>
          </a:bodyPr>
          <a:lstStyle/>
          <a:p>
            <a:r>
              <a:rPr lang="en-GB" sz="2400" dirty="0" smtClean="0"/>
              <a:t>Categorisation of requirements</a:t>
            </a:r>
          </a:p>
          <a:p>
            <a:pPr lvl="1"/>
            <a:r>
              <a:rPr lang="en-GB" sz="2400" dirty="0" smtClean="0"/>
              <a:t>First pass (detail in chapter 11):</a:t>
            </a:r>
          </a:p>
          <a:p>
            <a:pPr lvl="1"/>
            <a:r>
              <a:rPr lang="en-GB" sz="2400" dirty="0" smtClean="0"/>
              <a:t>Aids validation and stakeholder ownership</a:t>
            </a:r>
          </a:p>
          <a:p>
            <a:endParaRPr lang="en-GB" sz="2400" dirty="0" smtClean="0"/>
          </a:p>
          <a:p>
            <a:r>
              <a:rPr lang="en-GB" sz="2400" dirty="0" smtClean="0"/>
              <a:t>Modelling (chapter 12)</a:t>
            </a:r>
          </a:p>
          <a:p>
            <a:pPr lvl="1"/>
            <a:r>
              <a:rPr lang="en-GB" sz="2400" dirty="0" smtClean="0"/>
              <a:t>Reflect the elicited requirements</a:t>
            </a:r>
          </a:p>
          <a:p>
            <a:pPr lvl="1"/>
            <a:r>
              <a:rPr lang="en-GB" sz="2400" dirty="0" smtClean="0"/>
              <a:t>Check for completeness and understanding</a:t>
            </a:r>
          </a:p>
          <a:p>
            <a:endParaRPr lang="en-GB" sz="2400" dirty="0" smtClean="0"/>
          </a:p>
          <a:p>
            <a:r>
              <a:rPr lang="en-GB" sz="2400" dirty="0" smtClean="0"/>
              <a:t>Filtering</a:t>
            </a:r>
          </a:p>
          <a:p>
            <a:pPr lvl="1"/>
            <a:r>
              <a:rPr lang="en-GB" sz="2400" dirty="0" smtClean="0"/>
              <a:t>Ensuring the requirements are well formed</a:t>
            </a:r>
          </a:p>
          <a:p>
            <a:pPr lvl="1"/>
            <a:endParaRPr lang="en-GB" sz="2400" dirty="0" smtClean="0"/>
          </a:p>
        </p:txBody>
      </p:sp>
      <p:sp>
        <p:nvSpPr>
          <p:cNvPr id="9" name="TextBox 8"/>
          <p:cNvSpPr txBox="1"/>
          <p:nvPr/>
        </p:nvSpPr>
        <p:spPr>
          <a:xfrm>
            <a:off x="7691722" y="1601202"/>
            <a:ext cx="1071372" cy="1107996"/>
          </a:xfrm>
          <a:prstGeom prst="rect">
            <a:avLst/>
          </a:prstGeom>
          <a:noFill/>
          <a:ln>
            <a:noFill/>
          </a:ln>
        </p:spPr>
        <p:txBody>
          <a:bodyPr wrap="square" rtlCol="0">
            <a:spAutoFit/>
          </a:bodyPr>
          <a:lstStyle/>
          <a:p>
            <a:r>
              <a:rPr lang="en-GB" sz="1100" u="sng" dirty="0" smtClean="0">
                <a:solidFill>
                  <a:schemeClr val="accent6">
                    <a:lumMod val="50000"/>
                  </a:schemeClr>
                </a:solidFill>
                <a:latin typeface="MV Boli" panose="02000500030200090000" pitchFamily="2" charset="0"/>
                <a:ea typeface="Malgun Gothic" panose="020B0503020000020004" pitchFamily="34" charset="-127"/>
                <a:cs typeface="MV Boli" panose="02000500030200090000" pitchFamily="2" charset="0"/>
              </a:rPr>
              <a:t>Categories</a:t>
            </a:r>
          </a:p>
          <a:p>
            <a:r>
              <a:rPr lang="en-GB" sz="1100" dirty="0" smtClean="0">
                <a:solidFill>
                  <a:schemeClr val="accent6">
                    <a:lumMod val="50000"/>
                  </a:schemeClr>
                </a:solidFill>
                <a:latin typeface="MV Boli" panose="02000500030200090000" pitchFamily="2" charset="0"/>
                <a:ea typeface="Malgun Gothic" panose="020B0503020000020004" pitchFamily="34" charset="-127"/>
                <a:cs typeface="MV Boli" panose="02000500030200090000" pitchFamily="2" charset="0"/>
              </a:rPr>
              <a:t>General?</a:t>
            </a:r>
          </a:p>
          <a:p>
            <a:r>
              <a:rPr lang="en-GB" sz="1100" dirty="0" smtClean="0">
                <a:solidFill>
                  <a:schemeClr val="accent6">
                    <a:lumMod val="50000"/>
                  </a:schemeClr>
                </a:solidFill>
                <a:latin typeface="MV Boli" panose="02000500030200090000" pitchFamily="2" charset="0"/>
                <a:ea typeface="Malgun Gothic" panose="020B0503020000020004" pitchFamily="34" charset="-127"/>
                <a:cs typeface="MV Boli" panose="02000500030200090000" pitchFamily="2" charset="0"/>
              </a:rPr>
              <a:t>Technical?</a:t>
            </a:r>
          </a:p>
          <a:p>
            <a:r>
              <a:rPr lang="en-GB" sz="1100" dirty="0" smtClean="0">
                <a:solidFill>
                  <a:schemeClr val="accent6">
                    <a:lumMod val="50000"/>
                  </a:schemeClr>
                </a:solidFill>
                <a:latin typeface="MV Boli" panose="02000500030200090000" pitchFamily="2" charset="0"/>
                <a:ea typeface="Malgun Gothic" panose="020B0503020000020004" pitchFamily="34" charset="-127"/>
                <a:cs typeface="MV Boli" panose="02000500030200090000" pitchFamily="2" charset="0"/>
              </a:rPr>
              <a:t>Functional?</a:t>
            </a:r>
          </a:p>
          <a:p>
            <a:r>
              <a:rPr lang="en-GB" sz="1100" dirty="0" smtClean="0">
                <a:solidFill>
                  <a:schemeClr val="accent6">
                    <a:lumMod val="50000"/>
                  </a:schemeClr>
                </a:solidFill>
                <a:latin typeface="MV Boli" panose="02000500030200090000" pitchFamily="2" charset="0"/>
                <a:ea typeface="Malgun Gothic" panose="020B0503020000020004" pitchFamily="34" charset="-127"/>
                <a:cs typeface="MV Boli" panose="02000500030200090000" pitchFamily="2" charset="0"/>
              </a:rPr>
              <a:t>Non-functional?</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quarter" idx="15"/>
          </p:nvPr>
        </p:nvSpPr>
        <p:spPr>
          <a:xfrm>
            <a:off x="142847" y="928668"/>
            <a:ext cx="8786844" cy="5721513"/>
          </a:xfrm>
        </p:spPr>
        <p:txBody>
          <a:bodyPr>
            <a:normAutofit/>
          </a:bodyPr>
          <a:lstStyle/>
          <a:p>
            <a:r>
              <a:rPr lang="en-GB" dirty="0" smtClean="0"/>
              <a:t>Requirements filters?</a:t>
            </a:r>
          </a:p>
          <a:p>
            <a:endParaRPr lang="en-GB" dirty="0" smtClean="0"/>
          </a:p>
          <a:p>
            <a:endParaRPr lang="en-GB" dirty="0" smtClean="0"/>
          </a:p>
          <a:p>
            <a:endParaRPr lang="en-GB" dirty="0"/>
          </a:p>
          <a:p>
            <a:r>
              <a:rPr lang="en-GB" dirty="0" smtClean="0"/>
              <a:t>Outcome</a:t>
            </a:r>
          </a:p>
          <a:p>
            <a:pPr lvl="1"/>
            <a:r>
              <a:rPr lang="en-GB" dirty="0" smtClean="0"/>
              <a:t>Accept</a:t>
            </a:r>
          </a:p>
          <a:p>
            <a:pPr lvl="1"/>
            <a:r>
              <a:rPr lang="en-GB" dirty="0" smtClean="0"/>
              <a:t>Reword</a:t>
            </a:r>
          </a:p>
          <a:p>
            <a:pPr lvl="1"/>
            <a:r>
              <a:rPr lang="en-GB" dirty="0" smtClean="0"/>
              <a:t>Merge</a:t>
            </a:r>
          </a:p>
          <a:p>
            <a:pPr lvl="1"/>
            <a:r>
              <a:rPr lang="en-GB" dirty="0" smtClean="0"/>
              <a:t>Split</a:t>
            </a:r>
          </a:p>
          <a:p>
            <a:pPr lvl="1"/>
            <a:r>
              <a:rPr lang="en-GB" dirty="0" smtClean="0"/>
              <a:t>Clarify with business</a:t>
            </a:r>
          </a:p>
          <a:p>
            <a:endParaRPr lang="en-GB" dirty="0" smtClean="0"/>
          </a:p>
          <a:p>
            <a:endParaRPr lang="en-GB" dirty="0" smtClean="0"/>
          </a:p>
          <a:p>
            <a:r>
              <a:rPr lang="en-GB" dirty="0" smtClean="0"/>
              <a:t>Finally, check are the requirements well formed and </a:t>
            </a:r>
          </a:p>
          <a:p>
            <a:pPr lvl="1"/>
            <a:r>
              <a:rPr lang="en-GB" b="1" dirty="0" smtClean="0"/>
              <a:t>SMART</a:t>
            </a:r>
            <a:r>
              <a:rPr lang="en-GB" dirty="0" smtClean="0"/>
              <a:t>(Specific, Measurable, Achievable, Relevant ,Time-framed)</a:t>
            </a:r>
          </a:p>
        </p:txBody>
      </p:sp>
      <p:sp>
        <p:nvSpPr>
          <p:cNvPr id="138242" name="Rectangle 2"/>
          <p:cNvSpPr>
            <a:spLocks noGrp="1" noChangeArrowheads="1"/>
          </p:cNvSpPr>
          <p:nvPr>
            <p:ph type="title"/>
          </p:nvPr>
        </p:nvSpPr>
        <p:spPr/>
        <p:txBody>
          <a:bodyPr/>
          <a:lstStyle/>
          <a:p>
            <a:r>
              <a:rPr lang="en-GB" dirty="0" smtClean="0"/>
              <a:t>Requirements Analysis: Filtering</a:t>
            </a:r>
          </a:p>
        </p:txBody>
      </p:sp>
      <p:graphicFrame>
        <p:nvGraphicFramePr>
          <p:cNvPr id="5" name="Diagram 4"/>
          <p:cNvGraphicFramePr/>
          <p:nvPr>
            <p:extLst>
              <p:ext uri="{D42A27DB-BD31-4B8C-83A1-F6EECF244321}">
                <p14:modId xmlns:p14="http://schemas.microsoft.com/office/powerpoint/2010/main" val="2536339391"/>
              </p:ext>
            </p:extLst>
          </p:nvPr>
        </p:nvGraphicFramePr>
        <p:xfrm>
          <a:off x="2918716" y="1060633"/>
          <a:ext cx="4441373" cy="354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sz="quarter" idx="15"/>
          </p:nvPr>
        </p:nvSpPr>
        <p:spPr/>
        <p:txBody>
          <a:bodyPr/>
          <a:lstStyle/>
          <a:p>
            <a:r>
              <a:rPr lang="en-GB" dirty="0" smtClean="0"/>
              <a:t>Review group</a:t>
            </a:r>
          </a:p>
          <a:p>
            <a:pPr lvl="1"/>
            <a:r>
              <a:rPr lang="en-GB" dirty="0" smtClean="0"/>
              <a:t>Business sponsor</a:t>
            </a:r>
          </a:p>
          <a:p>
            <a:pPr lvl="1"/>
            <a:r>
              <a:rPr lang="en-GB" dirty="0" smtClean="0"/>
              <a:t>Business (requirements) owners</a:t>
            </a:r>
          </a:p>
          <a:p>
            <a:pPr lvl="1"/>
            <a:r>
              <a:rPr lang="en-GB" dirty="0" smtClean="0"/>
              <a:t>Subject matter expert</a:t>
            </a:r>
          </a:p>
          <a:p>
            <a:pPr lvl="1"/>
            <a:r>
              <a:rPr lang="en-GB" dirty="0" smtClean="0"/>
              <a:t>Developers</a:t>
            </a:r>
          </a:p>
          <a:p>
            <a:pPr lvl="1"/>
            <a:r>
              <a:rPr lang="en-GB" dirty="0" smtClean="0"/>
              <a:t>Testers</a:t>
            </a:r>
          </a:p>
          <a:p>
            <a:pPr lvl="1"/>
            <a:r>
              <a:rPr lang="en-GB" dirty="0" smtClean="0"/>
              <a:t>Project Office Representatives</a:t>
            </a:r>
          </a:p>
          <a:p>
            <a:endParaRPr lang="en-GB" dirty="0" smtClean="0"/>
          </a:p>
          <a:p>
            <a:r>
              <a:rPr lang="en-GB" dirty="0" smtClean="0"/>
              <a:t>Outcome</a:t>
            </a:r>
          </a:p>
          <a:p>
            <a:pPr lvl="1"/>
            <a:r>
              <a:rPr lang="en-GB" dirty="0" smtClean="0"/>
              <a:t>‘Signed off’ (</a:t>
            </a:r>
            <a:r>
              <a:rPr lang="en-GB" dirty="0" err="1" smtClean="0"/>
              <a:t>baselined</a:t>
            </a:r>
            <a:r>
              <a:rPr lang="en-GB" dirty="0" smtClean="0"/>
              <a:t>)</a:t>
            </a:r>
          </a:p>
          <a:p>
            <a:pPr lvl="1"/>
            <a:r>
              <a:rPr lang="en-GB" dirty="0" smtClean="0"/>
              <a:t>Some amendments, sign off by chairperson</a:t>
            </a:r>
          </a:p>
          <a:p>
            <a:pPr lvl="1"/>
            <a:r>
              <a:rPr lang="en-GB" dirty="0" smtClean="0"/>
              <a:t>Significant rework, review again</a:t>
            </a:r>
          </a:p>
        </p:txBody>
      </p:sp>
      <p:sp>
        <p:nvSpPr>
          <p:cNvPr id="139266" name="Rectangle 2"/>
          <p:cNvSpPr>
            <a:spLocks noGrp="1" noChangeArrowheads="1"/>
          </p:cNvSpPr>
          <p:nvPr>
            <p:ph type="title"/>
          </p:nvPr>
        </p:nvSpPr>
        <p:spPr/>
        <p:txBody>
          <a:bodyPr/>
          <a:lstStyle/>
          <a:p>
            <a:r>
              <a:rPr lang="en-GB" dirty="0" smtClean="0"/>
              <a:t>Requirements Validation</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normAutofit/>
          </a:bodyPr>
          <a:lstStyle/>
          <a:p>
            <a:pPr lvl="1"/>
            <a:endParaRPr lang="en-GB" sz="2400" dirty="0"/>
          </a:p>
          <a:p>
            <a:pPr marL="457200" lvl="1" indent="0">
              <a:buNone/>
            </a:pPr>
            <a:endParaRPr lang="en-GB" sz="2400" dirty="0"/>
          </a:p>
        </p:txBody>
      </p:sp>
      <p:sp>
        <p:nvSpPr>
          <p:cNvPr id="3" name="Title 2"/>
          <p:cNvSpPr>
            <a:spLocks noGrp="1"/>
          </p:cNvSpPr>
          <p:nvPr>
            <p:ph type="title"/>
          </p:nvPr>
        </p:nvSpPr>
        <p:spPr/>
        <p:txBody>
          <a:bodyPr/>
          <a:lstStyle/>
          <a:p>
            <a:r>
              <a:rPr lang="en-GB" dirty="0" smtClean="0"/>
              <a:t>Agile Approach</a:t>
            </a:r>
            <a:endParaRPr lang="en-GB" dirty="0"/>
          </a:p>
        </p:txBody>
      </p:sp>
      <p:sp>
        <p:nvSpPr>
          <p:cNvPr id="4" name="Rounded Rectangle 3"/>
          <p:cNvSpPr/>
          <p:nvPr/>
        </p:nvSpPr>
        <p:spPr>
          <a:xfrm>
            <a:off x="445191" y="1894748"/>
            <a:ext cx="4114800" cy="2661898"/>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smtClean="0">
                <a:solidFill>
                  <a:schemeClr val="tx1"/>
                </a:solidFill>
                <a:latin typeface="Arial" pitchFamily="34" charset="0"/>
                <a:cs typeface="Arial" pitchFamily="34" charset="0"/>
              </a:rPr>
              <a:t>Reduction in maintenance overheads</a:t>
            </a:r>
          </a:p>
          <a:p>
            <a:pPr marL="285750" indent="-285750">
              <a:buFont typeface="Arial" panose="020B0604020202020204" pitchFamily="34" charset="0"/>
              <a:buChar char="•"/>
            </a:pPr>
            <a:r>
              <a:rPr lang="en-GB" sz="2400" dirty="0" smtClean="0">
                <a:solidFill>
                  <a:schemeClr val="tx1"/>
                </a:solidFill>
                <a:latin typeface="Arial" pitchFamily="34" charset="0"/>
                <a:cs typeface="Arial" pitchFamily="34" charset="0"/>
              </a:rPr>
              <a:t>Removes redundancy in up front requirements specification</a:t>
            </a:r>
          </a:p>
        </p:txBody>
      </p:sp>
      <p:sp>
        <p:nvSpPr>
          <p:cNvPr id="5" name="Rounded Rectangle 4"/>
          <p:cNvSpPr/>
          <p:nvPr/>
        </p:nvSpPr>
        <p:spPr>
          <a:xfrm>
            <a:off x="4767174" y="1894748"/>
            <a:ext cx="4114800" cy="2661898"/>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smtClean="0">
                <a:solidFill>
                  <a:schemeClr val="tx1"/>
                </a:solidFill>
                <a:latin typeface="Arial" pitchFamily="34" charset="0"/>
                <a:cs typeface="Arial" pitchFamily="34" charset="0"/>
              </a:rPr>
              <a:t>Scope creep a real possibility</a:t>
            </a:r>
          </a:p>
          <a:p>
            <a:pPr marL="285750" indent="-285750">
              <a:buFont typeface="Arial" panose="020B0604020202020204" pitchFamily="34" charset="0"/>
              <a:buChar char="•"/>
            </a:pPr>
            <a:r>
              <a:rPr lang="en-GB" sz="2400" dirty="0" smtClean="0">
                <a:solidFill>
                  <a:schemeClr val="tx1"/>
                </a:solidFill>
                <a:latin typeface="Arial" pitchFamily="34" charset="0"/>
                <a:cs typeface="Arial" pitchFamily="34" charset="0"/>
              </a:rPr>
              <a:t>Bigger picture can be lost</a:t>
            </a:r>
          </a:p>
          <a:p>
            <a:pPr marL="285750" indent="-285750">
              <a:buFont typeface="Arial" panose="020B0604020202020204" pitchFamily="34" charset="0"/>
              <a:buChar char="•"/>
            </a:pPr>
            <a:r>
              <a:rPr lang="en-GB" sz="2400" dirty="0" smtClean="0">
                <a:solidFill>
                  <a:schemeClr val="tx1"/>
                </a:solidFill>
                <a:latin typeface="Arial" pitchFamily="34" charset="0"/>
                <a:cs typeface="Arial" pitchFamily="34" charset="0"/>
              </a:rPr>
              <a:t>Traceability can be compromised</a:t>
            </a:r>
            <a:endParaRPr lang="en-GB" sz="2400" dirty="0">
              <a:solidFill>
                <a:schemeClr val="tx1"/>
              </a:solidFill>
              <a:latin typeface="Arial" pitchFamily="34" charset="0"/>
              <a:cs typeface="Arial" pitchFamily="34" charset="0"/>
            </a:endParaRPr>
          </a:p>
        </p:txBody>
      </p:sp>
      <p:sp>
        <p:nvSpPr>
          <p:cNvPr id="6" name="Rectangle 5"/>
          <p:cNvSpPr/>
          <p:nvPr/>
        </p:nvSpPr>
        <p:spPr>
          <a:xfrm>
            <a:off x="3410565" y="4026705"/>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7763224" y="3966030"/>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sp>
        <p:nvSpPr>
          <p:cNvPr id="8" name="Rounded Rectangle 7"/>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387201068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sz="quarter" idx="15"/>
          </p:nvPr>
        </p:nvSpPr>
        <p:spPr/>
        <p:txBody>
          <a:bodyPr/>
          <a:lstStyle/>
          <a:p>
            <a:pPr>
              <a:buFontTx/>
              <a:buNone/>
            </a:pPr>
            <a:r>
              <a:rPr lang="en-GB" dirty="0" smtClean="0"/>
              <a:t>Business Analysis Process Model: Define Requirements </a:t>
            </a:r>
          </a:p>
        </p:txBody>
      </p:sp>
      <p:sp>
        <p:nvSpPr>
          <p:cNvPr id="129026" name="Rectangle 2"/>
          <p:cNvSpPr>
            <a:spLocks noGrp="1" noChangeArrowheads="1"/>
          </p:cNvSpPr>
          <p:nvPr>
            <p:ph type="title"/>
          </p:nvPr>
        </p:nvSpPr>
        <p:spPr/>
        <p:txBody>
          <a:bodyPr/>
          <a:lstStyle/>
          <a:p>
            <a:r>
              <a:rPr lang="en-GB" dirty="0" smtClean="0"/>
              <a:t>11. Documenting and Managing Requirements</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738" y="1491832"/>
            <a:ext cx="7113131" cy="2032323"/>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3307" y="3715780"/>
            <a:ext cx="5596590" cy="2970769"/>
          </a:xfrm>
          <a:prstGeom prst="rect">
            <a:avLst/>
          </a:prstGeom>
        </p:spPr>
      </p:pic>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2937683130"/>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3"/>
          <p:cNvSpPr>
            <a:spLocks noGrp="1" noChangeArrowheads="1"/>
          </p:cNvSpPr>
          <p:nvPr>
            <p:ph type="body" sz="quarter" idx="15"/>
          </p:nvPr>
        </p:nvSpPr>
        <p:spPr>
          <a:xfrm>
            <a:off x="142847" y="1059542"/>
            <a:ext cx="8786844" cy="5326744"/>
          </a:xfrm>
        </p:spPr>
        <p:txBody>
          <a:bodyPr>
            <a:normAutofit/>
          </a:bodyPr>
          <a:lstStyle/>
          <a:p>
            <a:pPr marL="0" indent="0">
              <a:lnSpc>
                <a:spcPct val="150000"/>
              </a:lnSpc>
              <a:buFontTx/>
              <a:buNone/>
              <a:defRPr/>
            </a:pPr>
            <a:r>
              <a:rPr lang="en-GB" dirty="0" smtClean="0"/>
              <a:t>Why document?</a:t>
            </a:r>
          </a:p>
          <a:p>
            <a:pPr>
              <a:lnSpc>
                <a:spcPct val="150000"/>
              </a:lnSpc>
              <a:defRPr/>
            </a:pPr>
            <a:r>
              <a:rPr lang="en-GB" dirty="0" smtClean="0"/>
              <a:t>Enables communication within the project team</a:t>
            </a:r>
          </a:p>
          <a:p>
            <a:pPr>
              <a:lnSpc>
                <a:spcPct val="150000"/>
              </a:lnSpc>
              <a:defRPr/>
            </a:pPr>
            <a:r>
              <a:rPr lang="en-GB" dirty="0" smtClean="0"/>
              <a:t>Provides a basis for validation with the stakeholders and requirements owners</a:t>
            </a:r>
          </a:p>
          <a:p>
            <a:pPr>
              <a:lnSpc>
                <a:spcPct val="150000"/>
              </a:lnSpc>
              <a:defRPr/>
            </a:pPr>
            <a:r>
              <a:rPr lang="en-GB" dirty="0" smtClean="0"/>
              <a:t>Input for changes and impact analysis</a:t>
            </a:r>
          </a:p>
          <a:p>
            <a:pPr>
              <a:lnSpc>
                <a:spcPct val="150000"/>
              </a:lnSpc>
              <a:defRPr/>
            </a:pPr>
            <a:r>
              <a:rPr lang="en-GB" dirty="0" smtClean="0"/>
              <a:t>Used for testing and implementation</a:t>
            </a:r>
          </a:p>
        </p:txBody>
      </p:sp>
      <p:sp>
        <p:nvSpPr>
          <p:cNvPr id="140290" name="Rectangle 2"/>
          <p:cNvSpPr>
            <a:spLocks noGrp="1" noChangeArrowheads="1"/>
          </p:cNvSpPr>
          <p:nvPr>
            <p:ph type="title"/>
          </p:nvPr>
        </p:nvSpPr>
        <p:spPr/>
        <p:txBody>
          <a:bodyPr/>
          <a:lstStyle/>
          <a:p>
            <a:r>
              <a:rPr lang="en-GB" dirty="0" smtClean="0"/>
              <a:t>The Requirements Document</a:t>
            </a:r>
          </a:p>
        </p:txBody>
      </p:sp>
      <p:sp>
        <p:nvSpPr>
          <p:cNvPr id="5" name="Rounded Rectangle 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pic>
        <p:nvPicPr>
          <p:cNvPr id="6"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34" t="4295" r="19006" b="-4295"/>
          <a:stretch/>
        </p:blipFill>
        <p:spPr bwMode="auto">
          <a:xfrm>
            <a:off x="6458933" y="2572192"/>
            <a:ext cx="2526632" cy="3511778"/>
          </a:xfrm>
          <a:prstGeom prst="rect">
            <a:avLst/>
          </a:prstGeom>
          <a:noFill/>
          <a:ln w="9525">
            <a:noFill/>
            <a:miter lim="800000"/>
            <a:headEnd/>
            <a:tailEnd/>
          </a:ln>
        </p:spPr>
      </p:pic>
    </p:spTree>
    <p:extLst>
      <p:ext uri="{BB962C8B-B14F-4D97-AF65-F5344CB8AC3E}">
        <p14:creationId xmlns:p14="http://schemas.microsoft.com/office/powerpoint/2010/main" val="362929342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1 </a:t>
            </a:r>
            <a:r>
              <a:rPr lang="en-GB" dirty="0" smtClean="0"/>
              <a:t>– Workshop / </a:t>
            </a:r>
            <a:r>
              <a:rPr lang="en-GB" dirty="0"/>
              <a:t>B</a:t>
            </a:r>
            <a:r>
              <a:rPr lang="en-GB" dirty="0" smtClean="0"/>
              <a:t>rainstorm</a:t>
            </a:r>
            <a:endParaRPr lang="en-GB" dirty="0"/>
          </a:p>
        </p:txBody>
      </p:sp>
      <p:graphicFrame>
        <p:nvGraphicFramePr>
          <p:cNvPr id="5" name="Diagram 4"/>
          <p:cNvGraphicFramePr/>
          <p:nvPr>
            <p:extLst>
              <p:ext uri="{D42A27DB-BD31-4B8C-83A1-F6EECF244321}">
                <p14:modId xmlns:p14="http://schemas.microsoft.com/office/powerpoint/2010/main" val="3033883681"/>
              </p:ext>
            </p:extLst>
          </p:nvPr>
        </p:nvGraphicFramePr>
        <p:xfrm>
          <a:off x="1697290" y="1998311"/>
          <a:ext cx="6738942"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389586"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GB" dirty="0" smtClean="0"/>
              <a:t>The Requirements Document: Structure</a:t>
            </a:r>
          </a:p>
        </p:txBody>
      </p:sp>
      <p:sp>
        <p:nvSpPr>
          <p:cNvPr id="5" name="Rounded Rectangle 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graphicFrame>
        <p:nvGraphicFramePr>
          <p:cNvPr id="2" name="Diagram 1"/>
          <p:cNvGraphicFramePr/>
          <p:nvPr>
            <p:extLst>
              <p:ext uri="{D42A27DB-BD31-4B8C-83A1-F6EECF244321}">
                <p14:modId xmlns:p14="http://schemas.microsoft.com/office/powerpoint/2010/main" val="1963760350"/>
              </p:ext>
            </p:extLst>
          </p:nvPr>
        </p:nvGraphicFramePr>
        <p:xfrm>
          <a:off x="142844" y="873303"/>
          <a:ext cx="8898595" cy="5889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sz="quarter" idx="15"/>
          </p:nvPr>
        </p:nvSpPr>
        <p:spPr>
          <a:xfrm>
            <a:off x="142846" y="928669"/>
            <a:ext cx="8786871" cy="5501159"/>
          </a:xfrm>
        </p:spPr>
        <p:txBody>
          <a:bodyPr>
            <a:normAutofit/>
          </a:bodyPr>
          <a:lstStyle/>
          <a:p>
            <a:r>
              <a:rPr lang="en-GB" dirty="0" smtClean="0"/>
              <a:t>Types of requirement</a:t>
            </a:r>
          </a:p>
          <a:p>
            <a:endParaRPr lang="en-GB" dirty="0" smtClean="0"/>
          </a:p>
          <a:p>
            <a:endParaRPr lang="en-GB" dirty="0" smtClean="0"/>
          </a:p>
          <a:p>
            <a:endParaRPr lang="en-GB" dirty="0" smtClean="0"/>
          </a:p>
          <a:p>
            <a:pPr>
              <a:buFontTx/>
              <a:buNone/>
            </a:pPr>
            <a:r>
              <a:rPr lang="en-GB" dirty="0" smtClean="0"/>
              <a:t/>
            </a:r>
            <a:br>
              <a:rPr lang="en-GB" dirty="0" smtClean="0"/>
            </a:br>
            <a:endParaRPr lang="en-GB" dirty="0" smtClean="0"/>
          </a:p>
          <a:p>
            <a:endParaRPr lang="en-GB" dirty="0" smtClean="0"/>
          </a:p>
          <a:p>
            <a:endParaRPr lang="en-GB" dirty="0" smtClean="0"/>
          </a:p>
          <a:p>
            <a:endParaRPr lang="en-GB" dirty="0" smtClean="0"/>
          </a:p>
          <a:p>
            <a:endParaRPr lang="en-GB" dirty="0" smtClean="0"/>
          </a:p>
          <a:p>
            <a:endParaRPr lang="en-GB" dirty="0" smtClean="0"/>
          </a:p>
        </p:txBody>
      </p:sp>
      <p:sp>
        <p:nvSpPr>
          <p:cNvPr id="141314" name="Rectangle 2"/>
          <p:cNvSpPr>
            <a:spLocks noGrp="1" noChangeArrowheads="1"/>
          </p:cNvSpPr>
          <p:nvPr>
            <p:ph type="title"/>
          </p:nvPr>
        </p:nvSpPr>
        <p:spPr/>
        <p:txBody>
          <a:bodyPr/>
          <a:lstStyle/>
          <a:p>
            <a:r>
              <a:rPr lang="en-GB" dirty="0" smtClean="0"/>
              <a:t>Requirements Catalogue</a:t>
            </a:r>
          </a:p>
        </p:txBody>
      </p:sp>
      <p:sp>
        <p:nvSpPr>
          <p:cNvPr id="12" name="Rounded Rectangle 11"/>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4" name="Rounded Rectangle 3"/>
          <p:cNvSpPr/>
          <p:nvPr/>
        </p:nvSpPr>
        <p:spPr>
          <a:xfrm>
            <a:off x="1161143" y="2115142"/>
            <a:ext cx="3375138" cy="3128211"/>
          </a:xfrm>
          <a:prstGeom prst="roundRect">
            <a:avLst/>
          </a:prstGeom>
          <a:solidFill>
            <a:srgbClr val="005B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4" name="Rounded Rectangle 13"/>
          <p:cNvSpPr/>
          <p:nvPr/>
        </p:nvSpPr>
        <p:spPr>
          <a:xfrm>
            <a:off x="4549460" y="2115142"/>
            <a:ext cx="3375138" cy="3128211"/>
          </a:xfrm>
          <a:prstGeom prst="roundRect">
            <a:avLst/>
          </a:prstGeom>
          <a:solidFill>
            <a:srgbClr val="005B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5" name="Rounded Rectangle 14"/>
          <p:cNvSpPr/>
          <p:nvPr/>
        </p:nvSpPr>
        <p:spPr>
          <a:xfrm>
            <a:off x="1542708" y="2843166"/>
            <a:ext cx="2612005" cy="849086"/>
          </a:xfrm>
          <a:prstGeom prst="roundRect">
            <a:avLst/>
          </a:prstGeom>
          <a:solidFill>
            <a:schemeClr val="accent5">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chemeClr val="tx1"/>
                </a:solidFill>
                <a:latin typeface="Arial" pitchFamily="34" charset="0"/>
                <a:cs typeface="Arial" pitchFamily="34" charset="0"/>
              </a:rPr>
              <a:t>General</a:t>
            </a:r>
          </a:p>
        </p:txBody>
      </p:sp>
      <p:sp>
        <p:nvSpPr>
          <p:cNvPr id="16" name="Rounded Rectangle 15"/>
          <p:cNvSpPr/>
          <p:nvPr/>
        </p:nvSpPr>
        <p:spPr>
          <a:xfrm>
            <a:off x="1542707" y="3997174"/>
            <a:ext cx="2612005" cy="849086"/>
          </a:xfrm>
          <a:prstGeom prst="roundRect">
            <a:avLst/>
          </a:prstGeom>
          <a:solidFill>
            <a:schemeClr val="accent5">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latin typeface="Arial" pitchFamily="34" charset="0"/>
                <a:cs typeface="Arial" pitchFamily="34" charset="0"/>
              </a:rPr>
              <a:t>Technical</a:t>
            </a:r>
          </a:p>
        </p:txBody>
      </p:sp>
      <p:sp>
        <p:nvSpPr>
          <p:cNvPr id="17" name="Rounded Rectangle 16"/>
          <p:cNvSpPr/>
          <p:nvPr/>
        </p:nvSpPr>
        <p:spPr>
          <a:xfrm>
            <a:off x="4931025" y="2843166"/>
            <a:ext cx="2612005" cy="849086"/>
          </a:xfrm>
          <a:prstGeom prst="roundRect">
            <a:avLst/>
          </a:prstGeom>
          <a:solidFill>
            <a:schemeClr val="accent5">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latin typeface="Arial" pitchFamily="34" charset="0"/>
                <a:cs typeface="Arial" pitchFamily="34" charset="0"/>
              </a:rPr>
              <a:t>Functional</a:t>
            </a:r>
          </a:p>
        </p:txBody>
      </p:sp>
      <p:sp>
        <p:nvSpPr>
          <p:cNvPr id="18" name="Rounded Rectangle 17"/>
          <p:cNvSpPr/>
          <p:nvPr/>
        </p:nvSpPr>
        <p:spPr>
          <a:xfrm>
            <a:off x="4931026" y="3997174"/>
            <a:ext cx="2612005" cy="849086"/>
          </a:xfrm>
          <a:prstGeom prst="roundRect">
            <a:avLst/>
          </a:prstGeom>
          <a:solidFill>
            <a:schemeClr val="accent5">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latin typeface="Arial" pitchFamily="34" charset="0"/>
                <a:cs typeface="Arial" pitchFamily="34" charset="0"/>
              </a:rPr>
              <a:t>Non-functional</a:t>
            </a:r>
          </a:p>
        </p:txBody>
      </p:sp>
      <p:sp>
        <p:nvSpPr>
          <p:cNvPr id="19" name="Rounded Rectangle 18"/>
          <p:cNvSpPr/>
          <p:nvPr/>
        </p:nvSpPr>
        <p:spPr>
          <a:xfrm>
            <a:off x="1161142" y="2028438"/>
            <a:ext cx="3375139" cy="84908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chemeClr val="bg1"/>
                </a:solidFill>
                <a:latin typeface="Arial" pitchFamily="34" charset="0"/>
                <a:cs typeface="Arial" pitchFamily="34" charset="0"/>
              </a:rPr>
              <a:t>BUSINESS</a:t>
            </a:r>
            <a:endParaRPr lang="en-GB" sz="2000" dirty="0" smtClean="0">
              <a:solidFill>
                <a:schemeClr val="bg1"/>
              </a:solidFill>
              <a:latin typeface="Arial" pitchFamily="34" charset="0"/>
              <a:cs typeface="Arial" pitchFamily="34" charset="0"/>
            </a:endParaRPr>
          </a:p>
        </p:txBody>
      </p:sp>
      <p:sp>
        <p:nvSpPr>
          <p:cNvPr id="20" name="Rounded Rectangle 19"/>
          <p:cNvSpPr/>
          <p:nvPr/>
        </p:nvSpPr>
        <p:spPr>
          <a:xfrm>
            <a:off x="4562641" y="2018890"/>
            <a:ext cx="3361958" cy="8586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chemeClr val="bg1"/>
                </a:solidFill>
                <a:latin typeface="Arial" pitchFamily="34" charset="0"/>
                <a:cs typeface="Arial" pitchFamily="34" charset="0"/>
              </a:rPr>
              <a:t>SOLUTION</a:t>
            </a:r>
            <a:endParaRPr lang="en-GB" sz="2000" dirty="0" smtClean="0">
              <a:solidFill>
                <a:schemeClr val="bg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286223813"/>
              </p:ext>
            </p:extLst>
          </p:nvPr>
        </p:nvGraphicFramePr>
        <p:xfrm>
          <a:off x="254595" y="1886612"/>
          <a:ext cx="8786844" cy="52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GB" dirty="0" smtClean="0"/>
              <a:t>General </a:t>
            </a:r>
            <a:r>
              <a:rPr lang="en-GB" dirty="0"/>
              <a:t>R</a:t>
            </a:r>
            <a:r>
              <a:rPr lang="en-GB" dirty="0" smtClean="0"/>
              <a:t>equirements</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7" name="Rectangle 3"/>
          <p:cNvSpPr>
            <a:spLocks noGrp="1" noChangeArrowheads="1"/>
          </p:cNvSpPr>
          <p:nvPr>
            <p:ph type="body" sz="quarter" idx="15"/>
          </p:nvPr>
        </p:nvSpPr>
        <p:spPr>
          <a:xfrm>
            <a:off x="142846" y="1195366"/>
            <a:ext cx="8786871" cy="5234462"/>
          </a:xfrm>
        </p:spPr>
        <p:txBody>
          <a:bodyPr>
            <a:normAutofit/>
          </a:bodyPr>
          <a:lstStyle/>
          <a:p>
            <a:r>
              <a:rPr lang="en-GB" dirty="0" smtClean="0"/>
              <a:t>Requirements that define business policies, standards and needs</a:t>
            </a:r>
          </a:p>
          <a:p>
            <a:r>
              <a:rPr lang="en-GB" dirty="0" smtClean="0"/>
              <a:t>Broad scope</a:t>
            </a:r>
          </a:p>
          <a:p>
            <a:pPr marL="0" indent="0">
              <a:buNone/>
            </a:pPr>
            <a:endParaRPr lang="en-GB" dirty="0" smtClean="0"/>
          </a:p>
        </p:txBody>
      </p:sp>
    </p:spTree>
    <p:extLst>
      <p:ext uri="{BB962C8B-B14F-4D97-AF65-F5344CB8AC3E}">
        <p14:creationId xmlns:p14="http://schemas.microsoft.com/office/powerpoint/2010/main" val="282639569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09652250"/>
              </p:ext>
            </p:extLst>
          </p:nvPr>
        </p:nvGraphicFramePr>
        <p:xfrm>
          <a:off x="0" y="2365828"/>
          <a:ext cx="9001153" cy="376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GB" dirty="0" smtClean="0"/>
              <a:t>Technical Requirements</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7" name="Rectangle 3"/>
          <p:cNvSpPr>
            <a:spLocks noGrp="1" noChangeArrowheads="1"/>
          </p:cNvSpPr>
          <p:nvPr>
            <p:ph type="body" sz="quarter" idx="15"/>
          </p:nvPr>
        </p:nvSpPr>
        <p:spPr>
          <a:xfrm>
            <a:off x="142846" y="1195366"/>
            <a:ext cx="8786871" cy="5234462"/>
          </a:xfrm>
        </p:spPr>
        <p:txBody>
          <a:bodyPr>
            <a:normAutofit/>
          </a:bodyPr>
          <a:lstStyle/>
          <a:p>
            <a:r>
              <a:rPr lang="en-GB" dirty="0" smtClean="0"/>
              <a:t>Requirements that state technical policies and constraints</a:t>
            </a:r>
          </a:p>
          <a:p>
            <a:r>
              <a:rPr lang="en-GB" dirty="0" smtClean="0"/>
              <a:t>Organisation wide</a:t>
            </a:r>
          </a:p>
          <a:p>
            <a:pPr marL="0" indent="0">
              <a:buNone/>
            </a:pPr>
            <a:endParaRPr lang="en-GB" dirty="0" smtClean="0"/>
          </a:p>
        </p:txBody>
      </p:sp>
    </p:spTree>
    <p:extLst>
      <p:ext uri="{BB962C8B-B14F-4D97-AF65-F5344CB8AC3E}">
        <p14:creationId xmlns:p14="http://schemas.microsoft.com/office/powerpoint/2010/main" val="1759154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7038542"/>
              </p:ext>
            </p:extLst>
          </p:nvPr>
        </p:nvGraphicFramePr>
        <p:xfrm>
          <a:off x="0" y="2637499"/>
          <a:ext cx="8786844" cy="3792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pPr lvl="0"/>
            <a:r>
              <a:rPr lang="en-GB" dirty="0" smtClean="0"/>
              <a:t>Functional </a:t>
            </a:r>
            <a:r>
              <a:rPr lang="en-GB" dirty="0"/>
              <a:t>R</a:t>
            </a:r>
            <a:r>
              <a:rPr lang="en-GB" dirty="0" smtClean="0"/>
              <a:t>equirements</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7" name="Rectangle 3"/>
          <p:cNvSpPr>
            <a:spLocks noGrp="1" noChangeArrowheads="1"/>
          </p:cNvSpPr>
          <p:nvPr>
            <p:ph type="body" sz="quarter" idx="15"/>
          </p:nvPr>
        </p:nvSpPr>
        <p:spPr>
          <a:xfrm>
            <a:off x="142846" y="1195366"/>
            <a:ext cx="8786871" cy="5234462"/>
          </a:xfrm>
        </p:spPr>
        <p:txBody>
          <a:bodyPr>
            <a:normAutofit/>
          </a:bodyPr>
          <a:lstStyle/>
          <a:p>
            <a:r>
              <a:rPr lang="en-GB" dirty="0" smtClean="0"/>
              <a:t>Requirements that define </a:t>
            </a:r>
            <a:r>
              <a:rPr lang="en-GB" dirty="0" smtClean="0">
                <a:solidFill>
                  <a:srgbClr val="FF0000"/>
                </a:solidFill>
              </a:rPr>
              <a:t>the features the solution should provide</a:t>
            </a:r>
          </a:p>
          <a:p>
            <a:r>
              <a:rPr lang="en-GB" dirty="0"/>
              <a:t>Often relate to data capture, manipulation or </a:t>
            </a:r>
            <a:r>
              <a:rPr lang="en-GB" dirty="0" smtClean="0"/>
              <a:t>reporting (</a:t>
            </a:r>
            <a:r>
              <a:rPr lang="en-GB" dirty="0" smtClean="0">
                <a:solidFill>
                  <a:schemeClr val="tx2"/>
                </a:solidFill>
              </a:rPr>
              <a:t>CRUD</a:t>
            </a:r>
            <a:r>
              <a:rPr lang="en-GB" dirty="0" smtClean="0"/>
              <a:t>)</a:t>
            </a:r>
            <a:endParaRPr lang="en-GB" dirty="0"/>
          </a:p>
        </p:txBody>
      </p:sp>
    </p:spTree>
    <p:extLst>
      <p:ext uri="{BB962C8B-B14F-4D97-AF65-F5344CB8AC3E}">
        <p14:creationId xmlns:p14="http://schemas.microsoft.com/office/powerpoint/2010/main" val="398390038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normAutofit/>
          </a:bodyPr>
          <a:lstStyle/>
          <a:p>
            <a:r>
              <a:rPr lang="en-GB" dirty="0" smtClean="0"/>
              <a:t>The system shall:</a:t>
            </a:r>
          </a:p>
          <a:p>
            <a:pPr lvl="1"/>
            <a:r>
              <a:rPr lang="en-GB" dirty="0" smtClean="0"/>
              <a:t>Generate a unique customer account number for new records</a:t>
            </a:r>
          </a:p>
          <a:p>
            <a:pPr lvl="1"/>
            <a:r>
              <a:rPr lang="en-GB" dirty="0" smtClean="0"/>
              <a:t>Hold customer name</a:t>
            </a:r>
          </a:p>
          <a:p>
            <a:pPr lvl="1"/>
            <a:r>
              <a:rPr lang="en-GB" dirty="0" smtClean="0"/>
              <a:t>Hold customer address</a:t>
            </a:r>
          </a:p>
          <a:p>
            <a:pPr lvl="1"/>
            <a:r>
              <a:rPr lang="en-GB" dirty="0" smtClean="0"/>
              <a:t>Hold customer credit limit</a:t>
            </a:r>
          </a:p>
          <a:p>
            <a:pPr lvl="1"/>
            <a:r>
              <a:rPr lang="en-GB" dirty="0" smtClean="0"/>
              <a:t>Hold customer date of first order </a:t>
            </a:r>
          </a:p>
          <a:p>
            <a:pPr lvl="1"/>
            <a:r>
              <a:rPr lang="en-GB" dirty="0" smtClean="0"/>
              <a:t>Allow changes to be made to customer details</a:t>
            </a:r>
          </a:p>
          <a:p>
            <a:pPr lvl="1"/>
            <a:r>
              <a:rPr lang="en-GB" dirty="0" smtClean="0"/>
              <a:t>Report on all orders placed in the last week</a:t>
            </a:r>
          </a:p>
          <a:p>
            <a:pPr lvl="1"/>
            <a:r>
              <a:rPr lang="en-GB" dirty="0" smtClean="0"/>
              <a:t>Allow customer orders to be searched by customer account number or name</a:t>
            </a:r>
          </a:p>
          <a:p>
            <a:endParaRPr lang="en-GB" dirty="0"/>
          </a:p>
        </p:txBody>
      </p:sp>
      <p:sp>
        <p:nvSpPr>
          <p:cNvPr id="6" name="Title 5"/>
          <p:cNvSpPr>
            <a:spLocks noGrp="1"/>
          </p:cNvSpPr>
          <p:nvPr>
            <p:ph type="title"/>
          </p:nvPr>
        </p:nvSpPr>
        <p:spPr/>
        <p:txBody>
          <a:bodyPr>
            <a:normAutofit/>
          </a:bodyPr>
          <a:lstStyle/>
          <a:p>
            <a:pPr lvl="0"/>
            <a:r>
              <a:rPr lang="en-GB" dirty="0" smtClean="0"/>
              <a:t>Functional Requirements: examples</a:t>
            </a:r>
            <a:endParaRPr lang="en-GB" dirty="0"/>
          </a:p>
        </p:txBody>
      </p:sp>
      <p:sp>
        <p:nvSpPr>
          <p:cNvPr id="5" name="Rounded Rectangle 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49745126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04245487"/>
              </p:ext>
            </p:extLst>
          </p:nvPr>
        </p:nvGraphicFramePr>
        <p:xfrm>
          <a:off x="69315" y="1792225"/>
          <a:ext cx="9001153" cy="5268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pPr lvl="0"/>
            <a:r>
              <a:rPr lang="en-GB" dirty="0" smtClean="0"/>
              <a:t>Non-functional Requirements</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7" name="Rectangle 3"/>
          <p:cNvSpPr>
            <a:spLocks noGrp="1" noChangeArrowheads="1"/>
          </p:cNvSpPr>
          <p:nvPr>
            <p:ph type="body" sz="quarter" idx="15"/>
          </p:nvPr>
        </p:nvSpPr>
        <p:spPr>
          <a:xfrm>
            <a:off x="142846" y="1195366"/>
            <a:ext cx="8786871" cy="5510234"/>
          </a:xfrm>
        </p:spPr>
        <p:txBody>
          <a:bodyPr>
            <a:normAutofit/>
          </a:bodyPr>
          <a:lstStyle/>
          <a:p>
            <a:r>
              <a:rPr lang="en-GB" dirty="0" smtClean="0"/>
              <a:t>Requirements that define </a:t>
            </a:r>
            <a:r>
              <a:rPr lang="en-GB" dirty="0" smtClean="0">
                <a:solidFill>
                  <a:srgbClr val="FF0000"/>
                </a:solidFill>
              </a:rPr>
              <a:t>how well </a:t>
            </a:r>
            <a:r>
              <a:rPr lang="en-GB" dirty="0" smtClean="0"/>
              <a:t>the solution will operate</a:t>
            </a:r>
          </a:p>
          <a:p>
            <a:pPr marL="0" indent="0">
              <a:buNone/>
            </a:pPr>
            <a:endParaRPr lang="en-GB" dirty="0" smtClean="0"/>
          </a:p>
        </p:txBody>
      </p:sp>
    </p:spTree>
    <p:extLst>
      <p:ext uri="{BB962C8B-B14F-4D97-AF65-F5344CB8AC3E}">
        <p14:creationId xmlns:p14="http://schemas.microsoft.com/office/powerpoint/2010/main" val="17176829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42847" y="1195366"/>
            <a:ext cx="8786844" cy="4948278"/>
          </a:xfrm>
        </p:spPr>
        <p:txBody>
          <a:bodyPr>
            <a:normAutofit fontScale="92500"/>
          </a:bodyPr>
          <a:lstStyle/>
          <a:p>
            <a:r>
              <a:rPr lang="en-GB" dirty="0" smtClean="0"/>
              <a:t>The system must be able to respond to </a:t>
            </a:r>
            <a:r>
              <a:rPr lang="en-GB" dirty="0" smtClean="0">
                <a:solidFill>
                  <a:srgbClr val="FF0000"/>
                </a:solidFill>
              </a:rPr>
              <a:t>10,000 enquiries per day</a:t>
            </a:r>
          </a:p>
          <a:p>
            <a:pPr lvl="1"/>
            <a:r>
              <a:rPr lang="en-GB" dirty="0" smtClean="0"/>
              <a:t>This is a Capacity requirement</a:t>
            </a:r>
          </a:p>
          <a:p>
            <a:pPr lvl="1"/>
            <a:endParaRPr lang="en-GB" dirty="0" smtClean="0"/>
          </a:p>
          <a:p>
            <a:r>
              <a:rPr lang="en-GB" dirty="0" smtClean="0"/>
              <a:t>Reprint the report </a:t>
            </a:r>
            <a:r>
              <a:rPr lang="en-GB" dirty="0" smtClean="0">
                <a:solidFill>
                  <a:srgbClr val="FF0000"/>
                </a:solidFill>
              </a:rPr>
              <a:t>on demand</a:t>
            </a:r>
          </a:p>
          <a:p>
            <a:pPr lvl="1"/>
            <a:r>
              <a:rPr lang="en-GB" dirty="0" smtClean="0"/>
              <a:t>This is an </a:t>
            </a:r>
            <a:r>
              <a:rPr lang="en-GB" dirty="0"/>
              <a:t>A</a:t>
            </a:r>
            <a:r>
              <a:rPr lang="en-GB" dirty="0" smtClean="0"/>
              <a:t>vailability requirement</a:t>
            </a:r>
          </a:p>
          <a:p>
            <a:pPr lvl="1"/>
            <a:endParaRPr lang="en-GB" dirty="0" smtClean="0"/>
          </a:p>
          <a:p>
            <a:r>
              <a:rPr lang="en-GB" dirty="0" smtClean="0"/>
              <a:t>Respond to an enquiry on available customer credit </a:t>
            </a:r>
            <a:r>
              <a:rPr lang="en-GB" dirty="0" smtClean="0">
                <a:solidFill>
                  <a:srgbClr val="FF0000"/>
                </a:solidFill>
              </a:rPr>
              <a:t>within 5 seconds</a:t>
            </a:r>
          </a:p>
          <a:p>
            <a:pPr lvl="1"/>
            <a:r>
              <a:rPr lang="en-GB" dirty="0" smtClean="0"/>
              <a:t>This is a Performance requirement</a:t>
            </a:r>
          </a:p>
          <a:p>
            <a:pPr lvl="1"/>
            <a:endParaRPr lang="en-GB" dirty="0"/>
          </a:p>
          <a:p>
            <a:r>
              <a:rPr lang="en-GB" dirty="0" smtClean="0">
                <a:solidFill>
                  <a:srgbClr val="FF0000"/>
                </a:solidFill>
              </a:rPr>
              <a:t>Archive </a:t>
            </a:r>
            <a:r>
              <a:rPr lang="en-GB" dirty="0" smtClean="0"/>
              <a:t>customer records </a:t>
            </a:r>
            <a:r>
              <a:rPr lang="en-GB" dirty="0" smtClean="0">
                <a:solidFill>
                  <a:srgbClr val="FF0000"/>
                </a:solidFill>
              </a:rPr>
              <a:t>after 7 years</a:t>
            </a:r>
          </a:p>
          <a:p>
            <a:pPr lvl="1"/>
            <a:r>
              <a:rPr lang="en-GB" dirty="0" smtClean="0"/>
              <a:t>This is an Archiving and Retention requirement </a:t>
            </a:r>
          </a:p>
          <a:p>
            <a:pPr lvl="1"/>
            <a:endParaRPr lang="en-GB" dirty="0"/>
          </a:p>
          <a:p>
            <a:r>
              <a:rPr lang="en-GB" dirty="0" smtClean="0"/>
              <a:t>Images shall be </a:t>
            </a:r>
            <a:r>
              <a:rPr lang="en-GB" dirty="0" smtClean="0">
                <a:solidFill>
                  <a:srgbClr val="FF0000"/>
                </a:solidFill>
              </a:rPr>
              <a:t>compatible for screen readers </a:t>
            </a:r>
          </a:p>
          <a:p>
            <a:pPr lvl="1"/>
            <a:r>
              <a:rPr lang="en-GB" dirty="0" smtClean="0"/>
              <a:t>This is an Accessibility requirement</a:t>
            </a:r>
          </a:p>
          <a:p>
            <a:endParaRPr lang="en-GB" dirty="0"/>
          </a:p>
        </p:txBody>
      </p:sp>
      <p:sp>
        <p:nvSpPr>
          <p:cNvPr id="5" name="Title 4"/>
          <p:cNvSpPr>
            <a:spLocks noGrp="1"/>
          </p:cNvSpPr>
          <p:nvPr>
            <p:ph type="title"/>
          </p:nvPr>
        </p:nvSpPr>
        <p:spPr/>
        <p:txBody>
          <a:bodyPr>
            <a:normAutofit/>
          </a:bodyPr>
          <a:lstStyle/>
          <a:p>
            <a:pPr lvl="0"/>
            <a:r>
              <a:rPr lang="en-GB" dirty="0" smtClean="0"/>
              <a:t>Non-functional Requirements examples</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2506422110"/>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42847" y="1195366"/>
            <a:ext cx="8786844" cy="5150570"/>
          </a:xfrm>
        </p:spPr>
        <p:txBody>
          <a:bodyPr>
            <a:normAutofit/>
          </a:bodyPr>
          <a:lstStyle/>
          <a:p>
            <a:r>
              <a:rPr lang="en-GB" sz="2400" dirty="0" smtClean="0"/>
              <a:t>Requirements are related to one another</a:t>
            </a:r>
          </a:p>
          <a:p>
            <a:endParaRPr lang="en-GB" sz="2400" dirty="0" smtClean="0"/>
          </a:p>
          <a:p>
            <a:r>
              <a:rPr lang="en-GB" sz="2400" dirty="0" smtClean="0"/>
              <a:t>Should also be related to the organisation’s values, strategy and objectives</a:t>
            </a:r>
          </a:p>
          <a:p>
            <a:endParaRPr lang="en-GB" sz="2400" dirty="0" smtClean="0"/>
          </a:p>
          <a:p>
            <a:r>
              <a:rPr lang="en-GB" sz="2400" dirty="0" smtClean="0"/>
              <a:t>Feasibility, and therefore prioritisation</a:t>
            </a:r>
          </a:p>
          <a:p>
            <a:endParaRPr lang="en-GB" sz="2400" dirty="0" smtClean="0"/>
          </a:p>
          <a:p>
            <a:r>
              <a:rPr lang="en-GB" sz="2400" dirty="0" smtClean="0"/>
              <a:t>Also helps assess timescales and necessity of a requirement</a:t>
            </a:r>
          </a:p>
          <a:p>
            <a:endParaRPr lang="en-GB" sz="2400" dirty="0"/>
          </a:p>
        </p:txBody>
      </p:sp>
      <p:sp>
        <p:nvSpPr>
          <p:cNvPr id="5" name="Title 4"/>
          <p:cNvSpPr>
            <a:spLocks noGrp="1"/>
          </p:cNvSpPr>
          <p:nvPr>
            <p:ph type="title"/>
          </p:nvPr>
        </p:nvSpPr>
        <p:spPr/>
        <p:txBody>
          <a:bodyPr>
            <a:normAutofit/>
          </a:bodyPr>
          <a:lstStyle/>
          <a:p>
            <a:pPr lvl="0"/>
            <a:r>
              <a:rPr lang="en-GB" dirty="0" smtClean="0"/>
              <a:t>Hierarchy of Requirements </a:t>
            </a:r>
            <a:endParaRPr lang="en-GB" dirty="0"/>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3040656737"/>
      </p:ext>
    </p:extLst>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t>Documenting a Requirement</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520871922"/>
              </p:ext>
            </p:extLst>
          </p:nvPr>
        </p:nvGraphicFramePr>
        <p:xfrm>
          <a:off x="129292" y="1195366"/>
          <a:ext cx="8912146" cy="5379606"/>
        </p:xfrm>
        <a:graphic>
          <a:graphicData uri="http://schemas.openxmlformats.org/drawingml/2006/table">
            <a:tbl>
              <a:tblPr>
                <a:effectLst/>
                <a:tableStyleId>{5C22544A-7EE6-4342-B048-85BDC9FD1C3A}</a:tableStyleId>
              </a:tblPr>
              <a:tblGrid>
                <a:gridCol w="1511328"/>
                <a:gridCol w="1268059"/>
                <a:gridCol w="881915"/>
                <a:gridCol w="706507"/>
                <a:gridCol w="601667"/>
                <a:gridCol w="169918"/>
                <a:gridCol w="1507431"/>
                <a:gridCol w="227800"/>
                <a:gridCol w="2037521"/>
              </a:tblGrid>
              <a:tr h="637120">
                <a:tc>
                  <a:txBody>
                    <a:bodyPr/>
                    <a:lstStyle/>
                    <a:p>
                      <a:r>
                        <a:rPr lang="en-GB" sz="1600" b="1" dirty="0" smtClean="0"/>
                        <a:t>Author</a:t>
                      </a:r>
                      <a:endParaRPr lang="en-GB" sz="1600" dirty="0" smtClean="0"/>
                    </a:p>
                    <a:p>
                      <a:r>
                        <a:rPr lang="en-GB" sz="1600" dirty="0" smtClean="0"/>
                        <a:t>Anna</a:t>
                      </a:r>
                      <a:r>
                        <a:rPr lang="en-GB" sz="1600" baseline="0" dirty="0" smtClean="0"/>
                        <a:t> Liszt</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dirty="0" smtClean="0"/>
                        <a:t>Date</a:t>
                      </a:r>
                      <a:endParaRPr lang="en-GB" sz="1600" dirty="0" smtClean="0"/>
                    </a:p>
                    <a:p>
                      <a:r>
                        <a:rPr lang="en-GB" sz="1600" dirty="0" smtClean="0"/>
                        <a:t>02/08/2014</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GB" sz="1600" b="1" dirty="0" smtClean="0"/>
                        <a:t>Version</a:t>
                      </a:r>
                    </a:p>
                    <a:p>
                      <a:r>
                        <a:rPr lang="en-GB" sz="1600" dirty="0" smtClean="0"/>
                        <a:t>0.1</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3">
                  <a:txBody>
                    <a:bodyPr/>
                    <a:lstStyle/>
                    <a:p>
                      <a:r>
                        <a:rPr lang="en-GB" sz="1600" b="1" dirty="0" smtClean="0"/>
                        <a:t>Status</a:t>
                      </a:r>
                      <a:endParaRPr lang="en-GB" sz="1600" b="0" dirty="0" smtClean="0"/>
                    </a:p>
                    <a:p>
                      <a:r>
                        <a:rPr lang="en-GB" sz="1600" dirty="0" smtClean="0"/>
                        <a:t>In development</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gridSpan="2">
                  <a:txBody>
                    <a:bodyPr/>
                    <a:lstStyle/>
                    <a:p>
                      <a:r>
                        <a:rPr lang="en-GB" sz="1600" b="1" dirty="0" smtClean="0"/>
                        <a:t>Business Area</a:t>
                      </a:r>
                    </a:p>
                    <a:p>
                      <a:r>
                        <a:rPr lang="en-GB" sz="1600" dirty="0" smtClean="0"/>
                        <a:t>Reception</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r>
              <a:tr h="369126">
                <a:tc gridSpan="2">
                  <a:txBody>
                    <a:bodyPr/>
                    <a:lstStyle/>
                    <a:p>
                      <a:r>
                        <a:rPr lang="en-GB" sz="1600" b="1" dirty="0" smtClean="0"/>
                        <a:t>Requirement</a:t>
                      </a:r>
                      <a:r>
                        <a:rPr lang="en-GB" sz="1600" b="1" baseline="0" dirty="0" smtClean="0"/>
                        <a:t> Identifier</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4">
                  <a:txBody>
                    <a:bodyPr/>
                    <a:lstStyle/>
                    <a:p>
                      <a:r>
                        <a:rPr lang="en-GB" sz="1600" dirty="0" smtClean="0"/>
                        <a:t>F-102v0.1</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r>
                        <a:rPr lang="en-GB" sz="1600" b="1" dirty="0" smtClean="0"/>
                        <a:t>Version</a:t>
                      </a:r>
                      <a:r>
                        <a:rPr lang="en-GB" sz="1600" b="1" baseline="0" dirty="0" smtClean="0"/>
                        <a:t> History</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r>
                        <a:rPr lang="en-GB" sz="1600" dirty="0" smtClean="0"/>
                        <a:t>1</a:t>
                      </a:r>
                      <a:r>
                        <a:rPr lang="en-GB" sz="1600" baseline="30000" dirty="0" smtClean="0"/>
                        <a:t>st</a:t>
                      </a:r>
                      <a:r>
                        <a:rPr lang="en-GB" sz="1600" dirty="0" smtClean="0"/>
                        <a:t> draft</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9126">
                <a:tc gridSpan="2">
                  <a:txBody>
                    <a:bodyPr/>
                    <a:lstStyle/>
                    <a:p>
                      <a:r>
                        <a:rPr lang="en-GB" sz="1600" b="1" dirty="0" smtClean="0"/>
                        <a:t>Requirement Name</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r>
                        <a:rPr lang="en-GB" sz="1600" dirty="0" smtClean="0"/>
                        <a:t>Check in unreserved customer</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628234">
                <a:tc gridSpan="2">
                  <a:txBody>
                    <a:bodyPr/>
                    <a:lstStyle/>
                    <a:p>
                      <a:r>
                        <a:rPr lang="en-GB" sz="1600" b="1" dirty="0" smtClean="0"/>
                        <a:t>Requirement Description</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r>
                        <a:rPr lang="en-GB" sz="1600" dirty="0" smtClean="0"/>
                        <a:t>Receptionist must be able to check in a customer who has no reservation, providing a suitable room</a:t>
                      </a:r>
                      <a:r>
                        <a:rPr lang="en-GB" sz="1600" baseline="0" dirty="0" smtClean="0"/>
                        <a:t> is available</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404177">
                <a:tc gridSpan="2">
                  <a:txBody>
                    <a:bodyPr/>
                    <a:lstStyle/>
                    <a:p>
                      <a:r>
                        <a:rPr lang="en-GB" sz="1600" b="1" dirty="0" smtClean="0"/>
                        <a:t>Requirement Type</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smtClean="0"/>
                        <a:t>Functional</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628234">
                <a:tc gridSpan="2">
                  <a:txBody>
                    <a:bodyPr/>
                    <a:lstStyle/>
                    <a:p>
                      <a:r>
                        <a:rPr lang="en-GB" sz="1600" b="1" dirty="0" smtClean="0"/>
                        <a:t>Acceptance Criteria</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Client checked in, only if suitable room(s) available for those nights</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69126">
                <a:tc gridSpan="2">
                  <a:txBody>
                    <a:bodyPr/>
                    <a:lstStyle/>
                    <a:p>
                      <a:r>
                        <a:rPr lang="en-GB" sz="1600" b="1" dirty="0" smtClean="0"/>
                        <a:t>Source</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r>
                        <a:rPr lang="en-GB" sz="1600" dirty="0" smtClean="0"/>
                        <a:t>B. Welcome, Receptionist</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69126">
                <a:tc gridSpan="2">
                  <a:txBody>
                    <a:bodyPr/>
                    <a:lstStyle/>
                    <a:p>
                      <a:r>
                        <a:rPr lang="en-GB" sz="1600" b="1" dirty="0" smtClean="0"/>
                        <a:t>Owner</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r>
                        <a:rPr lang="en-GB" sz="1600" dirty="0" smtClean="0"/>
                        <a:t>I. Snoop, Duty Manager</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607977">
                <a:tc gridSpan="2">
                  <a:txBody>
                    <a:bodyPr/>
                    <a:lstStyle/>
                    <a:p>
                      <a:r>
                        <a:rPr lang="en-GB" sz="1600" b="1" dirty="0" smtClean="0"/>
                        <a:t>Priority</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r>
                        <a:rPr lang="en-GB" sz="1600" dirty="0" smtClean="0"/>
                        <a:t>Must</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r>
                        <a:rPr lang="en-GB" sz="1600" b="1" dirty="0" smtClean="0"/>
                        <a:t>Rationale</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10% of hotel bookings are walk-in, value £200k p.a.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r>
              <a:tr h="628234">
                <a:tc gridSpan="2">
                  <a:txBody>
                    <a:bodyPr/>
                    <a:lstStyle/>
                    <a:p>
                      <a:r>
                        <a:rPr lang="en-GB" sz="1600" b="1" dirty="0" smtClean="0"/>
                        <a:t>Associated NFRs</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N-88 Must be possible to enter all data and confirm room(s)  within 3 minutes,</a:t>
                      </a:r>
                      <a:r>
                        <a:rPr lang="en-US" sz="1600" baseline="0" dirty="0" smtClean="0"/>
                        <a:t> N-001 Access Permissions</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r h="369126">
                <a:tc gridSpan="2">
                  <a:txBody>
                    <a:bodyPr/>
                    <a:lstStyle/>
                    <a:p>
                      <a:r>
                        <a:rPr lang="en-GB" sz="1600" b="1" dirty="0" smtClean="0"/>
                        <a:t>Related Documents</a:t>
                      </a:r>
                      <a:endParaRPr lang="en-GB"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gridSpan="7">
                  <a:txBody>
                    <a:bodyPr/>
                    <a:lstStyle/>
                    <a:p>
                      <a:r>
                        <a:rPr lang="en-GB" sz="1600" dirty="0" smtClean="0"/>
                        <a:t>Interview notes B. Welcome 26/07/2014</a:t>
                      </a:r>
                      <a:endParaRPr lang="en-GB"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r>
            </a:tbl>
          </a:graphicData>
        </a:graphic>
      </p:graphicFrame>
      <p:sp>
        <p:nvSpPr>
          <p:cNvPr id="5" name="Rounded Rectangle 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127413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5"/>
          <p:cNvSpPr>
            <a:spLocks noGrp="1" noChangeArrowheads="1"/>
          </p:cNvSpPr>
          <p:nvPr>
            <p:ph type="body" sz="quarter" idx="15"/>
          </p:nvPr>
        </p:nvSpPr>
        <p:spPr/>
        <p:txBody>
          <a:bodyPr/>
          <a:lstStyle/>
          <a:p>
            <a:r>
              <a:rPr lang="en-GB" dirty="0" smtClean="0"/>
              <a:t>Core responsibilities:</a:t>
            </a:r>
          </a:p>
          <a:p>
            <a:pPr lvl="1"/>
            <a:r>
              <a:rPr lang="en-GB" dirty="0" smtClean="0"/>
              <a:t>Investigate business situation</a:t>
            </a:r>
          </a:p>
          <a:p>
            <a:pPr lvl="1"/>
            <a:r>
              <a:rPr lang="en-GB" dirty="0" smtClean="0"/>
              <a:t>Evaluate actions required to improve operation of business systems</a:t>
            </a:r>
          </a:p>
          <a:p>
            <a:pPr lvl="1"/>
            <a:r>
              <a:rPr lang="en-GB" dirty="0" smtClean="0"/>
              <a:t>Document and elaborate business requirements</a:t>
            </a:r>
          </a:p>
          <a:p>
            <a:pPr lvl="1"/>
            <a:endParaRPr lang="en-GB" dirty="0" smtClean="0"/>
          </a:p>
          <a:p>
            <a:r>
              <a:rPr lang="en-GB" dirty="0" smtClean="0"/>
              <a:t>Additionally:</a:t>
            </a:r>
          </a:p>
          <a:p>
            <a:pPr lvl="1"/>
            <a:r>
              <a:rPr lang="en-GB" dirty="0" smtClean="0"/>
              <a:t>Strategy implementation</a:t>
            </a:r>
          </a:p>
          <a:p>
            <a:pPr lvl="1"/>
            <a:r>
              <a:rPr lang="en-GB" dirty="0" smtClean="0"/>
              <a:t>Business case production</a:t>
            </a:r>
          </a:p>
          <a:p>
            <a:pPr lvl="1"/>
            <a:r>
              <a:rPr lang="en-GB" dirty="0" smtClean="0"/>
              <a:t>Benefits realisation</a:t>
            </a:r>
          </a:p>
          <a:p>
            <a:pPr lvl="1"/>
            <a:r>
              <a:rPr lang="en-GB" dirty="0" smtClean="0"/>
              <a:t>IT requirement specification</a:t>
            </a:r>
          </a:p>
        </p:txBody>
      </p:sp>
      <p:sp>
        <p:nvSpPr>
          <p:cNvPr id="7170" name="Rectangle 4"/>
          <p:cNvSpPr>
            <a:spLocks noGrp="1" noChangeArrowheads="1"/>
          </p:cNvSpPr>
          <p:nvPr>
            <p:ph type="title"/>
          </p:nvPr>
        </p:nvSpPr>
        <p:spPr/>
        <p:txBody>
          <a:bodyPr/>
          <a:lstStyle/>
          <a:p>
            <a:r>
              <a:rPr lang="en-US" dirty="0" smtClean="0"/>
              <a:t>The Role and Responsibilities of a Business Analyst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p:txBody>
          <a:bodyPr/>
          <a:lstStyle/>
          <a:p>
            <a:r>
              <a:rPr lang="en-GB" dirty="0" smtClean="0"/>
              <a:t>It is important to prioritise requirements:</a:t>
            </a:r>
          </a:p>
          <a:p>
            <a:pPr lvl="1"/>
            <a:r>
              <a:rPr lang="en-GB" dirty="0" smtClean="0"/>
              <a:t>It allows the staging of requirement implementation</a:t>
            </a:r>
          </a:p>
          <a:p>
            <a:pPr lvl="1"/>
            <a:r>
              <a:rPr lang="en-GB" dirty="0" smtClean="0"/>
              <a:t>It enables the management of user expectations</a:t>
            </a:r>
          </a:p>
          <a:p>
            <a:endParaRPr lang="en-GB" dirty="0"/>
          </a:p>
        </p:txBody>
      </p:sp>
      <p:sp>
        <p:nvSpPr>
          <p:cNvPr id="5" name="Title 4"/>
          <p:cNvSpPr>
            <a:spLocks noGrp="1"/>
          </p:cNvSpPr>
          <p:nvPr>
            <p:ph type="title"/>
          </p:nvPr>
        </p:nvSpPr>
        <p:spPr/>
        <p:txBody>
          <a:bodyPr>
            <a:normAutofit/>
          </a:bodyPr>
          <a:lstStyle/>
          <a:p>
            <a:r>
              <a:rPr lang="en-GB" dirty="0"/>
              <a:t>Prioritising </a:t>
            </a:r>
            <a:r>
              <a:rPr lang="en-GB" dirty="0" smtClean="0"/>
              <a:t>Requirements </a:t>
            </a:r>
            <a:r>
              <a:rPr lang="en-GB" dirty="0"/>
              <a:t>(MoSCoW</a:t>
            </a:r>
            <a:r>
              <a:rPr lang="en-GB" dirty="0" smtClean="0"/>
              <a:t>)</a:t>
            </a:r>
            <a:endParaRPr lang="en-GB" dirty="0"/>
          </a:p>
        </p:txBody>
      </p:sp>
      <p:graphicFrame>
        <p:nvGraphicFramePr>
          <p:cNvPr id="13" name="Diagram 12"/>
          <p:cNvGraphicFramePr/>
          <p:nvPr>
            <p:extLst>
              <p:ext uri="{D42A27DB-BD31-4B8C-83A1-F6EECF244321}">
                <p14:modId xmlns:p14="http://schemas.microsoft.com/office/powerpoint/2010/main" val="893166138"/>
              </p:ext>
            </p:extLst>
          </p:nvPr>
        </p:nvGraphicFramePr>
        <p:xfrm>
          <a:off x="642910" y="2386374"/>
          <a:ext cx="7858180" cy="3357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normAutofit/>
          </a:bodyPr>
          <a:lstStyle/>
          <a:p>
            <a:r>
              <a:rPr lang="en-GB" dirty="0" smtClean="0"/>
              <a:t>Managing Requirements</a:t>
            </a:r>
            <a:endParaRPr lang="en-GB" dirty="0"/>
          </a:p>
        </p:txBody>
      </p:sp>
      <p:graphicFrame>
        <p:nvGraphicFramePr>
          <p:cNvPr id="5" name="Diagram 4"/>
          <p:cNvGraphicFramePr/>
          <p:nvPr>
            <p:extLst>
              <p:ext uri="{D42A27DB-BD31-4B8C-83A1-F6EECF244321}">
                <p14:modId xmlns:p14="http://schemas.microsoft.com/office/powerpoint/2010/main" val="3262880930"/>
              </p:ext>
            </p:extLst>
          </p:nvPr>
        </p:nvGraphicFramePr>
        <p:xfrm>
          <a:off x="177644" y="776266"/>
          <a:ext cx="8786844" cy="60817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Rounded Rectangle 22"/>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9</a:t>
            </a:r>
          </a:p>
        </p:txBody>
      </p:sp>
      <p:graphicFrame>
        <p:nvGraphicFramePr>
          <p:cNvPr id="5" name="Diagram 4"/>
          <p:cNvGraphicFramePr/>
          <p:nvPr>
            <p:extLst>
              <p:ext uri="{D42A27DB-BD31-4B8C-83A1-F6EECF244321}">
                <p14:modId xmlns:p14="http://schemas.microsoft.com/office/powerpoint/2010/main" val="1911407788"/>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70129657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45411" name="Rectangle 4"/>
          <p:cNvSpPr>
            <a:spLocks noGrp="1" noChangeArrowheads="1"/>
          </p:cNvSpPr>
          <p:nvPr>
            <p:ph type="title"/>
          </p:nvPr>
        </p:nvSpPr>
        <p:spPr/>
        <p:txBody>
          <a:bodyPr/>
          <a:lstStyle/>
          <a:p>
            <a:r>
              <a:rPr lang="en-GB" dirty="0" smtClean="0"/>
              <a:t>12. Modelling Requirements </a:t>
            </a:r>
          </a:p>
        </p:txBody>
      </p:sp>
      <p:graphicFrame>
        <p:nvGraphicFramePr>
          <p:cNvPr id="6" name="Diagram 5"/>
          <p:cNvGraphicFramePr/>
          <p:nvPr>
            <p:extLst>
              <p:ext uri="{D42A27DB-BD31-4B8C-83A1-F6EECF244321}">
                <p14:modId xmlns:p14="http://schemas.microsoft.com/office/powerpoint/2010/main" val="2433078621"/>
              </p:ext>
            </p:extLst>
          </p:nvPr>
        </p:nvGraphicFramePr>
        <p:xfrm>
          <a:off x="424543" y="3540868"/>
          <a:ext cx="8082643" cy="2696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715" y="1283965"/>
            <a:ext cx="7113131" cy="2032323"/>
          </a:xfrm>
          <a:prstGeom prst="rect">
            <a:avLst/>
          </a:prstGeom>
        </p:spPr>
      </p:pic>
      <p:sp>
        <p:nvSpPr>
          <p:cNvPr id="7" name="Rounded Rectangle 6"/>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42847" y="1195366"/>
            <a:ext cx="8786844" cy="4948278"/>
          </a:xfrm>
        </p:spPr>
        <p:txBody>
          <a:bodyPr>
            <a:normAutofit/>
          </a:bodyPr>
          <a:lstStyle/>
          <a:p>
            <a:pPr>
              <a:spcAft>
                <a:spcPts val="1200"/>
              </a:spcAft>
            </a:pPr>
            <a:r>
              <a:rPr lang="en-GB" sz="2400" dirty="0" smtClean="0"/>
              <a:t>Only need a grasp of the basics to communicate</a:t>
            </a:r>
          </a:p>
          <a:p>
            <a:pPr lvl="1">
              <a:spcAft>
                <a:spcPts val="1200"/>
              </a:spcAft>
            </a:pPr>
            <a:r>
              <a:rPr lang="en-GB" sz="2400" dirty="0" smtClean="0"/>
              <a:t>Used by technical teams </a:t>
            </a:r>
          </a:p>
          <a:p>
            <a:pPr lvl="1">
              <a:spcAft>
                <a:spcPts val="1200"/>
              </a:spcAft>
            </a:pPr>
            <a:r>
              <a:rPr lang="en-GB" sz="2400" dirty="0" smtClean="0"/>
              <a:t>Used to clarify understanding </a:t>
            </a:r>
          </a:p>
          <a:p>
            <a:pPr lvl="1">
              <a:spcAft>
                <a:spcPts val="1200"/>
              </a:spcAft>
            </a:pPr>
            <a:r>
              <a:rPr lang="en-GB" sz="2400" dirty="0" smtClean="0"/>
              <a:t>There are many UML models. Examples are:</a:t>
            </a:r>
          </a:p>
          <a:p>
            <a:pPr lvl="2">
              <a:spcAft>
                <a:spcPts val="1200"/>
              </a:spcAft>
            </a:pPr>
            <a:r>
              <a:rPr lang="en-GB" sz="2400" dirty="0" smtClean="0"/>
              <a:t>Use Case </a:t>
            </a:r>
            <a:r>
              <a:rPr lang="en-GB" sz="2400" dirty="0"/>
              <a:t>D</a:t>
            </a:r>
            <a:r>
              <a:rPr lang="en-GB" sz="2400" dirty="0" smtClean="0"/>
              <a:t>iagram – function view</a:t>
            </a:r>
          </a:p>
          <a:p>
            <a:pPr lvl="2">
              <a:spcAft>
                <a:spcPts val="1200"/>
              </a:spcAft>
            </a:pPr>
            <a:r>
              <a:rPr lang="en-GB" sz="2400" dirty="0" smtClean="0"/>
              <a:t>Class Model – data view</a:t>
            </a:r>
            <a:endParaRPr lang="en-US" sz="2400" dirty="0" smtClean="0"/>
          </a:p>
          <a:p>
            <a:pPr>
              <a:spcAft>
                <a:spcPts val="1200"/>
              </a:spcAft>
            </a:pPr>
            <a:endParaRPr lang="en-GB" sz="2400" dirty="0"/>
          </a:p>
        </p:txBody>
      </p:sp>
      <p:sp>
        <p:nvSpPr>
          <p:cNvPr id="146434" name="Rectangle 2"/>
          <p:cNvSpPr>
            <a:spLocks noGrp="1" noChangeArrowheads="1"/>
          </p:cNvSpPr>
          <p:nvPr>
            <p:ph type="title"/>
          </p:nvPr>
        </p:nvSpPr>
        <p:spPr/>
        <p:txBody>
          <a:bodyPr/>
          <a:lstStyle/>
          <a:p>
            <a:r>
              <a:rPr lang="en-GB" dirty="0" smtClean="0"/>
              <a:t>UML – Unified Modelling Language</a:t>
            </a:r>
            <a:endParaRPr lang="en-US" dirty="0" smtClean="0"/>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142847" y="1195366"/>
            <a:ext cx="8786844" cy="4948278"/>
          </a:xfrm>
        </p:spPr>
        <p:txBody>
          <a:bodyPr/>
          <a:lstStyle/>
          <a:p>
            <a:pPr>
              <a:spcAft>
                <a:spcPts val="1200"/>
              </a:spcAft>
            </a:pPr>
            <a:r>
              <a:rPr lang="en-GB" dirty="0" smtClean="0"/>
              <a:t>Business Use Cases</a:t>
            </a:r>
          </a:p>
          <a:p>
            <a:pPr lvl="1">
              <a:spcAft>
                <a:spcPts val="1200"/>
              </a:spcAft>
            </a:pPr>
            <a:r>
              <a:rPr lang="en-GB" dirty="0" smtClean="0"/>
              <a:t>Shows the usage that stakeholders require from a system</a:t>
            </a:r>
          </a:p>
          <a:p>
            <a:pPr lvl="1">
              <a:spcAft>
                <a:spcPts val="1200"/>
              </a:spcAft>
            </a:pPr>
            <a:r>
              <a:rPr lang="en-GB" dirty="0" smtClean="0"/>
              <a:t>Useful for scoping, gaining an overview of the business areas</a:t>
            </a:r>
          </a:p>
          <a:p>
            <a:pPr lvl="1">
              <a:spcAft>
                <a:spcPts val="1200"/>
              </a:spcAft>
            </a:pPr>
            <a:r>
              <a:rPr lang="en-GB" dirty="0" smtClean="0"/>
              <a:t>Not focused on an IT system</a:t>
            </a:r>
          </a:p>
          <a:p>
            <a:pPr>
              <a:spcAft>
                <a:spcPts val="1200"/>
              </a:spcAft>
            </a:pPr>
            <a:r>
              <a:rPr lang="en-GB" dirty="0" smtClean="0"/>
              <a:t>System Use Cases</a:t>
            </a:r>
          </a:p>
          <a:p>
            <a:pPr lvl="1">
              <a:spcAft>
                <a:spcPts val="1200"/>
              </a:spcAft>
            </a:pPr>
            <a:r>
              <a:rPr lang="en-GB" dirty="0" smtClean="0"/>
              <a:t>‘one picture is worth ten thousand words’</a:t>
            </a:r>
          </a:p>
          <a:p>
            <a:pPr lvl="1">
              <a:spcAft>
                <a:spcPts val="1200"/>
              </a:spcAft>
            </a:pPr>
            <a:r>
              <a:rPr lang="en-GB" dirty="0" smtClean="0"/>
              <a:t>Shows the functions that actors require from the IT system, a ‘case of use’</a:t>
            </a:r>
            <a:endParaRPr lang="en-US" dirty="0" smtClean="0"/>
          </a:p>
          <a:p>
            <a:pPr>
              <a:spcAft>
                <a:spcPts val="1200"/>
              </a:spcAft>
            </a:pPr>
            <a:endParaRPr lang="en-GB" dirty="0"/>
          </a:p>
        </p:txBody>
      </p:sp>
      <p:sp>
        <p:nvSpPr>
          <p:cNvPr id="146434" name="Rectangle 2"/>
          <p:cNvSpPr>
            <a:spLocks noGrp="1" noChangeArrowheads="1"/>
          </p:cNvSpPr>
          <p:nvPr>
            <p:ph type="title"/>
          </p:nvPr>
        </p:nvSpPr>
        <p:spPr/>
        <p:txBody>
          <a:bodyPr/>
          <a:lstStyle/>
          <a:p>
            <a:r>
              <a:rPr lang="en-GB" dirty="0" smtClean="0"/>
              <a:t>Types of Use Case Diagram</a:t>
            </a:r>
            <a:endParaRPr lang="en-US" dirty="0" smtClean="0"/>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967966453"/>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745843" y="3425475"/>
            <a:ext cx="2603500" cy="29256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GB" sz="1600" dirty="0" smtClean="0">
                <a:solidFill>
                  <a:schemeClr val="tx1"/>
                </a:solidFill>
                <a:latin typeface="Arial" pitchFamily="34" charset="0"/>
                <a:cs typeface="Arial" pitchFamily="34" charset="0"/>
              </a:rPr>
              <a:t>Display vehicle list</a:t>
            </a:r>
          </a:p>
          <a:p>
            <a:pPr marL="342900" indent="-342900">
              <a:buAutoNum type="arabicPeriod"/>
            </a:pPr>
            <a:r>
              <a:rPr lang="en-GB" sz="1600" dirty="0" smtClean="0">
                <a:solidFill>
                  <a:schemeClr val="tx1"/>
                </a:solidFill>
                <a:latin typeface="Arial" pitchFamily="34" charset="0"/>
                <a:cs typeface="Arial" pitchFamily="34" charset="0"/>
              </a:rPr>
              <a:t>Select vehicle</a:t>
            </a:r>
          </a:p>
          <a:p>
            <a:pPr marL="342900" indent="-342900">
              <a:buAutoNum type="arabicPeriod"/>
            </a:pPr>
            <a:r>
              <a:rPr lang="en-GB" sz="1600" dirty="0" smtClean="0">
                <a:solidFill>
                  <a:schemeClr val="tx1"/>
                </a:solidFill>
                <a:latin typeface="Arial" pitchFamily="34" charset="0"/>
                <a:cs typeface="Arial" pitchFamily="34" charset="0"/>
              </a:rPr>
              <a:t>Display available dates</a:t>
            </a:r>
          </a:p>
          <a:p>
            <a:pPr marL="342900" indent="-342900">
              <a:buAutoNum type="arabicPeriod"/>
            </a:pPr>
            <a:r>
              <a:rPr lang="en-GB" sz="1600" dirty="0" smtClean="0">
                <a:solidFill>
                  <a:schemeClr val="tx1"/>
                </a:solidFill>
                <a:latin typeface="Arial" pitchFamily="34" charset="0"/>
                <a:cs typeface="Arial" pitchFamily="34" charset="0"/>
              </a:rPr>
              <a:t>Select start date</a:t>
            </a:r>
          </a:p>
          <a:p>
            <a:pPr marL="342900" indent="-342900">
              <a:buAutoNum type="arabicPeriod"/>
            </a:pPr>
            <a:r>
              <a:rPr lang="en-GB" sz="1600" dirty="0" smtClean="0">
                <a:solidFill>
                  <a:schemeClr val="tx1"/>
                </a:solidFill>
                <a:latin typeface="Arial" pitchFamily="34" charset="0"/>
                <a:cs typeface="Arial" pitchFamily="34" charset="0"/>
              </a:rPr>
              <a:t>Select duration…</a:t>
            </a:r>
          </a:p>
          <a:p>
            <a:pPr marL="342900" indent="-342900">
              <a:buAutoNum type="arabicPeriod"/>
            </a:pPr>
            <a:r>
              <a:rPr lang="en-GB" sz="1600" dirty="0" smtClean="0">
                <a:solidFill>
                  <a:schemeClr val="tx1"/>
                </a:solidFill>
                <a:latin typeface="Arial" pitchFamily="34" charset="0"/>
                <a:cs typeface="Arial" pitchFamily="34" charset="0"/>
              </a:rPr>
              <a:t>……………..</a:t>
            </a:r>
          </a:p>
        </p:txBody>
      </p:sp>
      <p:sp>
        <p:nvSpPr>
          <p:cNvPr id="148483" name="Rectangle 2"/>
          <p:cNvSpPr>
            <a:spLocks noGrp="1" noChangeArrowheads="1"/>
          </p:cNvSpPr>
          <p:nvPr>
            <p:ph type="title"/>
          </p:nvPr>
        </p:nvSpPr>
        <p:spPr/>
        <p:txBody>
          <a:bodyPr/>
          <a:lstStyle/>
          <a:p>
            <a:r>
              <a:rPr lang="en-GB" dirty="0" smtClean="0"/>
              <a:t>Use Case Diagram Levels</a:t>
            </a:r>
          </a:p>
        </p:txBody>
      </p:sp>
      <p:sp>
        <p:nvSpPr>
          <p:cNvPr id="23" name="Rounded Rectangle 22"/>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3" name="Rectangle 2"/>
          <p:cNvSpPr/>
          <p:nvPr/>
        </p:nvSpPr>
        <p:spPr>
          <a:xfrm>
            <a:off x="1627687" y="1021194"/>
            <a:ext cx="1611086" cy="18236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13" y="1344886"/>
            <a:ext cx="419718" cy="1176217"/>
          </a:xfrm>
          <a:prstGeom prst="rect">
            <a:avLst/>
          </a:prstGeom>
        </p:spPr>
      </p:pic>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9029" y="1344887"/>
            <a:ext cx="419718" cy="1176217"/>
          </a:xfrm>
          <a:prstGeom prst="rect">
            <a:avLst/>
          </a:prstGeom>
        </p:spPr>
      </p:pic>
      <p:cxnSp>
        <p:nvCxnSpPr>
          <p:cNvPr id="19" name="Straight Connector 18"/>
          <p:cNvCxnSpPr>
            <a:stCxn id="17" idx="3"/>
            <a:endCxn id="3" idx="1"/>
          </p:cNvCxnSpPr>
          <p:nvPr/>
        </p:nvCxnSpPr>
        <p:spPr>
          <a:xfrm>
            <a:off x="1117431" y="1932995"/>
            <a:ext cx="51025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2" idx="1"/>
            <a:endCxn id="3" idx="3"/>
          </p:cNvCxnSpPr>
          <p:nvPr/>
        </p:nvCxnSpPr>
        <p:spPr>
          <a:xfrm flipH="1">
            <a:off x="3238773" y="1932996"/>
            <a:ext cx="51025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46574" y="2476602"/>
            <a:ext cx="1741714" cy="338554"/>
          </a:xfrm>
          <a:prstGeom prst="rect">
            <a:avLst/>
          </a:prstGeom>
          <a:noFill/>
          <a:ln>
            <a:noFill/>
          </a:ln>
        </p:spPr>
        <p:txBody>
          <a:bodyPr wrap="square" rtlCol="0">
            <a:spAutoFit/>
          </a:bodyPr>
          <a:lstStyle/>
          <a:p>
            <a:r>
              <a:rPr lang="en-GB" sz="1600" dirty="0" smtClean="0">
                <a:latin typeface="+mn-lt"/>
                <a:cs typeface="Courier New" pitchFamily="49" charset="0"/>
              </a:rPr>
              <a:t>Sales Team</a:t>
            </a:r>
          </a:p>
        </p:txBody>
      </p:sp>
      <p:sp>
        <p:nvSpPr>
          <p:cNvPr id="48" name="TextBox 47"/>
          <p:cNvSpPr txBox="1"/>
          <p:nvPr/>
        </p:nvSpPr>
        <p:spPr>
          <a:xfrm>
            <a:off x="3458743" y="2476602"/>
            <a:ext cx="1218140" cy="584775"/>
          </a:xfrm>
          <a:prstGeom prst="rect">
            <a:avLst/>
          </a:prstGeom>
          <a:noFill/>
          <a:ln>
            <a:noFill/>
          </a:ln>
        </p:spPr>
        <p:txBody>
          <a:bodyPr wrap="square" rtlCol="0">
            <a:spAutoFit/>
          </a:bodyPr>
          <a:lstStyle/>
          <a:p>
            <a:r>
              <a:rPr lang="en-GB" sz="1600" dirty="0" smtClean="0">
                <a:latin typeface="+mn-lt"/>
                <a:cs typeface="Courier New" pitchFamily="49" charset="0"/>
              </a:rPr>
              <a:t>Workshop Supervisor</a:t>
            </a:r>
          </a:p>
        </p:txBody>
      </p:sp>
      <p:sp>
        <p:nvSpPr>
          <p:cNvPr id="49" name="Rectangle 48"/>
          <p:cNvSpPr/>
          <p:nvPr/>
        </p:nvSpPr>
        <p:spPr>
          <a:xfrm>
            <a:off x="1627687" y="3976511"/>
            <a:ext cx="1611086" cy="18236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13" y="4300203"/>
            <a:ext cx="419718" cy="1176217"/>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9029" y="4416316"/>
            <a:ext cx="419718" cy="1176217"/>
          </a:xfrm>
          <a:prstGeom prst="rect">
            <a:avLst/>
          </a:prstGeom>
        </p:spPr>
      </p:pic>
      <p:cxnSp>
        <p:nvCxnSpPr>
          <p:cNvPr id="52" name="Straight Connector 51"/>
          <p:cNvCxnSpPr>
            <a:stCxn id="50" idx="3"/>
            <a:endCxn id="24" idx="2"/>
          </p:cNvCxnSpPr>
          <p:nvPr/>
        </p:nvCxnSpPr>
        <p:spPr>
          <a:xfrm flipV="1">
            <a:off x="1117431" y="4375642"/>
            <a:ext cx="694233" cy="512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246574" y="5431919"/>
            <a:ext cx="1741714" cy="338554"/>
          </a:xfrm>
          <a:prstGeom prst="rect">
            <a:avLst/>
          </a:prstGeom>
          <a:noFill/>
          <a:ln>
            <a:noFill/>
          </a:ln>
        </p:spPr>
        <p:txBody>
          <a:bodyPr wrap="square" rtlCol="0">
            <a:spAutoFit/>
          </a:bodyPr>
          <a:lstStyle/>
          <a:p>
            <a:r>
              <a:rPr lang="en-GB" sz="1600" dirty="0" smtClean="0">
                <a:latin typeface="+mn-lt"/>
                <a:cs typeface="Courier New" pitchFamily="49" charset="0"/>
              </a:rPr>
              <a:t>Sales Team</a:t>
            </a:r>
          </a:p>
        </p:txBody>
      </p:sp>
      <p:sp>
        <p:nvSpPr>
          <p:cNvPr id="55" name="TextBox 54"/>
          <p:cNvSpPr txBox="1"/>
          <p:nvPr/>
        </p:nvSpPr>
        <p:spPr>
          <a:xfrm>
            <a:off x="3458743" y="5548031"/>
            <a:ext cx="1218140" cy="584775"/>
          </a:xfrm>
          <a:prstGeom prst="rect">
            <a:avLst/>
          </a:prstGeom>
          <a:noFill/>
          <a:ln>
            <a:noFill/>
          </a:ln>
        </p:spPr>
        <p:txBody>
          <a:bodyPr wrap="square" rtlCol="0">
            <a:spAutoFit/>
          </a:bodyPr>
          <a:lstStyle/>
          <a:p>
            <a:r>
              <a:rPr lang="en-GB" sz="1600" dirty="0" smtClean="0">
                <a:latin typeface="+mn-lt"/>
                <a:cs typeface="Courier New" pitchFamily="49" charset="0"/>
              </a:rPr>
              <a:t>Workshop Supervisor</a:t>
            </a:r>
          </a:p>
        </p:txBody>
      </p:sp>
      <p:sp>
        <p:nvSpPr>
          <p:cNvPr id="24" name="Oval 23"/>
          <p:cNvSpPr/>
          <p:nvPr/>
        </p:nvSpPr>
        <p:spPr>
          <a:xfrm>
            <a:off x="1811664" y="4139921"/>
            <a:ext cx="928915" cy="4714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itchFamily="34" charset="0"/>
                <a:cs typeface="Arial" pitchFamily="34" charset="0"/>
              </a:rPr>
              <a:t>Rent Vehicle</a:t>
            </a:r>
            <a:endParaRPr lang="en-GB" sz="800" dirty="0">
              <a:solidFill>
                <a:schemeClr val="tx1"/>
              </a:solidFill>
              <a:latin typeface="Arial" pitchFamily="34" charset="0"/>
              <a:cs typeface="Arial" pitchFamily="34" charset="0"/>
            </a:endParaRPr>
          </a:p>
        </p:txBody>
      </p:sp>
      <p:sp>
        <p:nvSpPr>
          <p:cNvPr id="57" name="Oval 56"/>
          <p:cNvSpPr/>
          <p:nvPr/>
        </p:nvSpPr>
        <p:spPr>
          <a:xfrm>
            <a:off x="2202429" y="4652590"/>
            <a:ext cx="928915" cy="4714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itchFamily="34" charset="0"/>
                <a:cs typeface="Arial" pitchFamily="34" charset="0"/>
              </a:rPr>
              <a:t>Record Inspection</a:t>
            </a:r>
            <a:endParaRPr lang="en-GB" sz="800" dirty="0">
              <a:solidFill>
                <a:schemeClr val="tx1"/>
              </a:solidFill>
              <a:latin typeface="Arial" pitchFamily="34" charset="0"/>
              <a:cs typeface="Arial" pitchFamily="34" charset="0"/>
            </a:endParaRPr>
          </a:p>
        </p:txBody>
      </p:sp>
      <p:sp>
        <p:nvSpPr>
          <p:cNvPr id="58" name="Oval 57"/>
          <p:cNvSpPr/>
          <p:nvPr/>
        </p:nvSpPr>
        <p:spPr>
          <a:xfrm>
            <a:off x="1719115" y="5240699"/>
            <a:ext cx="928915" cy="47144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smtClean="0">
                <a:solidFill>
                  <a:schemeClr val="tx1"/>
                </a:solidFill>
                <a:latin typeface="Arial" pitchFamily="34" charset="0"/>
                <a:cs typeface="Arial" pitchFamily="34" charset="0"/>
              </a:rPr>
              <a:t>Record Return</a:t>
            </a:r>
          </a:p>
        </p:txBody>
      </p:sp>
      <p:cxnSp>
        <p:nvCxnSpPr>
          <p:cNvPr id="61" name="Straight Connector 60"/>
          <p:cNvCxnSpPr/>
          <p:nvPr/>
        </p:nvCxnSpPr>
        <p:spPr>
          <a:xfrm flipH="1">
            <a:off x="3131345" y="4963751"/>
            <a:ext cx="57474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160374" y="5028298"/>
            <a:ext cx="574742" cy="3739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5075187" y="3372060"/>
            <a:ext cx="1224186" cy="6381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Rent Vehicle</a:t>
            </a:r>
          </a:p>
        </p:txBody>
      </p:sp>
      <p:cxnSp>
        <p:nvCxnSpPr>
          <p:cNvPr id="38" name="Straight Connector 37"/>
          <p:cNvCxnSpPr>
            <a:stCxn id="24" idx="5"/>
          </p:cNvCxnSpPr>
          <p:nvPr/>
        </p:nvCxnSpPr>
        <p:spPr>
          <a:xfrm flipV="1">
            <a:off x="2604543" y="4027869"/>
            <a:ext cx="3141300" cy="514453"/>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4" idx="1"/>
            <a:endCxn id="72" idx="1"/>
          </p:cNvCxnSpPr>
          <p:nvPr/>
        </p:nvCxnSpPr>
        <p:spPr>
          <a:xfrm flipV="1">
            <a:off x="1947700" y="3465521"/>
            <a:ext cx="3306765" cy="74344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4362319" y="878863"/>
            <a:ext cx="2148115" cy="855120"/>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bg1"/>
                </a:solidFill>
                <a:latin typeface="Arial" pitchFamily="34" charset="0"/>
                <a:cs typeface="Arial" pitchFamily="34" charset="0"/>
              </a:rPr>
              <a:t>Context Diagram</a:t>
            </a:r>
          </a:p>
        </p:txBody>
      </p:sp>
      <p:sp>
        <p:nvSpPr>
          <p:cNvPr id="99" name="Rounded Rectangle 98"/>
          <p:cNvSpPr/>
          <p:nvPr/>
        </p:nvSpPr>
        <p:spPr>
          <a:xfrm>
            <a:off x="296421" y="3172749"/>
            <a:ext cx="2148115" cy="855120"/>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bg1"/>
                </a:solidFill>
                <a:latin typeface="Arial" pitchFamily="34" charset="0"/>
                <a:cs typeface="Arial" pitchFamily="34" charset="0"/>
              </a:rPr>
              <a:t>Use Case Diagram</a:t>
            </a:r>
          </a:p>
        </p:txBody>
      </p:sp>
      <p:sp>
        <p:nvSpPr>
          <p:cNvPr id="100" name="Rounded Rectangle 99"/>
          <p:cNvSpPr/>
          <p:nvPr/>
        </p:nvSpPr>
        <p:spPr>
          <a:xfrm>
            <a:off x="6613440" y="2815156"/>
            <a:ext cx="2148115" cy="855120"/>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bg1"/>
                </a:solidFill>
                <a:latin typeface="Arial" pitchFamily="34" charset="0"/>
                <a:cs typeface="Arial" pitchFamily="34" charset="0"/>
              </a:rPr>
              <a:t>Use Case Description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3" grpId="0" animBg="1"/>
      <p:bldP spid="22" grpId="0"/>
      <p:bldP spid="48" grpId="0"/>
      <p:bldP spid="49" grpId="0" animBg="1"/>
      <p:bldP spid="54" grpId="0"/>
      <p:bldP spid="55" grpId="0"/>
      <p:bldP spid="24" grpId="0" animBg="1"/>
      <p:bldP spid="57" grpId="0" animBg="1"/>
      <p:bldP spid="58" grpId="0" animBg="1"/>
      <p:bldP spid="72" grpId="0" animBg="1"/>
      <p:bldP spid="78" grpId="0" animBg="1"/>
      <p:bldP spid="99" grpId="0" animBg="1"/>
      <p:bldP spid="100"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89579" y="2081537"/>
            <a:ext cx="1576406" cy="4129061"/>
          </a:xfrm>
          <a:prstGeom prst="round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3" name="Text Placeholder 2"/>
          <p:cNvSpPr>
            <a:spLocks noGrp="1"/>
          </p:cNvSpPr>
          <p:nvPr>
            <p:ph type="body" sz="quarter" idx="13"/>
          </p:nvPr>
        </p:nvSpPr>
        <p:spPr/>
        <p:txBody>
          <a:bodyPr/>
          <a:lstStyle/>
          <a:p>
            <a:r>
              <a:rPr lang="en-GB" dirty="0" smtClean="0"/>
              <a:t>Example Use </a:t>
            </a:r>
            <a:r>
              <a:rPr lang="en-GB" dirty="0"/>
              <a:t>C</a:t>
            </a:r>
            <a:r>
              <a:rPr lang="en-GB" dirty="0" smtClean="0"/>
              <a:t>ase Diagram</a:t>
            </a:r>
          </a:p>
        </p:txBody>
      </p:sp>
      <p:sp>
        <p:nvSpPr>
          <p:cNvPr id="16" name="Rounded Rectangle 1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17" name="Rectangle 16"/>
          <p:cNvSpPr/>
          <p:nvPr/>
        </p:nvSpPr>
        <p:spPr>
          <a:xfrm>
            <a:off x="3038795" y="1494972"/>
            <a:ext cx="3594908" cy="396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8863" y="3048373"/>
            <a:ext cx="419718" cy="1176217"/>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3917" y="2355287"/>
            <a:ext cx="419718" cy="1176217"/>
          </a:xfrm>
          <a:prstGeom prst="rect">
            <a:avLst/>
          </a:prstGeom>
        </p:spPr>
      </p:pic>
      <p:cxnSp>
        <p:nvCxnSpPr>
          <p:cNvPr id="20" name="Straight Connector 19"/>
          <p:cNvCxnSpPr>
            <a:stCxn id="18" idx="3"/>
          </p:cNvCxnSpPr>
          <p:nvPr/>
        </p:nvCxnSpPr>
        <p:spPr>
          <a:xfrm flipV="1">
            <a:off x="2558581" y="2707674"/>
            <a:ext cx="928729" cy="928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45596" y="4280668"/>
            <a:ext cx="1741714" cy="338554"/>
          </a:xfrm>
          <a:prstGeom prst="rect">
            <a:avLst/>
          </a:prstGeom>
          <a:noFill/>
          <a:ln>
            <a:noFill/>
          </a:ln>
        </p:spPr>
        <p:txBody>
          <a:bodyPr wrap="square" rtlCol="0">
            <a:spAutoFit/>
          </a:bodyPr>
          <a:lstStyle/>
          <a:p>
            <a:r>
              <a:rPr lang="en-GB" sz="1600" dirty="0" smtClean="0">
                <a:latin typeface="+mn-lt"/>
                <a:cs typeface="Courier New" pitchFamily="49" charset="0"/>
              </a:rPr>
              <a:t>Sales Team</a:t>
            </a:r>
          </a:p>
        </p:txBody>
      </p:sp>
      <p:sp>
        <p:nvSpPr>
          <p:cNvPr id="24" name="TextBox 23"/>
          <p:cNvSpPr txBox="1"/>
          <p:nvPr/>
        </p:nvSpPr>
        <p:spPr>
          <a:xfrm>
            <a:off x="6719242" y="3636482"/>
            <a:ext cx="1218140" cy="584775"/>
          </a:xfrm>
          <a:prstGeom prst="rect">
            <a:avLst/>
          </a:prstGeom>
          <a:noFill/>
          <a:ln>
            <a:noFill/>
          </a:ln>
        </p:spPr>
        <p:txBody>
          <a:bodyPr wrap="square" rtlCol="0">
            <a:spAutoFit/>
          </a:bodyPr>
          <a:lstStyle/>
          <a:p>
            <a:r>
              <a:rPr lang="en-GB" sz="1600" dirty="0" smtClean="0">
                <a:latin typeface="+mn-lt"/>
                <a:cs typeface="Courier New" pitchFamily="49" charset="0"/>
              </a:rPr>
              <a:t>Workshop Supervisor</a:t>
            </a:r>
          </a:p>
        </p:txBody>
      </p:sp>
      <p:sp>
        <p:nvSpPr>
          <p:cNvPr id="27" name="Oval 26"/>
          <p:cNvSpPr/>
          <p:nvPr/>
        </p:nvSpPr>
        <p:spPr>
          <a:xfrm>
            <a:off x="4630058" y="2707674"/>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Record Inspection</a:t>
            </a:r>
            <a:endParaRPr lang="en-GB" sz="1400" dirty="0">
              <a:solidFill>
                <a:schemeClr val="tx1"/>
              </a:solidFill>
              <a:latin typeface="Arial" pitchFamily="34" charset="0"/>
              <a:cs typeface="Arial" pitchFamily="34" charset="0"/>
            </a:endParaRPr>
          </a:p>
        </p:txBody>
      </p:sp>
      <p:cxnSp>
        <p:nvCxnSpPr>
          <p:cNvPr id="29" name="Straight Connector 28"/>
          <p:cNvCxnSpPr/>
          <p:nvPr/>
        </p:nvCxnSpPr>
        <p:spPr>
          <a:xfrm flipH="1" flipV="1">
            <a:off x="6034203" y="3119454"/>
            <a:ext cx="990265" cy="1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58581" y="3832946"/>
            <a:ext cx="1050507" cy="7862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447772" y="2119565"/>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Rent Vehicle</a:t>
            </a:r>
            <a:endParaRPr lang="en-GB" sz="1400" dirty="0">
              <a:solidFill>
                <a:schemeClr val="tx1"/>
              </a:solidFill>
              <a:latin typeface="Arial" pitchFamily="34" charset="0"/>
              <a:cs typeface="Arial" pitchFamily="34" charset="0"/>
            </a:endParaRPr>
          </a:p>
        </p:txBody>
      </p:sp>
      <p:sp>
        <p:nvSpPr>
          <p:cNvPr id="32" name="Oval 31"/>
          <p:cNvSpPr/>
          <p:nvPr/>
        </p:nvSpPr>
        <p:spPr>
          <a:xfrm>
            <a:off x="3573542" y="4361202"/>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Record Return</a:t>
            </a:r>
            <a:endParaRPr lang="en-GB" sz="1400" dirty="0">
              <a:solidFill>
                <a:schemeClr val="tx1"/>
              </a:solidFill>
              <a:latin typeface="Arial" pitchFamily="34" charset="0"/>
              <a:cs typeface="Arial" pitchFamily="34" charset="0"/>
            </a:endParaRPr>
          </a:p>
        </p:txBody>
      </p:sp>
      <p:sp>
        <p:nvSpPr>
          <p:cNvPr id="33" name="TextBox 32"/>
          <p:cNvSpPr txBox="1"/>
          <p:nvPr/>
        </p:nvSpPr>
        <p:spPr>
          <a:xfrm>
            <a:off x="3826850" y="1514724"/>
            <a:ext cx="2301671" cy="338554"/>
          </a:xfrm>
          <a:prstGeom prst="rect">
            <a:avLst/>
          </a:prstGeom>
          <a:noFill/>
          <a:ln>
            <a:noFill/>
          </a:ln>
        </p:spPr>
        <p:txBody>
          <a:bodyPr wrap="square" rtlCol="0">
            <a:spAutoFit/>
          </a:bodyPr>
          <a:lstStyle/>
          <a:p>
            <a:r>
              <a:rPr lang="en-GB" sz="1600" dirty="0" smtClean="0">
                <a:latin typeface="+mn-lt"/>
                <a:cs typeface="Courier New" pitchFamily="49" charset="0"/>
              </a:rPr>
              <a:t>Vehicle Rental System</a:t>
            </a:r>
          </a:p>
        </p:txBody>
      </p:sp>
      <p:sp>
        <p:nvSpPr>
          <p:cNvPr id="34" name="Rounded Rectangle 33"/>
          <p:cNvSpPr/>
          <p:nvPr/>
        </p:nvSpPr>
        <p:spPr>
          <a:xfrm>
            <a:off x="1079320" y="1237172"/>
            <a:ext cx="2119086" cy="449943"/>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a:solidFill>
                  <a:schemeClr val="bg1"/>
                </a:solidFill>
                <a:latin typeface="Arial" pitchFamily="34" charset="0"/>
                <a:cs typeface="Arial" pitchFamily="34" charset="0"/>
              </a:rPr>
              <a:t>System Boundary</a:t>
            </a:r>
          </a:p>
        </p:txBody>
      </p:sp>
      <p:sp>
        <p:nvSpPr>
          <p:cNvPr id="35" name="Rounded Rectangle 34"/>
          <p:cNvSpPr/>
          <p:nvPr/>
        </p:nvSpPr>
        <p:spPr>
          <a:xfrm>
            <a:off x="6922353" y="5679963"/>
            <a:ext cx="2119086" cy="449943"/>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a:solidFill>
                  <a:schemeClr val="bg1"/>
                </a:solidFill>
                <a:latin typeface="Arial" pitchFamily="34" charset="0"/>
                <a:cs typeface="Arial" pitchFamily="34" charset="0"/>
              </a:rPr>
              <a:t>Use Case</a:t>
            </a:r>
          </a:p>
        </p:txBody>
      </p:sp>
      <p:sp>
        <p:nvSpPr>
          <p:cNvPr id="36" name="Rounded Rectangle 35"/>
          <p:cNvSpPr/>
          <p:nvPr/>
        </p:nvSpPr>
        <p:spPr>
          <a:xfrm>
            <a:off x="1382778" y="5760655"/>
            <a:ext cx="2119086" cy="449943"/>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a:solidFill>
                  <a:schemeClr val="bg1"/>
                </a:solidFill>
                <a:latin typeface="Arial" pitchFamily="34" charset="0"/>
                <a:cs typeface="Arial" pitchFamily="34" charset="0"/>
              </a:rPr>
              <a:t>Actor</a:t>
            </a:r>
          </a:p>
        </p:txBody>
      </p:sp>
      <p:sp>
        <p:nvSpPr>
          <p:cNvPr id="37" name="Rounded Rectangle 36"/>
          <p:cNvSpPr/>
          <p:nvPr/>
        </p:nvSpPr>
        <p:spPr>
          <a:xfrm>
            <a:off x="6877839" y="1727833"/>
            <a:ext cx="2119086" cy="449943"/>
          </a:xfrm>
          <a:prstGeom prst="roundRect">
            <a:avLst/>
          </a:prstGeom>
          <a:solidFill>
            <a:schemeClr val="tx2"/>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a:solidFill>
                  <a:schemeClr val="bg1"/>
                </a:solidFill>
                <a:latin typeface="Arial" pitchFamily="34" charset="0"/>
                <a:cs typeface="Arial" pitchFamily="34" charset="0"/>
              </a:rPr>
              <a:t>Association</a:t>
            </a:r>
          </a:p>
        </p:txBody>
      </p:sp>
      <p:sp>
        <p:nvSpPr>
          <p:cNvPr id="38" name="Rectangle 37"/>
          <p:cNvSpPr/>
          <p:nvPr/>
        </p:nvSpPr>
        <p:spPr>
          <a:xfrm>
            <a:off x="269113" y="2304576"/>
            <a:ext cx="1169090" cy="8061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&lt;&lt;actor&gt;&gt;</a:t>
            </a:r>
          </a:p>
          <a:p>
            <a:pPr algn="ctr"/>
            <a:r>
              <a:rPr lang="en-GB" sz="1600" dirty="0" smtClean="0">
                <a:solidFill>
                  <a:schemeClr val="tx1"/>
                </a:solidFill>
                <a:latin typeface="Arial" pitchFamily="34" charset="0"/>
                <a:cs typeface="Arial" pitchFamily="34" charset="0"/>
              </a:rPr>
              <a:t>Payment System</a:t>
            </a:r>
          </a:p>
        </p:txBody>
      </p:sp>
      <p:sp>
        <p:nvSpPr>
          <p:cNvPr id="40" name="Rectangle 39"/>
          <p:cNvSpPr/>
          <p:nvPr/>
        </p:nvSpPr>
        <p:spPr>
          <a:xfrm>
            <a:off x="269113" y="3261132"/>
            <a:ext cx="1169090" cy="8061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&lt;&lt;actor&gt;&gt;</a:t>
            </a:r>
          </a:p>
          <a:p>
            <a:pPr algn="ctr"/>
            <a:r>
              <a:rPr lang="en-GB" sz="1600" dirty="0" smtClean="0">
                <a:solidFill>
                  <a:schemeClr val="tx1"/>
                </a:solidFill>
                <a:latin typeface="Arial" pitchFamily="34" charset="0"/>
                <a:cs typeface="Arial" pitchFamily="34" charset="0"/>
              </a:rPr>
              <a:t>9am</a:t>
            </a:r>
          </a:p>
        </p:txBody>
      </p:sp>
      <p:cxnSp>
        <p:nvCxnSpPr>
          <p:cNvPr id="42" name="Straight Arrow Connector 41"/>
          <p:cNvCxnSpPr/>
          <p:nvPr/>
        </p:nvCxnSpPr>
        <p:spPr>
          <a:xfrm>
            <a:off x="3198406" y="1501695"/>
            <a:ext cx="2930115" cy="500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33" y="4276606"/>
            <a:ext cx="294249" cy="824604"/>
          </a:xfrm>
          <a:prstGeom prst="rect">
            <a:avLst/>
          </a:prstGeom>
        </p:spPr>
      </p:pic>
      <p:sp>
        <p:nvSpPr>
          <p:cNvPr id="44" name="TextBox 43"/>
          <p:cNvSpPr txBox="1"/>
          <p:nvPr/>
        </p:nvSpPr>
        <p:spPr>
          <a:xfrm>
            <a:off x="317344" y="5064861"/>
            <a:ext cx="1065434" cy="584775"/>
          </a:xfrm>
          <a:prstGeom prst="rect">
            <a:avLst/>
          </a:prstGeom>
          <a:noFill/>
          <a:ln>
            <a:noFill/>
          </a:ln>
        </p:spPr>
        <p:txBody>
          <a:bodyPr wrap="square" rtlCol="0">
            <a:spAutoFit/>
          </a:bodyPr>
          <a:lstStyle/>
          <a:p>
            <a:pPr algn="ctr"/>
            <a:r>
              <a:rPr lang="en-GB" sz="1600" dirty="0" smtClean="0">
                <a:latin typeface="+mn-lt"/>
                <a:cs typeface="Courier New" pitchFamily="49" charset="0"/>
              </a:rPr>
              <a:t>&lt;&lt;time&gt;&gt;</a:t>
            </a:r>
          </a:p>
          <a:p>
            <a:pPr algn="ctr"/>
            <a:r>
              <a:rPr lang="en-GB" sz="1600" dirty="0" smtClean="0">
                <a:latin typeface="+mn-lt"/>
                <a:cs typeface="Courier New" pitchFamily="49" charset="0"/>
              </a:rPr>
              <a:t>9am</a:t>
            </a:r>
          </a:p>
        </p:txBody>
      </p:sp>
      <p:cxnSp>
        <p:nvCxnSpPr>
          <p:cNvPr id="46" name="Straight Arrow Connector 45"/>
          <p:cNvCxnSpPr/>
          <p:nvPr/>
        </p:nvCxnSpPr>
        <p:spPr>
          <a:xfrm>
            <a:off x="3030871" y="1690377"/>
            <a:ext cx="7923" cy="113817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6329990" y="2146521"/>
            <a:ext cx="588400" cy="9559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2" idx="6"/>
          </p:cNvCxnSpPr>
          <p:nvPr/>
        </p:nvCxnSpPr>
        <p:spPr>
          <a:xfrm flipH="1" flipV="1">
            <a:off x="4977686" y="4773117"/>
            <a:ext cx="1940704" cy="9068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0"/>
          </p:cNvCxnSpPr>
          <p:nvPr/>
        </p:nvCxnSpPr>
        <p:spPr>
          <a:xfrm flipV="1">
            <a:off x="2442321" y="4619222"/>
            <a:ext cx="0" cy="114143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4168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&lt;&lt;include&gt;&gt; Relationship</a:t>
            </a:r>
            <a:endParaRPr lang="en-GB" dirty="0"/>
          </a:p>
        </p:txBody>
      </p:sp>
      <p:graphicFrame>
        <p:nvGraphicFramePr>
          <p:cNvPr id="44" name="Diagram 43"/>
          <p:cNvGraphicFramePr/>
          <p:nvPr>
            <p:extLst>
              <p:ext uri="{D42A27DB-BD31-4B8C-83A1-F6EECF244321}">
                <p14:modId xmlns:p14="http://schemas.microsoft.com/office/powerpoint/2010/main" val="1279550656"/>
              </p:ext>
            </p:extLst>
          </p:nvPr>
        </p:nvGraphicFramePr>
        <p:xfrm>
          <a:off x="142847" y="928670"/>
          <a:ext cx="8786844" cy="1643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292" name="AutoShape 4"/>
          <p:cNvSpPr>
            <a:spLocks noChangeAspect="1" noChangeArrowheads="1"/>
          </p:cNvSpPr>
          <p:nvPr/>
        </p:nvSpPr>
        <p:spPr bwMode="auto">
          <a:xfrm>
            <a:off x="1060450" y="3810000"/>
            <a:ext cx="7966075" cy="2319338"/>
          </a:xfrm>
          <a:prstGeom prst="rect">
            <a:avLst/>
          </a:prstGeom>
          <a:noFill/>
          <a:ln w="9525">
            <a:noFill/>
            <a:miter lim="800000"/>
            <a:headEnd/>
            <a:tailEnd/>
          </a:ln>
        </p:spPr>
        <p:txBody>
          <a:bodyPr/>
          <a:lstStyle/>
          <a:p>
            <a:endParaRPr lang="en-US" dirty="0"/>
          </a:p>
        </p:txBody>
      </p:sp>
      <p:sp>
        <p:nvSpPr>
          <p:cNvPr id="64518" name="AutoShape 6"/>
          <p:cNvSpPr>
            <a:spLocks noChangeAspect="1" noChangeArrowheads="1" noTextEdit="1"/>
          </p:cNvSpPr>
          <p:nvPr/>
        </p:nvSpPr>
        <p:spPr bwMode="auto">
          <a:xfrm>
            <a:off x="152400" y="4395788"/>
            <a:ext cx="8874125" cy="2225675"/>
          </a:xfrm>
          <a:prstGeom prst="rect">
            <a:avLst/>
          </a:prstGeom>
          <a:noFill/>
          <a:ln w="9525">
            <a:noFill/>
            <a:miter lim="800000"/>
            <a:headEnd/>
            <a:tailEnd/>
          </a:ln>
        </p:spPr>
        <p:txBody>
          <a:bodyPr/>
          <a:lstStyle/>
          <a:p>
            <a:pPr>
              <a:defRPr/>
            </a:pPr>
            <a:endParaRPr lang="en-GB" dirty="0">
              <a:solidFill>
                <a:schemeClr val="tx2">
                  <a:lumMod val="75000"/>
                </a:schemeClr>
              </a:solidFill>
            </a:endParaRPr>
          </a:p>
        </p:txBody>
      </p:sp>
      <p:pic>
        <p:nvPicPr>
          <p:cNvPr id="40"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55135" y="4395788"/>
            <a:ext cx="7268653" cy="1126003"/>
          </a:xfrm>
          <a:prstGeom prst="rect">
            <a:avLst/>
          </a:prstGeom>
          <a:noFill/>
        </p:spPr>
      </p:pic>
      <p:sp>
        <p:nvSpPr>
          <p:cNvPr id="43" name="Text Placeholder 38"/>
          <p:cNvSpPr txBox="1">
            <a:spLocks/>
          </p:cNvSpPr>
          <p:nvPr/>
        </p:nvSpPr>
        <p:spPr>
          <a:xfrm>
            <a:off x="178578" y="2786058"/>
            <a:ext cx="8786844" cy="1500198"/>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r>
              <a:rPr kumimoji="0" lang="en-GB" sz="20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It has the sense that this functionality is</a:t>
            </a:r>
            <a:r>
              <a:rPr kumimoji="0" lang="en-GB" sz="2000" b="1" i="0" u="none" strike="noStrike" kern="1200" cap="none" spc="0" normalizeH="0" noProof="0" dirty="0" smtClean="0">
                <a:ln>
                  <a:noFill/>
                </a:ln>
                <a:solidFill>
                  <a:schemeClr val="tx1"/>
                </a:solidFill>
                <a:effectLst/>
                <a:uLnTx/>
                <a:uFillTx/>
                <a:latin typeface="Arial" pitchFamily="34" charset="0"/>
                <a:ea typeface="+mn-ea"/>
                <a:cs typeface="Arial" pitchFamily="34" charset="0"/>
              </a:rPr>
              <a:t> </a:t>
            </a:r>
            <a:r>
              <a:rPr kumimoji="0" lang="en-GB" sz="20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always (unconditionally) included </a:t>
            </a:r>
          </a:p>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r>
              <a:rPr kumimoji="0" lang="en-GB" sz="20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Allows repeat use of functionality</a:t>
            </a:r>
          </a:p>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endParaRPr kumimoji="0" lang="en-GB"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8" name="Rounded Rectangle 7"/>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Use </a:t>
            </a:r>
            <a:r>
              <a:rPr lang="en-GB" dirty="0" smtClean="0"/>
              <a:t>Case Diagram </a:t>
            </a:r>
            <a:r>
              <a:rPr lang="en-GB" dirty="0"/>
              <a:t>with </a:t>
            </a:r>
            <a:r>
              <a:rPr lang="en-GB" dirty="0" smtClean="0"/>
              <a:t>&lt;&lt;include&gt;&gt;</a:t>
            </a:r>
            <a:endParaRPr lang="en-GB" dirty="0"/>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6" name="Rectangle 5"/>
          <p:cNvSpPr/>
          <p:nvPr/>
        </p:nvSpPr>
        <p:spPr>
          <a:xfrm>
            <a:off x="3038795" y="1494972"/>
            <a:ext cx="3594908" cy="3962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8863" y="3048373"/>
            <a:ext cx="419718" cy="117621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3917" y="2355287"/>
            <a:ext cx="419718" cy="1176217"/>
          </a:xfrm>
          <a:prstGeom prst="rect">
            <a:avLst/>
          </a:prstGeom>
        </p:spPr>
      </p:pic>
      <p:cxnSp>
        <p:nvCxnSpPr>
          <p:cNvPr id="9" name="Straight Connector 8"/>
          <p:cNvCxnSpPr>
            <a:stCxn id="7" idx="3"/>
          </p:cNvCxnSpPr>
          <p:nvPr/>
        </p:nvCxnSpPr>
        <p:spPr>
          <a:xfrm flipV="1">
            <a:off x="2558581" y="2707674"/>
            <a:ext cx="928729" cy="9288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45596" y="4280668"/>
            <a:ext cx="1741714" cy="338554"/>
          </a:xfrm>
          <a:prstGeom prst="rect">
            <a:avLst/>
          </a:prstGeom>
          <a:noFill/>
          <a:ln>
            <a:noFill/>
          </a:ln>
        </p:spPr>
        <p:txBody>
          <a:bodyPr wrap="square" rtlCol="0">
            <a:spAutoFit/>
          </a:bodyPr>
          <a:lstStyle/>
          <a:p>
            <a:r>
              <a:rPr lang="en-GB" sz="1600" dirty="0" smtClean="0">
                <a:latin typeface="+mn-lt"/>
                <a:cs typeface="Courier New" pitchFamily="49" charset="0"/>
              </a:rPr>
              <a:t>Sales Team</a:t>
            </a:r>
          </a:p>
        </p:txBody>
      </p:sp>
      <p:sp>
        <p:nvSpPr>
          <p:cNvPr id="11" name="TextBox 10"/>
          <p:cNvSpPr txBox="1"/>
          <p:nvPr/>
        </p:nvSpPr>
        <p:spPr>
          <a:xfrm>
            <a:off x="6719242" y="3636482"/>
            <a:ext cx="1218140" cy="584775"/>
          </a:xfrm>
          <a:prstGeom prst="rect">
            <a:avLst/>
          </a:prstGeom>
          <a:noFill/>
          <a:ln>
            <a:noFill/>
          </a:ln>
        </p:spPr>
        <p:txBody>
          <a:bodyPr wrap="square" rtlCol="0">
            <a:spAutoFit/>
          </a:bodyPr>
          <a:lstStyle/>
          <a:p>
            <a:r>
              <a:rPr lang="en-GB" sz="1600" dirty="0" smtClean="0">
                <a:latin typeface="+mn-lt"/>
                <a:cs typeface="Courier New" pitchFamily="49" charset="0"/>
              </a:rPr>
              <a:t>Workshop Supervisor</a:t>
            </a:r>
          </a:p>
        </p:txBody>
      </p:sp>
      <p:sp>
        <p:nvSpPr>
          <p:cNvPr id="12" name="Oval 11"/>
          <p:cNvSpPr/>
          <p:nvPr/>
        </p:nvSpPr>
        <p:spPr>
          <a:xfrm>
            <a:off x="5125191" y="1964648"/>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Record Inspection</a:t>
            </a:r>
            <a:endParaRPr lang="en-GB" sz="1400" dirty="0">
              <a:solidFill>
                <a:schemeClr val="tx1"/>
              </a:solidFill>
              <a:latin typeface="Arial" pitchFamily="34" charset="0"/>
              <a:cs typeface="Arial" pitchFamily="34" charset="0"/>
            </a:endParaRPr>
          </a:p>
        </p:txBody>
      </p:sp>
      <p:cxnSp>
        <p:nvCxnSpPr>
          <p:cNvPr id="13" name="Straight Connector 12"/>
          <p:cNvCxnSpPr>
            <a:endCxn id="12" idx="5"/>
          </p:cNvCxnSpPr>
          <p:nvPr/>
        </p:nvCxnSpPr>
        <p:spPr>
          <a:xfrm flipH="1" flipV="1">
            <a:off x="6323703" y="2667831"/>
            <a:ext cx="700766" cy="4517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558581" y="3832946"/>
            <a:ext cx="1050507" cy="7862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447772" y="2119565"/>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Rent Vehicle</a:t>
            </a:r>
            <a:endParaRPr lang="en-GB" sz="1400" dirty="0">
              <a:solidFill>
                <a:schemeClr val="tx1"/>
              </a:solidFill>
              <a:latin typeface="Arial" pitchFamily="34" charset="0"/>
              <a:cs typeface="Arial" pitchFamily="34" charset="0"/>
            </a:endParaRPr>
          </a:p>
        </p:txBody>
      </p:sp>
      <p:sp>
        <p:nvSpPr>
          <p:cNvPr id="16" name="Oval 15"/>
          <p:cNvSpPr/>
          <p:nvPr/>
        </p:nvSpPr>
        <p:spPr>
          <a:xfrm>
            <a:off x="3573542" y="4361202"/>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Record Return</a:t>
            </a:r>
            <a:endParaRPr lang="en-GB" sz="1400" dirty="0">
              <a:solidFill>
                <a:schemeClr val="tx1"/>
              </a:solidFill>
              <a:latin typeface="Arial" pitchFamily="34" charset="0"/>
              <a:cs typeface="Arial" pitchFamily="34" charset="0"/>
            </a:endParaRPr>
          </a:p>
        </p:txBody>
      </p:sp>
      <p:sp>
        <p:nvSpPr>
          <p:cNvPr id="17" name="TextBox 16"/>
          <p:cNvSpPr txBox="1"/>
          <p:nvPr/>
        </p:nvSpPr>
        <p:spPr>
          <a:xfrm>
            <a:off x="3826850" y="1514724"/>
            <a:ext cx="2301671" cy="338554"/>
          </a:xfrm>
          <a:prstGeom prst="rect">
            <a:avLst/>
          </a:prstGeom>
          <a:noFill/>
          <a:ln>
            <a:noFill/>
          </a:ln>
        </p:spPr>
        <p:txBody>
          <a:bodyPr wrap="square" rtlCol="0">
            <a:spAutoFit/>
          </a:bodyPr>
          <a:lstStyle/>
          <a:p>
            <a:r>
              <a:rPr lang="en-GB" sz="1600" dirty="0" smtClean="0">
                <a:latin typeface="+mn-lt"/>
                <a:cs typeface="Courier New" pitchFamily="49" charset="0"/>
              </a:rPr>
              <a:t>Vehicle Rental System</a:t>
            </a:r>
          </a:p>
        </p:txBody>
      </p:sp>
      <p:sp>
        <p:nvSpPr>
          <p:cNvPr id="18" name="Oval 17"/>
          <p:cNvSpPr/>
          <p:nvPr/>
        </p:nvSpPr>
        <p:spPr>
          <a:xfrm>
            <a:off x="5049308" y="3711394"/>
            <a:ext cx="1404144" cy="8238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Take Payment</a:t>
            </a:r>
            <a:endParaRPr lang="en-GB" sz="1400" dirty="0">
              <a:solidFill>
                <a:schemeClr val="tx1"/>
              </a:solidFill>
              <a:latin typeface="Arial" pitchFamily="34" charset="0"/>
              <a:cs typeface="Arial" pitchFamily="34" charset="0"/>
            </a:endParaRPr>
          </a:p>
        </p:txBody>
      </p:sp>
      <p:cxnSp>
        <p:nvCxnSpPr>
          <p:cNvPr id="19" name="Straight Connector 18"/>
          <p:cNvCxnSpPr/>
          <p:nvPr/>
        </p:nvCxnSpPr>
        <p:spPr>
          <a:xfrm>
            <a:off x="4658542" y="2865144"/>
            <a:ext cx="839281" cy="846250"/>
          </a:xfrm>
          <a:prstGeom prst="line">
            <a:avLst/>
          </a:prstGeom>
          <a:ln w="28575">
            <a:solidFill>
              <a:schemeClr val="tx1"/>
            </a:solidFill>
            <a:prstDash val="sysDash"/>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742961" y="3169328"/>
            <a:ext cx="1741714" cy="338554"/>
          </a:xfrm>
          <a:prstGeom prst="rect">
            <a:avLst/>
          </a:prstGeom>
          <a:noFill/>
          <a:ln>
            <a:noFill/>
          </a:ln>
        </p:spPr>
        <p:txBody>
          <a:bodyPr wrap="square" rtlCol="0">
            <a:spAutoFit/>
          </a:bodyPr>
          <a:lstStyle/>
          <a:p>
            <a:r>
              <a:rPr lang="en-GB" sz="1600" dirty="0" smtClean="0">
                <a:latin typeface="+mn-lt"/>
                <a:cs typeface="Courier New" pitchFamily="49" charset="0"/>
              </a:rPr>
              <a:t>&lt;&lt;include&gt;&gt;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GB" dirty="0" smtClean="0"/>
          </a:p>
          <a:p>
            <a:r>
              <a:rPr lang="en-GB" dirty="0" smtClean="0"/>
              <a:t>How does this work for a BA?</a:t>
            </a:r>
          </a:p>
          <a:p>
            <a:pPr lvl="1"/>
            <a:r>
              <a:rPr lang="en-GB" dirty="0" smtClean="0"/>
              <a:t>Support business users</a:t>
            </a:r>
          </a:p>
          <a:p>
            <a:pPr lvl="1"/>
            <a:r>
              <a:rPr lang="en-GB" dirty="0" smtClean="0"/>
              <a:t>Define, elaborate and prioritise business requirements</a:t>
            </a:r>
          </a:p>
          <a:p>
            <a:pPr lvl="1"/>
            <a:r>
              <a:rPr lang="en-GB" dirty="0" smtClean="0"/>
              <a:t>Collaborative, iterative approach to solution requirements</a:t>
            </a:r>
          </a:p>
          <a:p>
            <a:pPr lvl="1"/>
            <a:r>
              <a:rPr lang="en-GB" dirty="0" smtClean="0"/>
              <a:t>Impact analysis of functionality against the business needs and strategic direction</a:t>
            </a:r>
            <a:endParaRPr lang="en-GB" dirty="0"/>
          </a:p>
        </p:txBody>
      </p:sp>
      <p:sp>
        <p:nvSpPr>
          <p:cNvPr id="3" name="Title 2"/>
          <p:cNvSpPr>
            <a:spLocks noGrp="1"/>
          </p:cNvSpPr>
          <p:nvPr>
            <p:ph type="title"/>
          </p:nvPr>
        </p:nvSpPr>
        <p:spPr/>
        <p:txBody>
          <a:bodyPr/>
          <a:lstStyle/>
          <a:p>
            <a:r>
              <a:rPr lang="en-GB" dirty="0" smtClean="0"/>
              <a:t>The Agile Approach</a:t>
            </a:r>
            <a:endParaRPr lang="en-GB" dirty="0"/>
          </a:p>
        </p:txBody>
      </p:sp>
    </p:spTree>
    <p:extLst>
      <p:ext uri="{BB962C8B-B14F-4D97-AF65-F5344CB8AC3E}">
        <p14:creationId xmlns:p14="http://schemas.microsoft.com/office/powerpoint/2010/main" val="120043359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&lt;&lt;extend&gt;&gt; Relationship</a:t>
            </a:r>
            <a:endParaRPr lang="en-GB" dirty="0"/>
          </a:p>
        </p:txBody>
      </p:sp>
      <p:graphicFrame>
        <p:nvGraphicFramePr>
          <p:cNvPr id="19" name="Diagram 18"/>
          <p:cNvGraphicFramePr/>
          <p:nvPr>
            <p:extLst>
              <p:ext uri="{D42A27DB-BD31-4B8C-83A1-F6EECF244321}">
                <p14:modId xmlns:p14="http://schemas.microsoft.com/office/powerpoint/2010/main" val="1397862376"/>
              </p:ext>
            </p:extLst>
          </p:nvPr>
        </p:nvGraphicFramePr>
        <p:xfrm>
          <a:off x="178578" y="1000108"/>
          <a:ext cx="8786844" cy="1714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738313" y="4309423"/>
            <a:ext cx="5887092" cy="2000264"/>
          </a:xfrm>
          <a:prstGeom prst="rect">
            <a:avLst/>
          </a:prstGeom>
          <a:noFill/>
          <a:ln w="9525">
            <a:noFill/>
            <a:miter lim="800000"/>
            <a:headEnd/>
            <a:tailEnd/>
          </a:ln>
          <a:effectLst/>
        </p:spPr>
      </p:pic>
      <p:sp>
        <p:nvSpPr>
          <p:cNvPr id="18" name="Text Placeholder 12"/>
          <p:cNvSpPr txBox="1">
            <a:spLocks/>
          </p:cNvSpPr>
          <p:nvPr/>
        </p:nvSpPr>
        <p:spPr>
          <a:xfrm>
            <a:off x="178578" y="2714620"/>
            <a:ext cx="8786844" cy="1357322"/>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endParaRPr kumimoji="0" lang="en-GB" sz="20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r>
              <a:rPr kumimoji="0" lang="en-GB" sz="22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This extension occurs under certain conditions:</a:t>
            </a:r>
          </a:p>
          <a:p>
            <a:pPr marL="742950" marR="0" lvl="1" indent="-28575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r>
              <a:rPr kumimoji="0" lang="en-GB" sz="2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Record Return may be extended by the functionality of Take Payment if the customer has not filled the fuel tank</a:t>
            </a:r>
          </a:p>
          <a:p>
            <a:pPr marL="342900" marR="0" lvl="0" indent="-342900" algn="l" defTabSz="914400" rtl="0" eaLnBrk="1" fontAlgn="auto" latinLnBrk="0" hangingPunct="1">
              <a:lnSpc>
                <a:spcPct val="100000"/>
              </a:lnSpc>
              <a:spcBef>
                <a:spcPct val="20000"/>
              </a:spcBef>
              <a:spcAft>
                <a:spcPts val="0"/>
              </a:spcAft>
              <a:buClr>
                <a:schemeClr val="accent1"/>
              </a:buClr>
              <a:buSzTx/>
              <a:buFont typeface="Wingdings" pitchFamily="2" charset="2"/>
              <a:buChar char="§"/>
              <a:tabLst/>
              <a:defRPr/>
            </a:pPr>
            <a:endParaRPr kumimoji="0" lang="en-GB"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Use C</a:t>
            </a:r>
            <a:r>
              <a:rPr lang="en-GB" dirty="0" smtClean="0"/>
              <a:t>ase Diagram Complete</a:t>
            </a:r>
            <a:endParaRPr lang="en-GB"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5228" y="1433764"/>
            <a:ext cx="6822106" cy="4356526"/>
          </a:xfrm>
          <a:prstGeom prst="rect">
            <a:avLst/>
          </a:prstGeom>
          <a:noFill/>
          <a:ln w="9525">
            <a:noFill/>
            <a:miter lim="800000"/>
            <a:headEnd/>
            <a:tailEnd/>
          </a:ln>
          <a:effectLst/>
        </p:spPr>
      </p:pic>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3"/>
          <p:cNvSpPr>
            <a:spLocks noGrp="1" noChangeArrowheads="1"/>
          </p:cNvSpPr>
          <p:nvPr>
            <p:ph type="body" sz="quarter" idx="15"/>
          </p:nvPr>
        </p:nvSpPr>
        <p:spPr/>
        <p:txBody>
          <a:bodyPr/>
          <a:lstStyle/>
          <a:p>
            <a:pPr>
              <a:spcAft>
                <a:spcPts val="1200"/>
              </a:spcAft>
              <a:buNone/>
            </a:pPr>
            <a:r>
              <a:rPr lang="en-GB" dirty="0" smtClean="0"/>
              <a:t>Entity:</a:t>
            </a:r>
          </a:p>
          <a:p>
            <a:pPr>
              <a:spcAft>
                <a:spcPts val="1200"/>
              </a:spcAft>
            </a:pPr>
            <a:r>
              <a:rPr lang="en-GB" dirty="0" smtClean="0"/>
              <a:t>Something (noun) the business wants to collect and store data about</a:t>
            </a:r>
          </a:p>
          <a:p>
            <a:pPr lvl="1">
              <a:spcAft>
                <a:spcPts val="1200"/>
              </a:spcAft>
            </a:pPr>
            <a:r>
              <a:rPr lang="en-GB" b="1" dirty="0" smtClean="0"/>
              <a:t>Physical</a:t>
            </a:r>
            <a:r>
              <a:rPr lang="en-GB" dirty="0" smtClean="0"/>
              <a:t> (e.g. order, customer, supplier)</a:t>
            </a:r>
          </a:p>
          <a:p>
            <a:pPr lvl="1">
              <a:spcAft>
                <a:spcPts val="1200"/>
              </a:spcAft>
            </a:pPr>
            <a:r>
              <a:rPr lang="en-GB" b="1" dirty="0" smtClean="0"/>
              <a:t>Conceptual</a:t>
            </a:r>
            <a:r>
              <a:rPr lang="en-GB" dirty="0" smtClean="0"/>
              <a:t> (e.g. course booking, appointment)</a:t>
            </a:r>
          </a:p>
          <a:p>
            <a:pPr lvl="1">
              <a:spcAft>
                <a:spcPts val="1200"/>
              </a:spcAft>
            </a:pPr>
            <a:r>
              <a:rPr lang="en-GB" b="1" dirty="0" smtClean="0"/>
              <a:t>Active</a:t>
            </a:r>
            <a:r>
              <a:rPr lang="en-GB" dirty="0" smtClean="0"/>
              <a:t> (e.g. meeting, course delivery)</a:t>
            </a:r>
          </a:p>
          <a:p>
            <a:pPr>
              <a:spcAft>
                <a:spcPts val="1200"/>
              </a:spcAft>
            </a:pPr>
            <a:r>
              <a:rPr lang="en-GB" dirty="0" smtClean="0"/>
              <a:t>Identifies the data that needs to be stored, attributes</a:t>
            </a:r>
          </a:p>
          <a:p>
            <a:pPr>
              <a:spcAft>
                <a:spcPts val="1200"/>
              </a:spcAft>
            </a:pPr>
            <a:r>
              <a:rPr lang="en-GB" dirty="0" smtClean="0"/>
              <a:t>Entity occurrences must be uniquely identifiable</a:t>
            </a:r>
          </a:p>
          <a:p>
            <a:pPr>
              <a:spcAft>
                <a:spcPts val="1200"/>
              </a:spcAft>
            </a:pPr>
            <a:r>
              <a:rPr lang="en-GB" dirty="0" smtClean="0"/>
              <a:t>Shows relationships between entities</a:t>
            </a:r>
          </a:p>
          <a:p>
            <a:pPr>
              <a:spcAft>
                <a:spcPts val="1200"/>
              </a:spcAft>
            </a:pPr>
            <a:r>
              <a:rPr lang="en-GB" dirty="0" smtClean="0"/>
              <a:t>Used during database design</a:t>
            </a:r>
          </a:p>
        </p:txBody>
      </p:sp>
      <p:sp>
        <p:nvSpPr>
          <p:cNvPr id="151554" name="Rectangle 2"/>
          <p:cNvSpPr>
            <a:spLocks noGrp="1" noChangeArrowheads="1"/>
          </p:cNvSpPr>
          <p:nvPr>
            <p:ph type="title"/>
          </p:nvPr>
        </p:nvSpPr>
        <p:spPr/>
        <p:txBody>
          <a:bodyPr/>
          <a:lstStyle/>
          <a:p>
            <a:r>
              <a:rPr lang="en-GB" dirty="0" smtClean="0"/>
              <a:t>Modelling Data: Entity Relationship Diagrams</a:t>
            </a:r>
          </a:p>
        </p:txBody>
      </p:sp>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53187" y="4270268"/>
            <a:ext cx="1712686" cy="606237"/>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C	</a:t>
            </a:r>
            <a:endParaRPr lang="en-GB" sz="1600" dirty="0">
              <a:solidFill>
                <a:schemeClr val="tx1"/>
              </a:solidFill>
              <a:latin typeface="Arial" pitchFamily="34" charset="0"/>
              <a:cs typeface="Arial" pitchFamily="34" charset="0"/>
            </a:endParaRPr>
          </a:p>
        </p:txBody>
      </p:sp>
      <p:sp>
        <p:nvSpPr>
          <p:cNvPr id="46" name="Rounded Rectangle 45"/>
          <p:cNvSpPr/>
          <p:nvPr/>
        </p:nvSpPr>
        <p:spPr>
          <a:xfrm>
            <a:off x="1753186" y="3559943"/>
            <a:ext cx="1712686" cy="589117"/>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B</a:t>
            </a:r>
            <a:endParaRPr lang="en-GB" sz="1600" dirty="0">
              <a:solidFill>
                <a:schemeClr val="tx1"/>
              </a:solidFill>
              <a:latin typeface="Arial" pitchFamily="34" charset="0"/>
              <a:cs typeface="Arial" pitchFamily="34" charset="0"/>
            </a:endParaRPr>
          </a:p>
        </p:txBody>
      </p:sp>
      <p:sp>
        <p:nvSpPr>
          <p:cNvPr id="43" name="Rounded Rectangle 42"/>
          <p:cNvSpPr/>
          <p:nvPr/>
        </p:nvSpPr>
        <p:spPr>
          <a:xfrm>
            <a:off x="1753186" y="2852645"/>
            <a:ext cx="1712686" cy="595864"/>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A</a:t>
            </a:r>
            <a:endParaRPr lang="en-GB" sz="1600" dirty="0">
              <a:solidFill>
                <a:schemeClr val="tx1"/>
              </a:solidFill>
              <a:latin typeface="Arial" pitchFamily="34" charset="0"/>
              <a:cs typeface="Arial" pitchFamily="34" charset="0"/>
            </a:endParaRPr>
          </a:p>
        </p:txBody>
      </p:sp>
      <p:sp>
        <p:nvSpPr>
          <p:cNvPr id="152578" name="Rectangle 2"/>
          <p:cNvSpPr>
            <a:spLocks noGrp="1" noChangeArrowheads="1"/>
          </p:cNvSpPr>
          <p:nvPr>
            <p:ph type="title"/>
          </p:nvPr>
        </p:nvSpPr>
        <p:spPr/>
        <p:txBody>
          <a:bodyPr/>
          <a:lstStyle/>
          <a:p>
            <a:r>
              <a:rPr lang="en-GB" dirty="0" smtClean="0"/>
              <a:t>Entity Relationship Diagram Elements</a:t>
            </a:r>
          </a:p>
        </p:txBody>
      </p:sp>
      <p:sp>
        <p:nvSpPr>
          <p:cNvPr id="152596" name="Rectangle 6"/>
          <p:cNvSpPr>
            <a:spLocks noChangeArrowheads="1"/>
          </p:cNvSpPr>
          <p:nvPr/>
        </p:nvSpPr>
        <p:spPr bwMode="auto">
          <a:xfrm>
            <a:off x="11660651" y="2953510"/>
            <a:ext cx="1143000" cy="396875"/>
          </a:xfrm>
          <a:prstGeom prst="rect">
            <a:avLst/>
          </a:prstGeom>
          <a:noFill/>
          <a:ln w="9525">
            <a:noFill/>
            <a:miter lim="800000"/>
            <a:headEnd/>
            <a:tailEnd/>
          </a:ln>
        </p:spPr>
        <p:txBody>
          <a:bodyPr wrap="none" anchor="ctr"/>
          <a:lstStyle/>
          <a:p>
            <a:endParaRPr lang="en-US" dirty="0"/>
          </a:p>
        </p:txBody>
      </p:sp>
      <p:sp>
        <p:nvSpPr>
          <p:cNvPr id="40" name="Rounded Rectangle 39"/>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3" name="Rounded Rectangle 2"/>
          <p:cNvSpPr/>
          <p:nvPr/>
        </p:nvSpPr>
        <p:spPr>
          <a:xfrm>
            <a:off x="238744" y="3420414"/>
            <a:ext cx="1282455" cy="848162"/>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a:t>
            </a:r>
          </a:p>
        </p:txBody>
      </p:sp>
      <p:sp>
        <p:nvSpPr>
          <p:cNvPr id="50" name="Rounded Rectangle 49"/>
          <p:cNvSpPr/>
          <p:nvPr/>
        </p:nvSpPr>
        <p:spPr>
          <a:xfrm>
            <a:off x="4147924" y="2168548"/>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ID</a:t>
            </a:r>
          </a:p>
        </p:txBody>
      </p:sp>
      <p:sp>
        <p:nvSpPr>
          <p:cNvPr id="51" name="Rounded Rectangle 50"/>
          <p:cNvSpPr/>
          <p:nvPr/>
        </p:nvSpPr>
        <p:spPr>
          <a:xfrm>
            <a:off x="4147455" y="2875421"/>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solidFill>
                  <a:schemeClr val="tx1"/>
                </a:solidFill>
                <a:latin typeface="Arial" pitchFamily="34" charset="0"/>
                <a:cs typeface="Arial" pitchFamily="34" charset="0"/>
              </a:rPr>
              <a:t>Name</a:t>
            </a:r>
          </a:p>
        </p:txBody>
      </p:sp>
      <p:sp>
        <p:nvSpPr>
          <p:cNvPr id="53" name="Rounded Rectangle 52"/>
          <p:cNvSpPr/>
          <p:nvPr/>
        </p:nvSpPr>
        <p:spPr>
          <a:xfrm>
            <a:off x="4157511" y="3576146"/>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solidFill>
                  <a:schemeClr val="tx1"/>
                </a:solidFill>
                <a:latin typeface="Arial" pitchFamily="34" charset="0"/>
                <a:cs typeface="Arial" pitchFamily="34" charset="0"/>
              </a:rPr>
              <a:t>Company</a:t>
            </a:r>
          </a:p>
        </p:txBody>
      </p:sp>
      <p:cxnSp>
        <p:nvCxnSpPr>
          <p:cNvPr id="5" name="Straight Connector 4"/>
          <p:cNvCxnSpPr>
            <a:stCxn id="43" idx="3"/>
            <a:endCxn id="50" idx="1"/>
          </p:cNvCxnSpPr>
          <p:nvPr/>
        </p:nvCxnSpPr>
        <p:spPr>
          <a:xfrm flipV="1">
            <a:off x="3465872" y="2443704"/>
            <a:ext cx="682052" cy="7068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3"/>
            <a:endCxn id="51" idx="1"/>
          </p:cNvCxnSpPr>
          <p:nvPr/>
        </p:nvCxnSpPr>
        <p:spPr>
          <a:xfrm>
            <a:off x="3465872" y="3150577"/>
            <a:ext cx="681583"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3" idx="3"/>
            <a:endCxn id="53" idx="1"/>
          </p:cNvCxnSpPr>
          <p:nvPr/>
        </p:nvCxnSpPr>
        <p:spPr>
          <a:xfrm>
            <a:off x="3465872" y="3150577"/>
            <a:ext cx="691639" cy="70072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5928253" y="2388884"/>
            <a:ext cx="1262395" cy="78309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a:t>
            </a:r>
          </a:p>
        </p:txBody>
      </p:sp>
      <p:cxnSp>
        <p:nvCxnSpPr>
          <p:cNvPr id="74" name="Straight Connector 73"/>
          <p:cNvCxnSpPr>
            <a:stCxn id="3" idx="3"/>
            <a:endCxn id="43" idx="1"/>
          </p:cNvCxnSpPr>
          <p:nvPr/>
        </p:nvCxnSpPr>
        <p:spPr>
          <a:xfrm flipV="1">
            <a:off x="1521199" y="3150577"/>
            <a:ext cx="231987" cy="693918"/>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 idx="3"/>
            <a:endCxn id="46" idx="1"/>
          </p:cNvCxnSpPr>
          <p:nvPr/>
        </p:nvCxnSpPr>
        <p:spPr>
          <a:xfrm>
            <a:off x="1521199" y="3844495"/>
            <a:ext cx="231987" cy="10007"/>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3" idx="3"/>
            <a:endCxn id="47" idx="1"/>
          </p:cNvCxnSpPr>
          <p:nvPr/>
        </p:nvCxnSpPr>
        <p:spPr>
          <a:xfrm>
            <a:off x="1521199" y="3844495"/>
            <a:ext cx="231988" cy="72889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345821" y="1171928"/>
            <a:ext cx="1944673" cy="707886"/>
          </a:xfrm>
          <a:prstGeom prst="rect">
            <a:avLst/>
          </a:prstGeom>
        </p:spPr>
        <p:txBody>
          <a:bodyPr wrap="square">
            <a:spAutoFit/>
          </a:bodyPr>
          <a:lstStyle/>
          <a:p>
            <a:pPr lvl="1" algn="ctr"/>
            <a:r>
              <a:rPr lang="en-GB" sz="2000" dirty="0"/>
              <a:t>Entity occurrence </a:t>
            </a:r>
            <a:endParaRPr lang="en-GB" sz="2400" dirty="0"/>
          </a:p>
        </p:txBody>
      </p:sp>
      <p:sp>
        <p:nvSpPr>
          <p:cNvPr id="84" name="Rectangle 83"/>
          <p:cNvSpPr/>
          <p:nvPr/>
        </p:nvSpPr>
        <p:spPr>
          <a:xfrm>
            <a:off x="-20516" y="1296006"/>
            <a:ext cx="2585901" cy="400110"/>
          </a:xfrm>
          <a:prstGeom prst="rect">
            <a:avLst/>
          </a:prstGeom>
        </p:spPr>
        <p:txBody>
          <a:bodyPr wrap="square">
            <a:spAutoFit/>
          </a:bodyPr>
          <a:lstStyle/>
          <a:p>
            <a:pPr lvl="1"/>
            <a:r>
              <a:rPr lang="en-GB" sz="2000" dirty="0" smtClean="0"/>
              <a:t>Entity</a:t>
            </a:r>
            <a:endParaRPr lang="en-GB" sz="2400" dirty="0"/>
          </a:p>
        </p:txBody>
      </p:sp>
      <p:sp>
        <p:nvSpPr>
          <p:cNvPr id="85" name="Rectangle 84"/>
          <p:cNvSpPr/>
          <p:nvPr/>
        </p:nvSpPr>
        <p:spPr>
          <a:xfrm>
            <a:off x="3325388" y="1314742"/>
            <a:ext cx="2585901" cy="400110"/>
          </a:xfrm>
          <a:prstGeom prst="rect">
            <a:avLst/>
          </a:prstGeom>
        </p:spPr>
        <p:txBody>
          <a:bodyPr wrap="square">
            <a:spAutoFit/>
          </a:bodyPr>
          <a:lstStyle/>
          <a:p>
            <a:pPr lvl="1" algn="ctr"/>
            <a:r>
              <a:rPr lang="en-GB" sz="2000" dirty="0" smtClean="0"/>
              <a:t>Attributes</a:t>
            </a:r>
            <a:endParaRPr lang="en-GB" sz="2400" dirty="0"/>
          </a:p>
        </p:txBody>
      </p:sp>
      <p:sp>
        <p:nvSpPr>
          <p:cNvPr id="88" name="Rounded Rectangle 87"/>
          <p:cNvSpPr/>
          <p:nvPr/>
        </p:nvSpPr>
        <p:spPr>
          <a:xfrm>
            <a:off x="5935664" y="4851843"/>
            <a:ext cx="1262395" cy="78309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Order Item</a:t>
            </a:r>
          </a:p>
        </p:txBody>
      </p:sp>
      <p:sp>
        <p:nvSpPr>
          <p:cNvPr id="89" name="Rounded Rectangle 88"/>
          <p:cNvSpPr/>
          <p:nvPr/>
        </p:nvSpPr>
        <p:spPr>
          <a:xfrm>
            <a:off x="7648273" y="3623435"/>
            <a:ext cx="1262395" cy="78309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Sales Person</a:t>
            </a:r>
          </a:p>
        </p:txBody>
      </p:sp>
      <p:sp>
        <p:nvSpPr>
          <p:cNvPr id="90" name="Rounded Rectangle 89"/>
          <p:cNvSpPr/>
          <p:nvPr/>
        </p:nvSpPr>
        <p:spPr>
          <a:xfrm>
            <a:off x="7667323" y="4851842"/>
            <a:ext cx="1262395" cy="78309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Product</a:t>
            </a:r>
          </a:p>
        </p:txBody>
      </p:sp>
      <p:cxnSp>
        <p:nvCxnSpPr>
          <p:cNvPr id="30" name="Straight Connector 29"/>
          <p:cNvCxnSpPr>
            <a:stCxn id="61" idx="2"/>
            <a:endCxn id="87" idx="0"/>
          </p:cNvCxnSpPr>
          <p:nvPr/>
        </p:nvCxnSpPr>
        <p:spPr>
          <a:xfrm>
            <a:off x="6559451" y="3171977"/>
            <a:ext cx="0" cy="449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559450" y="3491683"/>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6411674" y="3481694"/>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559450" y="4395799"/>
            <a:ext cx="0" cy="449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559449" y="4715505"/>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6411673" y="4705516"/>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rot="5400000">
            <a:off x="7277883" y="5019644"/>
            <a:ext cx="302965" cy="456865"/>
            <a:chOff x="7472004" y="4938753"/>
            <a:chExt cx="302965" cy="456865"/>
          </a:xfrm>
        </p:grpSpPr>
        <p:cxnSp>
          <p:nvCxnSpPr>
            <p:cNvPr id="103" name="Straight Connector 102"/>
            <p:cNvCxnSpPr/>
            <p:nvPr/>
          </p:nvCxnSpPr>
          <p:spPr>
            <a:xfrm>
              <a:off x="7619781" y="4938753"/>
              <a:ext cx="0" cy="449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619780" y="5258459"/>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7472004" y="5248470"/>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rot="5400000">
            <a:off x="7268358" y="3754793"/>
            <a:ext cx="302965" cy="456865"/>
            <a:chOff x="7472004" y="4938753"/>
            <a:chExt cx="302965" cy="456865"/>
          </a:xfrm>
        </p:grpSpPr>
        <p:cxnSp>
          <p:nvCxnSpPr>
            <p:cNvPr id="108" name="Straight Connector 107"/>
            <p:cNvCxnSpPr/>
            <p:nvPr/>
          </p:nvCxnSpPr>
          <p:spPr>
            <a:xfrm>
              <a:off x="7619781" y="4938753"/>
              <a:ext cx="0" cy="449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19780" y="5258459"/>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472004" y="5248470"/>
              <a:ext cx="155189" cy="1371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Rounded Rectangle 86"/>
          <p:cNvSpPr/>
          <p:nvPr/>
        </p:nvSpPr>
        <p:spPr>
          <a:xfrm>
            <a:off x="5928253" y="3621822"/>
            <a:ext cx="1262395" cy="783093"/>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Order</a:t>
            </a:r>
          </a:p>
        </p:txBody>
      </p:sp>
      <p:sp>
        <p:nvSpPr>
          <p:cNvPr id="111" name="Rectangle 110"/>
          <p:cNvSpPr/>
          <p:nvPr/>
        </p:nvSpPr>
        <p:spPr>
          <a:xfrm>
            <a:off x="5730240" y="1314742"/>
            <a:ext cx="3199478" cy="707886"/>
          </a:xfrm>
          <a:prstGeom prst="rect">
            <a:avLst/>
          </a:prstGeom>
        </p:spPr>
        <p:txBody>
          <a:bodyPr wrap="square">
            <a:spAutoFit/>
          </a:bodyPr>
          <a:lstStyle/>
          <a:p>
            <a:pPr lvl="1" algn="ctr"/>
            <a:r>
              <a:rPr lang="en-GB" sz="2000" dirty="0" smtClean="0"/>
              <a:t>Relationship degree  between entities</a:t>
            </a:r>
            <a:endParaRPr lang="en-GB" sz="2400" dirty="0"/>
          </a:p>
        </p:txBody>
      </p:sp>
    </p:spTree>
    <p:extLst>
      <p:ext uri="{BB962C8B-B14F-4D97-AF65-F5344CB8AC3E}">
        <p14:creationId xmlns:p14="http://schemas.microsoft.com/office/powerpoint/2010/main" val="1481445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3" grpId="0" animBg="1"/>
      <p:bldP spid="3" grpId="0" animBg="1"/>
      <p:bldP spid="50" grpId="0" animBg="1"/>
      <p:bldP spid="51" grpId="0" animBg="1"/>
      <p:bldP spid="53" grpId="0" animBg="1"/>
      <p:bldP spid="61" grpId="0" animBg="1"/>
      <p:bldP spid="27" grpId="0"/>
      <p:bldP spid="84" grpId="0"/>
      <p:bldP spid="85" grpId="0"/>
      <p:bldP spid="88" grpId="0" animBg="1"/>
      <p:bldP spid="89" grpId="0" animBg="1"/>
      <p:bldP spid="90" grpId="0" animBg="1"/>
      <p:bldP spid="87" grpId="0" animBg="1"/>
      <p:bldP spid="111"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en-GB" dirty="0"/>
              <a:t>Relationship D</a:t>
            </a:r>
            <a:r>
              <a:rPr lang="en-GB" dirty="0" smtClean="0"/>
              <a:t>egree</a:t>
            </a:r>
            <a:endParaRPr lang="en-GB" dirty="0"/>
          </a:p>
        </p:txBody>
      </p:sp>
      <p:sp>
        <p:nvSpPr>
          <p:cNvPr id="244740" name="Rectangle 4"/>
          <p:cNvSpPr>
            <a:spLocks noChangeArrowheads="1"/>
          </p:cNvSpPr>
          <p:nvPr/>
        </p:nvSpPr>
        <p:spPr bwMode="auto">
          <a:xfrm>
            <a:off x="828675" y="1160463"/>
            <a:ext cx="2463800" cy="428625"/>
          </a:xfrm>
          <a:prstGeom prst="rect">
            <a:avLst/>
          </a:prstGeom>
          <a:noFill/>
          <a:ln w="9525">
            <a:noFill/>
            <a:miter lim="800000"/>
            <a:headEnd/>
            <a:tailEnd/>
          </a:ln>
          <a:effectLst/>
        </p:spPr>
        <p:txBody>
          <a:bodyPr lIns="92075" tIns="46038" rIns="92075" bIns="46038"/>
          <a:lstStyle/>
          <a:p>
            <a:pPr marL="288925" indent="-288925" algn="ctr">
              <a:lnSpc>
                <a:spcPct val="120000"/>
              </a:lnSpc>
              <a:spcBef>
                <a:spcPct val="60000"/>
              </a:spcBef>
              <a:buClr>
                <a:srgbClr val="FF0000"/>
              </a:buClr>
              <a:buSzPct val="30000"/>
              <a:buFont typeface="Wingdings" pitchFamily="2" charset="2"/>
              <a:buNone/>
            </a:pPr>
            <a:r>
              <a:rPr lang="en-GB" sz="2000" b="1" dirty="0">
                <a:solidFill>
                  <a:schemeClr val="tx2"/>
                </a:solidFill>
              </a:rPr>
              <a:t>“One to </a:t>
            </a:r>
            <a:r>
              <a:rPr lang="en-GB" sz="2000" b="1" dirty="0" smtClean="0">
                <a:solidFill>
                  <a:schemeClr val="tx2"/>
                </a:solidFill>
              </a:rPr>
              <a:t>one</a:t>
            </a:r>
            <a:r>
              <a:rPr lang="en-GB" sz="2000" b="1" dirty="0">
                <a:solidFill>
                  <a:schemeClr val="tx2"/>
                </a:solidFill>
              </a:rPr>
              <a:t>”</a:t>
            </a:r>
            <a:endParaRPr lang="en-GB" sz="2000" dirty="0">
              <a:solidFill>
                <a:schemeClr val="tx2"/>
              </a:solidFill>
            </a:endParaRPr>
          </a:p>
        </p:txBody>
      </p:sp>
      <p:sp>
        <p:nvSpPr>
          <p:cNvPr id="244749" name="Freeform 13"/>
          <p:cNvSpPr>
            <a:spLocks/>
          </p:cNvSpPr>
          <p:nvPr/>
        </p:nvSpPr>
        <p:spPr bwMode="auto">
          <a:xfrm>
            <a:off x="5248275" y="1471613"/>
            <a:ext cx="1390650" cy="1587"/>
          </a:xfrm>
          <a:custGeom>
            <a:avLst/>
            <a:gdLst/>
            <a:ahLst/>
            <a:cxnLst>
              <a:cxn ang="0">
                <a:pos x="0" y="0"/>
              </a:cxn>
              <a:cxn ang="0">
                <a:pos x="875" y="0"/>
              </a:cxn>
            </a:cxnLst>
            <a:rect l="0" t="0" r="r" b="b"/>
            <a:pathLst>
              <a:path w="876" h="1">
                <a:moveTo>
                  <a:pt x="0" y="0"/>
                </a:moveTo>
                <a:lnTo>
                  <a:pt x="875"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51" name="Rectangle 15"/>
          <p:cNvSpPr>
            <a:spLocks noChangeArrowheads="1"/>
          </p:cNvSpPr>
          <p:nvPr/>
        </p:nvSpPr>
        <p:spPr bwMode="auto">
          <a:xfrm>
            <a:off x="3879850" y="1106488"/>
            <a:ext cx="1416050" cy="620712"/>
          </a:xfrm>
          <a:prstGeom prst="rect">
            <a:avLst/>
          </a:prstGeom>
          <a:solidFill>
            <a:srgbClr val="404040"/>
          </a:solidFill>
          <a:ln w="12700">
            <a:noFill/>
            <a:miter lim="800000"/>
            <a:headEnd/>
            <a:tailEnd/>
          </a:ln>
          <a:effectLst/>
        </p:spPr>
        <p:txBody>
          <a:bodyPr wrap="none" anchor="ctr"/>
          <a:lstStyle/>
          <a:p>
            <a:endParaRPr lang="en-GB" dirty="0"/>
          </a:p>
        </p:txBody>
      </p:sp>
      <p:sp>
        <p:nvSpPr>
          <p:cNvPr id="244752" name="Rectangle 16"/>
          <p:cNvSpPr>
            <a:spLocks noChangeArrowheads="1"/>
          </p:cNvSpPr>
          <p:nvPr/>
        </p:nvSpPr>
        <p:spPr bwMode="auto">
          <a:xfrm>
            <a:off x="3978275" y="1206500"/>
            <a:ext cx="1263650" cy="366712"/>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a:solidFill>
                  <a:schemeClr val="bg1"/>
                </a:solidFill>
              </a:rPr>
              <a:t>Employee</a:t>
            </a:r>
          </a:p>
        </p:txBody>
      </p:sp>
      <p:sp>
        <p:nvSpPr>
          <p:cNvPr id="244759" name="Rectangle 23"/>
          <p:cNvSpPr>
            <a:spLocks noChangeArrowheads="1"/>
          </p:cNvSpPr>
          <p:nvPr/>
        </p:nvSpPr>
        <p:spPr bwMode="auto">
          <a:xfrm>
            <a:off x="6596063" y="1065213"/>
            <a:ext cx="1416050" cy="642937"/>
          </a:xfrm>
          <a:prstGeom prst="rect">
            <a:avLst/>
          </a:prstGeom>
          <a:solidFill>
            <a:srgbClr val="404040"/>
          </a:solidFill>
          <a:ln w="12700">
            <a:noFill/>
            <a:miter lim="800000"/>
            <a:headEnd/>
            <a:tailEnd/>
          </a:ln>
          <a:effectLst/>
        </p:spPr>
        <p:txBody>
          <a:bodyPr wrap="none" anchor="ctr"/>
          <a:lstStyle/>
          <a:p>
            <a:endParaRPr lang="en-GB" dirty="0"/>
          </a:p>
        </p:txBody>
      </p:sp>
      <p:sp>
        <p:nvSpPr>
          <p:cNvPr id="244760" name="Rectangle 24"/>
          <p:cNvSpPr>
            <a:spLocks noChangeArrowheads="1"/>
          </p:cNvSpPr>
          <p:nvPr/>
        </p:nvSpPr>
        <p:spPr bwMode="auto">
          <a:xfrm>
            <a:off x="6561138" y="1196975"/>
            <a:ext cx="1454150" cy="366713"/>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a:solidFill>
                  <a:schemeClr val="bg1"/>
                </a:solidFill>
              </a:rPr>
              <a:t>Department</a:t>
            </a:r>
          </a:p>
        </p:txBody>
      </p:sp>
      <p:sp>
        <p:nvSpPr>
          <p:cNvPr id="244767" name="Text Box 31"/>
          <p:cNvSpPr txBox="1">
            <a:spLocks noChangeArrowheads="1"/>
          </p:cNvSpPr>
          <p:nvPr/>
        </p:nvSpPr>
        <p:spPr bwMode="auto">
          <a:xfrm>
            <a:off x="5476875" y="1100138"/>
            <a:ext cx="1042988" cy="336550"/>
          </a:xfrm>
          <a:prstGeom prst="rect">
            <a:avLst/>
          </a:prstGeom>
          <a:noFill/>
          <a:ln w="12700">
            <a:noFill/>
            <a:miter lim="800000"/>
            <a:headEnd type="none" w="sm" len="sm"/>
            <a:tailEnd type="none" w="sm" len="sm"/>
          </a:ln>
          <a:effectLst/>
        </p:spPr>
        <p:txBody>
          <a:bodyPr>
            <a:spAutoFit/>
          </a:bodyPr>
          <a:lstStyle/>
          <a:p>
            <a:pPr defTabSz="762000"/>
            <a:r>
              <a:rPr lang="en-GB" sz="1600" dirty="0"/>
              <a:t>manages</a:t>
            </a:r>
            <a:endParaRPr lang="en-GB" sz="2400" dirty="0"/>
          </a:p>
        </p:txBody>
      </p:sp>
      <p:sp>
        <p:nvSpPr>
          <p:cNvPr id="244745" name="Freeform 9"/>
          <p:cNvSpPr>
            <a:spLocks/>
          </p:cNvSpPr>
          <p:nvPr/>
        </p:nvSpPr>
        <p:spPr bwMode="auto">
          <a:xfrm>
            <a:off x="6305550" y="3282950"/>
            <a:ext cx="261938" cy="131763"/>
          </a:xfrm>
          <a:custGeom>
            <a:avLst/>
            <a:gdLst/>
            <a:ahLst/>
            <a:cxnLst>
              <a:cxn ang="0">
                <a:pos x="0" y="82"/>
              </a:cxn>
              <a:cxn ang="0">
                <a:pos x="164" y="0"/>
              </a:cxn>
            </a:cxnLst>
            <a:rect l="0" t="0" r="r" b="b"/>
            <a:pathLst>
              <a:path w="165" h="83">
                <a:moveTo>
                  <a:pt x="0" y="82"/>
                </a:moveTo>
                <a:lnTo>
                  <a:pt x="164"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6" name="Freeform 10"/>
          <p:cNvSpPr>
            <a:spLocks/>
          </p:cNvSpPr>
          <p:nvPr/>
        </p:nvSpPr>
        <p:spPr bwMode="auto">
          <a:xfrm>
            <a:off x="6303963" y="3419475"/>
            <a:ext cx="263525" cy="131763"/>
          </a:xfrm>
          <a:custGeom>
            <a:avLst/>
            <a:gdLst/>
            <a:ahLst/>
            <a:cxnLst>
              <a:cxn ang="0">
                <a:pos x="0" y="0"/>
              </a:cxn>
              <a:cxn ang="0">
                <a:pos x="165" y="82"/>
              </a:cxn>
            </a:cxnLst>
            <a:rect l="0" t="0" r="r" b="b"/>
            <a:pathLst>
              <a:path w="166" h="83">
                <a:moveTo>
                  <a:pt x="0" y="0"/>
                </a:moveTo>
                <a:lnTo>
                  <a:pt x="165" y="82"/>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8" name="Freeform 12"/>
          <p:cNvSpPr>
            <a:spLocks/>
          </p:cNvSpPr>
          <p:nvPr/>
        </p:nvSpPr>
        <p:spPr bwMode="auto">
          <a:xfrm>
            <a:off x="5354638" y="3417888"/>
            <a:ext cx="1266825" cy="1587"/>
          </a:xfrm>
          <a:custGeom>
            <a:avLst/>
            <a:gdLst/>
            <a:ahLst/>
            <a:cxnLst>
              <a:cxn ang="0">
                <a:pos x="0" y="0"/>
              </a:cxn>
              <a:cxn ang="0">
                <a:pos x="797" y="0"/>
              </a:cxn>
            </a:cxnLst>
            <a:rect l="0" t="0" r="r" b="b"/>
            <a:pathLst>
              <a:path w="798" h="1">
                <a:moveTo>
                  <a:pt x="0" y="0"/>
                </a:moveTo>
                <a:lnTo>
                  <a:pt x="797"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54" name="Rectangle 18"/>
          <p:cNvSpPr>
            <a:spLocks noChangeArrowheads="1"/>
          </p:cNvSpPr>
          <p:nvPr/>
        </p:nvSpPr>
        <p:spPr bwMode="auto">
          <a:xfrm>
            <a:off x="3873500" y="3063875"/>
            <a:ext cx="1498600" cy="628650"/>
          </a:xfrm>
          <a:prstGeom prst="rect">
            <a:avLst/>
          </a:prstGeom>
          <a:solidFill>
            <a:srgbClr val="404040"/>
          </a:solidFill>
          <a:ln w="12700">
            <a:noFill/>
            <a:miter lim="800000"/>
            <a:headEnd/>
            <a:tailEnd/>
          </a:ln>
          <a:effectLst/>
        </p:spPr>
        <p:txBody>
          <a:bodyPr wrap="none" anchor="ctr"/>
          <a:lstStyle/>
          <a:p>
            <a:endParaRPr lang="en-GB" dirty="0"/>
          </a:p>
        </p:txBody>
      </p:sp>
      <p:sp>
        <p:nvSpPr>
          <p:cNvPr id="244755" name="Rectangle 19"/>
          <p:cNvSpPr>
            <a:spLocks noChangeArrowheads="1"/>
          </p:cNvSpPr>
          <p:nvPr/>
        </p:nvSpPr>
        <p:spPr bwMode="auto">
          <a:xfrm>
            <a:off x="3989388" y="3157538"/>
            <a:ext cx="1250950" cy="366713"/>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a:solidFill>
                  <a:schemeClr val="bg1"/>
                </a:solidFill>
              </a:rPr>
              <a:t>Customer</a:t>
            </a:r>
          </a:p>
        </p:txBody>
      </p:sp>
      <p:sp>
        <p:nvSpPr>
          <p:cNvPr id="244761" name="Rectangle 25"/>
          <p:cNvSpPr>
            <a:spLocks noChangeArrowheads="1"/>
          </p:cNvSpPr>
          <p:nvPr/>
        </p:nvSpPr>
        <p:spPr bwMode="auto">
          <a:xfrm>
            <a:off x="6570663" y="3068638"/>
            <a:ext cx="1416050" cy="620712"/>
          </a:xfrm>
          <a:prstGeom prst="rect">
            <a:avLst/>
          </a:prstGeom>
          <a:solidFill>
            <a:srgbClr val="404040"/>
          </a:solidFill>
          <a:ln w="12700">
            <a:noFill/>
            <a:miter lim="800000"/>
            <a:headEnd/>
            <a:tailEnd/>
          </a:ln>
          <a:effectLst/>
        </p:spPr>
        <p:txBody>
          <a:bodyPr wrap="none" anchor="ctr"/>
          <a:lstStyle/>
          <a:p>
            <a:endParaRPr lang="en-GB" dirty="0"/>
          </a:p>
        </p:txBody>
      </p:sp>
      <p:sp>
        <p:nvSpPr>
          <p:cNvPr id="244762" name="Rectangle 26"/>
          <p:cNvSpPr>
            <a:spLocks noChangeArrowheads="1"/>
          </p:cNvSpPr>
          <p:nvPr/>
        </p:nvSpPr>
        <p:spPr bwMode="auto">
          <a:xfrm>
            <a:off x="6581775" y="3189288"/>
            <a:ext cx="1481175" cy="369974"/>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a:solidFill>
                  <a:schemeClr val="bg1"/>
                </a:solidFill>
              </a:rPr>
              <a:t>Sales </a:t>
            </a:r>
            <a:r>
              <a:rPr lang="en-GB" sz="1800" b="1" dirty="0" smtClean="0">
                <a:solidFill>
                  <a:schemeClr val="bg1"/>
                </a:solidFill>
              </a:rPr>
              <a:t>order</a:t>
            </a:r>
            <a:endParaRPr lang="en-GB" sz="1800" b="1" dirty="0">
              <a:solidFill>
                <a:schemeClr val="bg1"/>
              </a:solidFill>
            </a:endParaRPr>
          </a:p>
        </p:txBody>
      </p:sp>
      <p:sp>
        <p:nvSpPr>
          <p:cNvPr id="244765" name="Rectangle 29"/>
          <p:cNvSpPr>
            <a:spLocks noChangeArrowheads="1"/>
          </p:cNvSpPr>
          <p:nvPr/>
        </p:nvSpPr>
        <p:spPr bwMode="auto">
          <a:xfrm>
            <a:off x="855663" y="3135313"/>
            <a:ext cx="2468562" cy="536575"/>
          </a:xfrm>
          <a:prstGeom prst="rect">
            <a:avLst/>
          </a:prstGeom>
          <a:noFill/>
          <a:ln w="9525">
            <a:noFill/>
            <a:miter lim="800000"/>
            <a:headEnd/>
            <a:tailEnd/>
          </a:ln>
          <a:effectLst/>
        </p:spPr>
        <p:txBody>
          <a:bodyPr lIns="92075" tIns="46038" rIns="92075" bIns="46038"/>
          <a:lstStyle/>
          <a:p>
            <a:pPr marL="342900" indent="-342900" algn="ctr" defTabSz="762000">
              <a:spcBef>
                <a:spcPct val="20000"/>
              </a:spcBef>
              <a:buClr>
                <a:srgbClr val="00B7A5"/>
              </a:buClr>
              <a:buSzPct val="80000"/>
              <a:buFont typeface="Wingdings" pitchFamily="2" charset="2"/>
              <a:buNone/>
            </a:pPr>
            <a:r>
              <a:rPr lang="en-GB" sz="2000" b="1" dirty="0">
                <a:solidFill>
                  <a:schemeClr val="tx2"/>
                </a:solidFill>
              </a:rPr>
              <a:t>“One to </a:t>
            </a:r>
            <a:r>
              <a:rPr lang="en-GB" sz="2000" b="1" dirty="0" smtClean="0">
                <a:solidFill>
                  <a:schemeClr val="tx2"/>
                </a:solidFill>
              </a:rPr>
              <a:t>many</a:t>
            </a:r>
            <a:r>
              <a:rPr lang="en-GB" sz="2000" b="1" dirty="0">
                <a:solidFill>
                  <a:schemeClr val="tx2"/>
                </a:solidFill>
              </a:rPr>
              <a:t>”</a:t>
            </a:r>
          </a:p>
        </p:txBody>
      </p:sp>
      <p:sp>
        <p:nvSpPr>
          <p:cNvPr id="244768" name="Text Box 32"/>
          <p:cNvSpPr txBox="1">
            <a:spLocks noChangeArrowheads="1"/>
          </p:cNvSpPr>
          <p:nvPr/>
        </p:nvSpPr>
        <p:spPr bwMode="auto">
          <a:xfrm>
            <a:off x="5526088" y="3006725"/>
            <a:ext cx="1042987" cy="336550"/>
          </a:xfrm>
          <a:prstGeom prst="rect">
            <a:avLst/>
          </a:prstGeom>
          <a:noFill/>
          <a:ln w="12700">
            <a:noFill/>
            <a:miter lim="800000"/>
            <a:headEnd type="none" w="sm" len="sm"/>
            <a:tailEnd type="none" w="sm" len="sm"/>
          </a:ln>
          <a:effectLst/>
        </p:spPr>
        <p:txBody>
          <a:bodyPr>
            <a:spAutoFit/>
          </a:bodyPr>
          <a:lstStyle/>
          <a:p>
            <a:pPr defTabSz="762000"/>
            <a:r>
              <a:rPr lang="en-GB" sz="1600" dirty="0"/>
              <a:t>places</a:t>
            </a:r>
            <a:endParaRPr lang="en-GB" sz="2400" dirty="0"/>
          </a:p>
        </p:txBody>
      </p:sp>
      <p:sp>
        <p:nvSpPr>
          <p:cNvPr id="244741" name="Freeform 5"/>
          <p:cNvSpPr>
            <a:spLocks/>
          </p:cNvSpPr>
          <p:nvPr/>
        </p:nvSpPr>
        <p:spPr bwMode="auto">
          <a:xfrm>
            <a:off x="5240338" y="5195888"/>
            <a:ext cx="242887" cy="122237"/>
          </a:xfrm>
          <a:custGeom>
            <a:avLst/>
            <a:gdLst/>
            <a:ahLst/>
            <a:cxnLst>
              <a:cxn ang="0">
                <a:pos x="152" y="76"/>
              </a:cxn>
              <a:cxn ang="0">
                <a:pos x="0" y="0"/>
              </a:cxn>
            </a:cxnLst>
            <a:rect l="0" t="0" r="r" b="b"/>
            <a:pathLst>
              <a:path w="153" h="77">
                <a:moveTo>
                  <a:pt x="152" y="76"/>
                </a:moveTo>
                <a:lnTo>
                  <a:pt x="0"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2" name="Freeform 6"/>
          <p:cNvSpPr>
            <a:spLocks/>
          </p:cNvSpPr>
          <p:nvPr/>
        </p:nvSpPr>
        <p:spPr bwMode="auto">
          <a:xfrm>
            <a:off x="5181600" y="5321300"/>
            <a:ext cx="311150" cy="157163"/>
          </a:xfrm>
          <a:custGeom>
            <a:avLst/>
            <a:gdLst/>
            <a:ahLst/>
            <a:cxnLst>
              <a:cxn ang="0">
                <a:pos x="195" y="0"/>
              </a:cxn>
              <a:cxn ang="0">
                <a:pos x="0" y="98"/>
              </a:cxn>
            </a:cxnLst>
            <a:rect l="0" t="0" r="r" b="b"/>
            <a:pathLst>
              <a:path w="196" h="99">
                <a:moveTo>
                  <a:pt x="195" y="0"/>
                </a:moveTo>
                <a:lnTo>
                  <a:pt x="0" y="98"/>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3" name="Freeform 7"/>
          <p:cNvSpPr>
            <a:spLocks/>
          </p:cNvSpPr>
          <p:nvPr/>
        </p:nvSpPr>
        <p:spPr bwMode="auto">
          <a:xfrm>
            <a:off x="6346825" y="5184775"/>
            <a:ext cx="263525" cy="133350"/>
          </a:xfrm>
          <a:custGeom>
            <a:avLst/>
            <a:gdLst/>
            <a:ahLst/>
            <a:cxnLst>
              <a:cxn ang="0">
                <a:pos x="0" y="83"/>
              </a:cxn>
              <a:cxn ang="0">
                <a:pos x="165" y="0"/>
              </a:cxn>
            </a:cxnLst>
            <a:rect l="0" t="0" r="r" b="b"/>
            <a:pathLst>
              <a:path w="166" h="84">
                <a:moveTo>
                  <a:pt x="0" y="83"/>
                </a:moveTo>
                <a:lnTo>
                  <a:pt x="165"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4" name="Freeform 8"/>
          <p:cNvSpPr>
            <a:spLocks/>
          </p:cNvSpPr>
          <p:nvPr/>
        </p:nvSpPr>
        <p:spPr bwMode="auto">
          <a:xfrm>
            <a:off x="6353175" y="5324475"/>
            <a:ext cx="303213" cy="152400"/>
          </a:xfrm>
          <a:custGeom>
            <a:avLst/>
            <a:gdLst/>
            <a:ahLst/>
            <a:cxnLst>
              <a:cxn ang="0">
                <a:pos x="0" y="0"/>
              </a:cxn>
              <a:cxn ang="0">
                <a:pos x="190" y="95"/>
              </a:cxn>
            </a:cxnLst>
            <a:rect l="0" t="0" r="r" b="b"/>
            <a:pathLst>
              <a:path w="191" h="96">
                <a:moveTo>
                  <a:pt x="0" y="0"/>
                </a:moveTo>
                <a:lnTo>
                  <a:pt x="190" y="95"/>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47" name="Freeform 11"/>
          <p:cNvSpPr>
            <a:spLocks/>
          </p:cNvSpPr>
          <p:nvPr/>
        </p:nvSpPr>
        <p:spPr bwMode="auto">
          <a:xfrm>
            <a:off x="5260975" y="5321300"/>
            <a:ext cx="1341438" cy="1588"/>
          </a:xfrm>
          <a:custGeom>
            <a:avLst/>
            <a:gdLst/>
            <a:ahLst/>
            <a:cxnLst>
              <a:cxn ang="0">
                <a:pos x="0" y="0"/>
              </a:cxn>
              <a:cxn ang="0">
                <a:pos x="844" y="0"/>
              </a:cxn>
            </a:cxnLst>
            <a:rect l="0" t="0" r="r" b="b"/>
            <a:pathLst>
              <a:path w="845" h="1">
                <a:moveTo>
                  <a:pt x="0" y="0"/>
                </a:moveTo>
                <a:lnTo>
                  <a:pt x="844" y="0"/>
                </a:lnTo>
              </a:path>
            </a:pathLst>
          </a:custGeom>
          <a:noFill/>
          <a:ln w="25400" cap="rnd" cmpd="sng">
            <a:solidFill>
              <a:schemeClr val="tx1"/>
            </a:solidFill>
            <a:prstDash val="solid"/>
            <a:round/>
            <a:headEnd type="none" w="sm" len="sm"/>
            <a:tailEnd type="none" w="sm" len="sm"/>
          </a:ln>
          <a:effectLst/>
        </p:spPr>
        <p:txBody>
          <a:bodyPr/>
          <a:lstStyle/>
          <a:p>
            <a:endParaRPr lang="en-GB" dirty="0"/>
          </a:p>
        </p:txBody>
      </p:sp>
      <p:sp>
        <p:nvSpPr>
          <p:cNvPr id="244757" name="Rectangle 21"/>
          <p:cNvSpPr>
            <a:spLocks noChangeArrowheads="1"/>
          </p:cNvSpPr>
          <p:nvPr/>
        </p:nvSpPr>
        <p:spPr bwMode="auto">
          <a:xfrm>
            <a:off x="3871913" y="5030788"/>
            <a:ext cx="1416050" cy="577850"/>
          </a:xfrm>
          <a:prstGeom prst="rect">
            <a:avLst/>
          </a:prstGeom>
          <a:solidFill>
            <a:srgbClr val="404040"/>
          </a:solidFill>
          <a:ln w="12700">
            <a:noFill/>
            <a:miter lim="800000"/>
            <a:headEnd/>
            <a:tailEnd/>
          </a:ln>
          <a:effectLst/>
        </p:spPr>
        <p:txBody>
          <a:bodyPr wrap="none" anchor="ctr"/>
          <a:lstStyle/>
          <a:p>
            <a:endParaRPr lang="en-GB" dirty="0"/>
          </a:p>
        </p:txBody>
      </p:sp>
      <p:sp>
        <p:nvSpPr>
          <p:cNvPr id="244758" name="Rectangle 22"/>
          <p:cNvSpPr>
            <a:spLocks noChangeArrowheads="1"/>
          </p:cNvSpPr>
          <p:nvPr/>
        </p:nvSpPr>
        <p:spPr bwMode="auto">
          <a:xfrm>
            <a:off x="4084638" y="5110163"/>
            <a:ext cx="981075" cy="369888"/>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smtClean="0">
                <a:solidFill>
                  <a:schemeClr val="bg1"/>
                </a:solidFill>
              </a:rPr>
              <a:t>Course</a:t>
            </a:r>
            <a:endParaRPr lang="en-GB" sz="1800" b="1" dirty="0">
              <a:solidFill>
                <a:schemeClr val="bg1"/>
              </a:solidFill>
            </a:endParaRPr>
          </a:p>
        </p:txBody>
      </p:sp>
      <p:sp>
        <p:nvSpPr>
          <p:cNvPr id="244763" name="Rectangle 27"/>
          <p:cNvSpPr>
            <a:spLocks noChangeArrowheads="1"/>
          </p:cNvSpPr>
          <p:nvPr/>
        </p:nvSpPr>
        <p:spPr bwMode="auto">
          <a:xfrm>
            <a:off x="6602326" y="5030788"/>
            <a:ext cx="1416050" cy="596900"/>
          </a:xfrm>
          <a:prstGeom prst="rect">
            <a:avLst/>
          </a:prstGeom>
          <a:solidFill>
            <a:srgbClr val="404040"/>
          </a:solidFill>
          <a:ln w="12700">
            <a:noFill/>
            <a:miter lim="800000"/>
            <a:headEnd/>
            <a:tailEnd/>
          </a:ln>
          <a:effectLst/>
        </p:spPr>
        <p:txBody>
          <a:bodyPr wrap="none" anchor="ctr"/>
          <a:lstStyle/>
          <a:p>
            <a:endParaRPr lang="en-GB" dirty="0"/>
          </a:p>
        </p:txBody>
      </p:sp>
      <p:sp>
        <p:nvSpPr>
          <p:cNvPr id="244764" name="Rectangle 28"/>
          <p:cNvSpPr>
            <a:spLocks noChangeArrowheads="1"/>
          </p:cNvSpPr>
          <p:nvPr/>
        </p:nvSpPr>
        <p:spPr bwMode="auto">
          <a:xfrm>
            <a:off x="6756400" y="5135563"/>
            <a:ext cx="1147750" cy="369974"/>
          </a:xfrm>
          <a:prstGeom prst="rect">
            <a:avLst/>
          </a:prstGeom>
          <a:noFill/>
          <a:ln w="9525">
            <a:noFill/>
            <a:miter lim="800000"/>
            <a:headEnd/>
            <a:tailEnd/>
          </a:ln>
          <a:effectLst/>
        </p:spPr>
        <p:txBody>
          <a:bodyPr wrap="none" lIns="92075" tIns="46038" rIns="92075" bIns="46038">
            <a:spAutoFit/>
          </a:bodyPr>
          <a:lstStyle/>
          <a:p>
            <a:pPr defTabSz="762000">
              <a:spcBef>
                <a:spcPct val="0"/>
              </a:spcBef>
            </a:pPr>
            <a:r>
              <a:rPr lang="en-GB" sz="1800" b="1" dirty="0" smtClean="0">
                <a:solidFill>
                  <a:schemeClr val="bg1"/>
                </a:solidFill>
              </a:rPr>
              <a:t>Delegate</a:t>
            </a:r>
            <a:endParaRPr lang="en-GB" sz="1800" b="1" dirty="0">
              <a:solidFill>
                <a:schemeClr val="bg1"/>
              </a:solidFill>
            </a:endParaRPr>
          </a:p>
        </p:txBody>
      </p:sp>
      <p:sp>
        <p:nvSpPr>
          <p:cNvPr id="244766" name="Rectangle 30"/>
          <p:cNvSpPr>
            <a:spLocks noChangeArrowheads="1"/>
          </p:cNvSpPr>
          <p:nvPr/>
        </p:nvSpPr>
        <p:spPr bwMode="auto">
          <a:xfrm>
            <a:off x="731838" y="5106988"/>
            <a:ext cx="2716212" cy="536575"/>
          </a:xfrm>
          <a:prstGeom prst="rect">
            <a:avLst/>
          </a:prstGeom>
          <a:noFill/>
          <a:ln w="9525">
            <a:noFill/>
            <a:miter lim="800000"/>
            <a:headEnd/>
            <a:tailEnd/>
          </a:ln>
          <a:effectLst/>
        </p:spPr>
        <p:txBody>
          <a:bodyPr lIns="92075" tIns="46038" rIns="92075" bIns="46038"/>
          <a:lstStyle/>
          <a:p>
            <a:pPr marL="342900" indent="-342900" algn="ctr" defTabSz="762000">
              <a:spcBef>
                <a:spcPct val="20000"/>
              </a:spcBef>
              <a:buClr>
                <a:srgbClr val="00B7A5"/>
              </a:buClr>
              <a:buSzPct val="80000"/>
              <a:buFont typeface="Wingdings" pitchFamily="2" charset="2"/>
              <a:buNone/>
            </a:pPr>
            <a:r>
              <a:rPr lang="en-GB" sz="2000" b="1" dirty="0">
                <a:solidFill>
                  <a:schemeClr val="tx2"/>
                </a:solidFill>
              </a:rPr>
              <a:t>“Many to </a:t>
            </a:r>
            <a:r>
              <a:rPr lang="en-GB" sz="2000" b="1" dirty="0" smtClean="0">
                <a:solidFill>
                  <a:schemeClr val="tx2"/>
                </a:solidFill>
              </a:rPr>
              <a:t>many</a:t>
            </a:r>
            <a:r>
              <a:rPr lang="en-GB" sz="2000" b="1" dirty="0">
                <a:solidFill>
                  <a:schemeClr val="tx2"/>
                </a:solidFill>
              </a:rPr>
              <a:t>”</a:t>
            </a:r>
          </a:p>
        </p:txBody>
      </p:sp>
      <p:sp>
        <p:nvSpPr>
          <p:cNvPr id="244769" name="Text Box 33"/>
          <p:cNvSpPr txBox="1">
            <a:spLocks noChangeArrowheads="1"/>
          </p:cNvSpPr>
          <p:nvPr/>
        </p:nvSpPr>
        <p:spPr bwMode="auto">
          <a:xfrm>
            <a:off x="5402263" y="4986338"/>
            <a:ext cx="1331046" cy="276999"/>
          </a:xfrm>
          <a:prstGeom prst="rect">
            <a:avLst/>
          </a:prstGeom>
          <a:noFill/>
          <a:ln w="12700">
            <a:noFill/>
            <a:miter lim="800000"/>
            <a:headEnd type="none" w="sm" len="sm"/>
            <a:tailEnd type="none" w="sm" len="sm"/>
          </a:ln>
          <a:effectLst/>
        </p:spPr>
        <p:txBody>
          <a:bodyPr wrap="square">
            <a:spAutoFit/>
          </a:bodyPr>
          <a:lstStyle/>
          <a:p>
            <a:pPr defTabSz="762000"/>
            <a:r>
              <a:rPr lang="en-GB" sz="1200" dirty="0"/>
              <a:t>is </a:t>
            </a:r>
            <a:r>
              <a:rPr lang="en-GB" sz="1200" dirty="0" smtClean="0"/>
              <a:t>attended  by</a:t>
            </a:r>
            <a:endParaRPr lang="en-GB" sz="1200" dirty="0"/>
          </a:p>
        </p:txBody>
      </p:sp>
      <p:sp>
        <p:nvSpPr>
          <p:cNvPr id="244773" name="Rectangle 37"/>
          <p:cNvSpPr>
            <a:spLocks noChangeArrowheads="1"/>
          </p:cNvSpPr>
          <p:nvPr/>
        </p:nvSpPr>
        <p:spPr bwMode="auto">
          <a:xfrm>
            <a:off x="271463" y="1854200"/>
            <a:ext cx="8709025" cy="706438"/>
          </a:xfrm>
          <a:prstGeom prst="rect">
            <a:avLst/>
          </a:prstGeom>
          <a:noFill/>
          <a:ln w="9525">
            <a:noFill/>
            <a:miter lim="800000"/>
            <a:headEnd/>
            <a:tailEnd/>
          </a:ln>
          <a:effectLst/>
        </p:spPr>
        <p:txBody>
          <a:bodyPr/>
          <a:lstStyle/>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employee </a:t>
            </a:r>
            <a:r>
              <a:rPr lang="en-GB" sz="2000" b="1" dirty="0"/>
              <a:t>manages one </a:t>
            </a:r>
            <a:r>
              <a:rPr lang="en-GB" sz="2000" b="1" dirty="0" smtClean="0"/>
              <a:t>department</a:t>
            </a:r>
            <a:endParaRPr lang="en-GB" sz="2000" b="1" dirty="0"/>
          </a:p>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department </a:t>
            </a:r>
            <a:r>
              <a:rPr lang="en-GB" sz="2000" b="1" dirty="0"/>
              <a:t>is managed by one </a:t>
            </a:r>
            <a:r>
              <a:rPr lang="en-GB" sz="2000" b="1" dirty="0" smtClean="0"/>
              <a:t>employee</a:t>
            </a:r>
            <a:endParaRPr lang="en-GB" sz="2000" b="1" dirty="0"/>
          </a:p>
        </p:txBody>
      </p:sp>
      <p:sp>
        <p:nvSpPr>
          <p:cNvPr id="244774" name="Rectangle 38"/>
          <p:cNvSpPr>
            <a:spLocks noChangeArrowheads="1"/>
          </p:cNvSpPr>
          <p:nvPr/>
        </p:nvSpPr>
        <p:spPr bwMode="auto">
          <a:xfrm>
            <a:off x="320675" y="3790950"/>
            <a:ext cx="8709025" cy="706438"/>
          </a:xfrm>
          <a:prstGeom prst="rect">
            <a:avLst/>
          </a:prstGeom>
          <a:noFill/>
          <a:ln w="9525">
            <a:noFill/>
            <a:miter lim="800000"/>
            <a:headEnd/>
            <a:tailEnd/>
          </a:ln>
          <a:effectLst/>
        </p:spPr>
        <p:txBody>
          <a:bodyPr/>
          <a:lstStyle/>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customer </a:t>
            </a:r>
            <a:r>
              <a:rPr lang="en-GB" sz="2000" b="1" dirty="0"/>
              <a:t>places many </a:t>
            </a:r>
            <a:r>
              <a:rPr lang="en-GB" sz="2000" b="1" dirty="0" smtClean="0"/>
              <a:t>sales orders</a:t>
            </a:r>
            <a:endParaRPr lang="en-GB" sz="2000" b="1" dirty="0"/>
          </a:p>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sales order </a:t>
            </a:r>
            <a:r>
              <a:rPr lang="en-GB" sz="2000" b="1" dirty="0"/>
              <a:t>is placed by one </a:t>
            </a:r>
            <a:r>
              <a:rPr lang="en-GB" sz="2000" b="1" dirty="0" smtClean="0"/>
              <a:t>customer</a:t>
            </a:r>
            <a:endParaRPr lang="en-GB" sz="2000" b="1" dirty="0"/>
          </a:p>
        </p:txBody>
      </p:sp>
      <p:sp>
        <p:nvSpPr>
          <p:cNvPr id="244775" name="Rectangle 39"/>
          <p:cNvSpPr>
            <a:spLocks noChangeArrowheads="1"/>
          </p:cNvSpPr>
          <p:nvPr/>
        </p:nvSpPr>
        <p:spPr bwMode="auto">
          <a:xfrm>
            <a:off x="349250" y="5684838"/>
            <a:ext cx="8709025" cy="706437"/>
          </a:xfrm>
          <a:prstGeom prst="rect">
            <a:avLst/>
          </a:prstGeom>
          <a:noFill/>
          <a:ln w="9525">
            <a:noFill/>
            <a:miter lim="800000"/>
            <a:headEnd/>
            <a:tailEnd/>
          </a:ln>
          <a:effectLst/>
        </p:spPr>
        <p:txBody>
          <a:bodyPr/>
          <a:lstStyle/>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course is attended by many delegates</a:t>
            </a:r>
            <a:endParaRPr lang="en-GB" sz="2000" b="1" dirty="0"/>
          </a:p>
          <a:p>
            <a:pPr marL="288925" indent="-288925">
              <a:lnSpc>
                <a:spcPct val="80000"/>
              </a:lnSpc>
              <a:spcBef>
                <a:spcPct val="60000"/>
              </a:spcBef>
              <a:buClr>
                <a:schemeClr val="bg2"/>
              </a:buClr>
              <a:buSzPct val="100000"/>
              <a:buFont typeface="Arial" pitchFamily="34" charset="0"/>
              <a:buChar char="•"/>
            </a:pPr>
            <a:r>
              <a:rPr lang="en-GB" sz="2000" b="1" dirty="0"/>
              <a:t>Each </a:t>
            </a:r>
            <a:r>
              <a:rPr lang="en-GB" sz="2000" b="1" dirty="0" smtClean="0"/>
              <a:t>delegate attends </a:t>
            </a:r>
            <a:r>
              <a:rPr lang="en-GB" sz="2000" b="1" dirty="0"/>
              <a:t>many </a:t>
            </a:r>
            <a:r>
              <a:rPr lang="en-GB" sz="2000" b="1" dirty="0" smtClean="0"/>
              <a:t>courses</a:t>
            </a:r>
            <a:endParaRPr lang="en-GB" sz="2000" b="1" dirty="0"/>
          </a:p>
        </p:txBody>
      </p:sp>
      <p:sp>
        <p:nvSpPr>
          <p:cNvPr id="33" name="Rounded Rectangle 32"/>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47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7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7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47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47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47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47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7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47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47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47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47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47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47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47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47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47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47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47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47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4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5" grpId="0" animBg="1"/>
      <p:bldP spid="244746" grpId="0" animBg="1"/>
      <p:bldP spid="244748" grpId="0" animBg="1"/>
      <p:bldP spid="244754" grpId="0" animBg="1"/>
      <p:bldP spid="244755" grpId="0"/>
      <p:bldP spid="244761" grpId="0" animBg="1"/>
      <p:bldP spid="244762" grpId="0"/>
      <p:bldP spid="244765" grpId="0"/>
      <p:bldP spid="244768" grpId="0"/>
      <p:bldP spid="244741" grpId="0" animBg="1"/>
      <p:bldP spid="244742" grpId="0" animBg="1"/>
      <p:bldP spid="244743" grpId="0" animBg="1"/>
      <p:bldP spid="244744" grpId="0" animBg="1"/>
      <p:bldP spid="244747" grpId="0" animBg="1"/>
      <p:bldP spid="244757" grpId="0" animBg="1"/>
      <p:bldP spid="244758" grpId="0"/>
      <p:bldP spid="244763" grpId="0" animBg="1"/>
      <p:bldP spid="244764" grpId="0"/>
      <p:bldP spid="244766" grpId="0"/>
      <p:bldP spid="244769" grpId="0"/>
      <p:bldP spid="244774" grpId="0"/>
      <p:bldP spid="24477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35525" y="4658722"/>
            <a:ext cx="354013" cy="351428"/>
            <a:chOff x="3219" y="2901"/>
            <a:chExt cx="223" cy="227"/>
          </a:xfrm>
        </p:grpSpPr>
        <p:sp>
          <p:nvSpPr>
            <p:cNvPr id="28704" name="Freeform 3"/>
            <p:cNvSpPr>
              <a:spLocks/>
            </p:cNvSpPr>
            <p:nvPr/>
          </p:nvSpPr>
          <p:spPr bwMode="auto">
            <a:xfrm>
              <a:off x="3219" y="2901"/>
              <a:ext cx="223" cy="113"/>
            </a:xfrm>
            <a:custGeom>
              <a:avLst/>
              <a:gdLst>
                <a:gd name="T0" fmla="*/ 222 w 223"/>
                <a:gd name="T1" fmla="*/ 112 h 113"/>
                <a:gd name="T2" fmla="*/ 0 w 223"/>
                <a:gd name="T3" fmla="*/ 0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222" y="112"/>
                  </a:moveTo>
                  <a:lnTo>
                    <a:pt x="0" y="0"/>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705" name="Freeform 4"/>
            <p:cNvSpPr>
              <a:spLocks/>
            </p:cNvSpPr>
            <p:nvPr/>
          </p:nvSpPr>
          <p:spPr bwMode="auto">
            <a:xfrm>
              <a:off x="3219" y="3015"/>
              <a:ext cx="223" cy="113"/>
            </a:xfrm>
            <a:custGeom>
              <a:avLst/>
              <a:gdLst>
                <a:gd name="T0" fmla="*/ 222 w 223"/>
                <a:gd name="T1" fmla="*/ 0 h 113"/>
                <a:gd name="T2" fmla="*/ 0 w 223"/>
                <a:gd name="T3" fmla="*/ 112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222" y="0"/>
                  </a:moveTo>
                  <a:lnTo>
                    <a:pt x="0" y="112"/>
                  </a:lnTo>
                </a:path>
              </a:pathLst>
            </a:custGeom>
            <a:noFill/>
            <a:ln w="12700" cap="rnd" cmpd="sng">
              <a:solidFill>
                <a:schemeClr val="tx1"/>
              </a:solidFill>
              <a:prstDash val="solid"/>
              <a:round/>
              <a:headEnd type="none" w="sm" len="sm"/>
              <a:tailEnd type="none" w="sm" len="sm"/>
            </a:ln>
          </p:spPr>
          <p:txBody>
            <a:bodyPr/>
            <a:lstStyle/>
            <a:p>
              <a:endParaRPr lang="en-GB" dirty="0"/>
            </a:p>
          </p:txBody>
        </p:sp>
      </p:grpSp>
      <p:grpSp>
        <p:nvGrpSpPr>
          <p:cNvPr id="3" name="Group 5"/>
          <p:cNvGrpSpPr>
            <a:grpSpLocks/>
          </p:cNvGrpSpPr>
          <p:nvPr/>
        </p:nvGrpSpPr>
        <p:grpSpPr bwMode="auto">
          <a:xfrm>
            <a:off x="3298825" y="4652372"/>
            <a:ext cx="354013" cy="351428"/>
            <a:chOff x="2251" y="2897"/>
            <a:chExt cx="223" cy="227"/>
          </a:xfrm>
        </p:grpSpPr>
        <p:sp>
          <p:nvSpPr>
            <p:cNvPr id="28702" name="Freeform 6"/>
            <p:cNvSpPr>
              <a:spLocks/>
            </p:cNvSpPr>
            <p:nvPr/>
          </p:nvSpPr>
          <p:spPr bwMode="auto">
            <a:xfrm>
              <a:off x="2251" y="2897"/>
              <a:ext cx="223" cy="113"/>
            </a:xfrm>
            <a:custGeom>
              <a:avLst/>
              <a:gdLst>
                <a:gd name="T0" fmla="*/ 0 w 223"/>
                <a:gd name="T1" fmla="*/ 112 h 113"/>
                <a:gd name="T2" fmla="*/ 222 w 223"/>
                <a:gd name="T3" fmla="*/ 0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0" y="112"/>
                  </a:moveTo>
                  <a:lnTo>
                    <a:pt x="222" y="0"/>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703" name="Freeform 7"/>
            <p:cNvSpPr>
              <a:spLocks/>
            </p:cNvSpPr>
            <p:nvPr/>
          </p:nvSpPr>
          <p:spPr bwMode="auto">
            <a:xfrm>
              <a:off x="2251" y="3011"/>
              <a:ext cx="223" cy="113"/>
            </a:xfrm>
            <a:custGeom>
              <a:avLst/>
              <a:gdLst>
                <a:gd name="T0" fmla="*/ 0 w 223"/>
                <a:gd name="T1" fmla="*/ 0 h 113"/>
                <a:gd name="T2" fmla="*/ 222 w 223"/>
                <a:gd name="T3" fmla="*/ 112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0" y="0"/>
                  </a:moveTo>
                  <a:lnTo>
                    <a:pt x="222" y="112"/>
                  </a:lnTo>
                </a:path>
              </a:pathLst>
            </a:custGeom>
            <a:noFill/>
            <a:ln w="12700" cap="rnd" cmpd="sng">
              <a:solidFill>
                <a:schemeClr val="tx1"/>
              </a:solidFill>
              <a:prstDash val="solid"/>
              <a:round/>
              <a:headEnd type="none" w="sm" len="sm"/>
              <a:tailEnd type="none" w="sm" len="sm"/>
            </a:ln>
          </p:spPr>
          <p:txBody>
            <a:bodyPr/>
            <a:lstStyle/>
            <a:p>
              <a:endParaRPr lang="en-GB" dirty="0"/>
            </a:p>
          </p:txBody>
        </p:sp>
      </p:grpSp>
      <p:grpSp>
        <p:nvGrpSpPr>
          <p:cNvPr id="4" name="Group 8"/>
          <p:cNvGrpSpPr>
            <a:grpSpLocks/>
          </p:cNvGrpSpPr>
          <p:nvPr/>
        </p:nvGrpSpPr>
        <p:grpSpPr bwMode="auto">
          <a:xfrm>
            <a:off x="5281613" y="1550988"/>
            <a:ext cx="354012" cy="360362"/>
            <a:chOff x="3500" y="949"/>
            <a:chExt cx="223" cy="227"/>
          </a:xfrm>
        </p:grpSpPr>
        <p:sp>
          <p:nvSpPr>
            <p:cNvPr id="28700" name="Freeform 9"/>
            <p:cNvSpPr>
              <a:spLocks/>
            </p:cNvSpPr>
            <p:nvPr/>
          </p:nvSpPr>
          <p:spPr bwMode="auto">
            <a:xfrm>
              <a:off x="3500" y="949"/>
              <a:ext cx="223" cy="113"/>
            </a:xfrm>
            <a:custGeom>
              <a:avLst/>
              <a:gdLst>
                <a:gd name="T0" fmla="*/ 0 w 223"/>
                <a:gd name="T1" fmla="*/ 112 h 113"/>
                <a:gd name="T2" fmla="*/ 222 w 223"/>
                <a:gd name="T3" fmla="*/ 0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0" y="112"/>
                  </a:moveTo>
                  <a:lnTo>
                    <a:pt x="222" y="0"/>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701" name="Freeform 10"/>
            <p:cNvSpPr>
              <a:spLocks/>
            </p:cNvSpPr>
            <p:nvPr/>
          </p:nvSpPr>
          <p:spPr bwMode="auto">
            <a:xfrm>
              <a:off x="3500" y="1063"/>
              <a:ext cx="223" cy="113"/>
            </a:xfrm>
            <a:custGeom>
              <a:avLst/>
              <a:gdLst>
                <a:gd name="T0" fmla="*/ 0 w 223"/>
                <a:gd name="T1" fmla="*/ 0 h 113"/>
                <a:gd name="T2" fmla="*/ 222 w 223"/>
                <a:gd name="T3" fmla="*/ 112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0" y="0"/>
                  </a:moveTo>
                  <a:lnTo>
                    <a:pt x="222" y="112"/>
                  </a:lnTo>
                </a:path>
              </a:pathLst>
            </a:custGeom>
            <a:noFill/>
            <a:ln w="12700" cap="rnd" cmpd="sng">
              <a:solidFill>
                <a:schemeClr val="tx1"/>
              </a:solidFill>
              <a:prstDash val="solid"/>
              <a:round/>
              <a:headEnd type="none" w="sm" len="sm"/>
              <a:tailEnd type="none" w="sm" len="sm"/>
            </a:ln>
          </p:spPr>
          <p:txBody>
            <a:bodyPr/>
            <a:lstStyle/>
            <a:p>
              <a:endParaRPr lang="en-GB" dirty="0"/>
            </a:p>
          </p:txBody>
        </p:sp>
      </p:grpSp>
      <p:grpSp>
        <p:nvGrpSpPr>
          <p:cNvPr id="5" name="Group 11"/>
          <p:cNvGrpSpPr>
            <a:grpSpLocks/>
          </p:cNvGrpSpPr>
          <p:nvPr/>
        </p:nvGrpSpPr>
        <p:grpSpPr bwMode="auto">
          <a:xfrm>
            <a:off x="2897188" y="1550988"/>
            <a:ext cx="354012" cy="360362"/>
            <a:chOff x="1998" y="949"/>
            <a:chExt cx="223" cy="227"/>
          </a:xfrm>
        </p:grpSpPr>
        <p:sp>
          <p:nvSpPr>
            <p:cNvPr id="28698" name="Freeform 12"/>
            <p:cNvSpPr>
              <a:spLocks/>
            </p:cNvSpPr>
            <p:nvPr/>
          </p:nvSpPr>
          <p:spPr bwMode="auto">
            <a:xfrm>
              <a:off x="1998" y="949"/>
              <a:ext cx="223" cy="113"/>
            </a:xfrm>
            <a:custGeom>
              <a:avLst/>
              <a:gdLst>
                <a:gd name="T0" fmla="*/ 222 w 223"/>
                <a:gd name="T1" fmla="*/ 112 h 113"/>
                <a:gd name="T2" fmla="*/ 0 w 223"/>
                <a:gd name="T3" fmla="*/ 0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222" y="112"/>
                  </a:moveTo>
                  <a:lnTo>
                    <a:pt x="0" y="0"/>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699" name="Freeform 13"/>
            <p:cNvSpPr>
              <a:spLocks/>
            </p:cNvSpPr>
            <p:nvPr/>
          </p:nvSpPr>
          <p:spPr bwMode="auto">
            <a:xfrm>
              <a:off x="1998" y="1063"/>
              <a:ext cx="223" cy="113"/>
            </a:xfrm>
            <a:custGeom>
              <a:avLst/>
              <a:gdLst>
                <a:gd name="T0" fmla="*/ 222 w 223"/>
                <a:gd name="T1" fmla="*/ 0 h 113"/>
                <a:gd name="T2" fmla="*/ 0 w 223"/>
                <a:gd name="T3" fmla="*/ 112 h 113"/>
                <a:gd name="T4" fmla="*/ 0 60000 65536"/>
                <a:gd name="T5" fmla="*/ 0 60000 65536"/>
                <a:gd name="T6" fmla="*/ 0 w 223"/>
                <a:gd name="T7" fmla="*/ 0 h 113"/>
                <a:gd name="T8" fmla="*/ 223 w 223"/>
                <a:gd name="T9" fmla="*/ 113 h 113"/>
              </a:gdLst>
              <a:ahLst/>
              <a:cxnLst>
                <a:cxn ang="T4">
                  <a:pos x="T0" y="T1"/>
                </a:cxn>
                <a:cxn ang="T5">
                  <a:pos x="T2" y="T3"/>
                </a:cxn>
              </a:cxnLst>
              <a:rect l="T6" t="T7" r="T8" b="T9"/>
              <a:pathLst>
                <a:path w="223" h="113">
                  <a:moveTo>
                    <a:pt x="222" y="0"/>
                  </a:moveTo>
                  <a:lnTo>
                    <a:pt x="0" y="112"/>
                  </a:lnTo>
                </a:path>
              </a:pathLst>
            </a:custGeom>
            <a:noFill/>
            <a:ln w="12700" cap="rnd" cmpd="sng">
              <a:solidFill>
                <a:schemeClr val="tx1"/>
              </a:solidFill>
              <a:prstDash val="solid"/>
              <a:round/>
              <a:headEnd type="none" w="sm" len="sm"/>
              <a:tailEnd type="none" w="sm" len="sm"/>
            </a:ln>
          </p:spPr>
          <p:txBody>
            <a:bodyPr/>
            <a:lstStyle/>
            <a:p>
              <a:endParaRPr lang="en-GB" dirty="0"/>
            </a:p>
          </p:txBody>
        </p:sp>
      </p:grpSp>
      <p:sp>
        <p:nvSpPr>
          <p:cNvPr id="28678" name="Freeform 14"/>
          <p:cNvSpPr>
            <a:spLocks/>
          </p:cNvSpPr>
          <p:nvPr/>
        </p:nvSpPr>
        <p:spPr bwMode="auto">
          <a:xfrm>
            <a:off x="4803775" y="4058160"/>
            <a:ext cx="1843088" cy="769427"/>
          </a:xfrm>
          <a:custGeom>
            <a:avLst/>
            <a:gdLst>
              <a:gd name="T0" fmla="*/ 2147483647 w 1161"/>
              <a:gd name="T1" fmla="*/ 0 h 497"/>
              <a:gd name="T2" fmla="*/ 2147483647 w 1161"/>
              <a:gd name="T3" fmla="*/ 2147483647 h 497"/>
              <a:gd name="T4" fmla="*/ 0 w 1161"/>
              <a:gd name="T5" fmla="*/ 2147483647 h 497"/>
              <a:gd name="T6" fmla="*/ 0 60000 65536"/>
              <a:gd name="T7" fmla="*/ 0 60000 65536"/>
              <a:gd name="T8" fmla="*/ 0 60000 65536"/>
              <a:gd name="T9" fmla="*/ 0 w 1161"/>
              <a:gd name="T10" fmla="*/ 0 h 497"/>
              <a:gd name="T11" fmla="*/ 1161 w 1161"/>
              <a:gd name="T12" fmla="*/ 497 h 497"/>
            </a:gdLst>
            <a:ahLst/>
            <a:cxnLst>
              <a:cxn ang="T6">
                <a:pos x="T0" y="T1"/>
              </a:cxn>
              <a:cxn ang="T7">
                <a:pos x="T2" y="T3"/>
              </a:cxn>
              <a:cxn ang="T8">
                <a:pos x="T4" y="T5"/>
              </a:cxn>
            </a:cxnLst>
            <a:rect l="T9" t="T10" r="T11" b="T12"/>
            <a:pathLst>
              <a:path w="1161" h="497">
                <a:moveTo>
                  <a:pt x="1160" y="0"/>
                </a:moveTo>
                <a:lnTo>
                  <a:pt x="1160" y="496"/>
                </a:lnTo>
                <a:lnTo>
                  <a:pt x="0" y="496"/>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679" name="Freeform 15"/>
          <p:cNvSpPr>
            <a:spLocks/>
          </p:cNvSpPr>
          <p:nvPr/>
        </p:nvSpPr>
        <p:spPr bwMode="auto">
          <a:xfrm>
            <a:off x="1984375" y="4058160"/>
            <a:ext cx="1843088" cy="769427"/>
          </a:xfrm>
          <a:custGeom>
            <a:avLst/>
            <a:gdLst>
              <a:gd name="T0" fmla="*/ 0 w 1161"/>
              <a:gd name="T1" fmla="*/ 0 h 497"/>
              <a:gd name="T2" fmla="*/ 0 w 1161"/>
              <a:gd name="T3" fmla="*/ 2147483647 h 497"/>
              <a:gd name="T4" fmla="*/ 2147483647 w 1161"/>
              <a:gd name="T5" fmla="*/ 2147483647 h 497"/>
              <a:gd name="T6" fmla="*/ 0 60000 65536"/>
              <a:gd name="T7" fmla="*/ 0 60000 65536"/>
              <a:gd name="T8" fmla="*/ 0 60000 65536"/>
              <a:gd name="T9" fmla="*/ 0 w 1161"/>
              <a:gd name="T10" fmla="*/ 0 h 497"/>
              <a:gd name="T11" fmla="*/ 1161 w 1161"/>
              <a:gd name="T12" fmla="*/ 497 h 497"/>
            </a:gdLst>
            <a:ahLst/>
            <a:cxnLst>
              <a:cxn ang="T6">
                <a:pos x="T0" y="T1"/>
              </a:cxn>
              <a:cxn ang="T7">
                <a:pos x="T2" y="T3"/>
              </a:cxn>
              <a:cxn ang="T8">
                <a:pos x="T4" y="T5"/>
              </a:cxn>
            </a:cxnLst>
            <a:rect l="T9" t="T10" r="T11" b="T12"/>
            <a:pathLst>
              <a:path w="1161" h="497">
                <a:moveTo>
                  <a:pt x="0" y="0"/>
                </a:moveTo>
                <a:lnTo>
                  <a:pt x="0" y="496"/>
                </a:lnTo>
                <a:lnTo>
                  <a:pt x="1160" y="496"/>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680" name="Rectangle 16"/>
          <p:cNvSpPr>
            <a:spLocks noGrp="1" noChangeArrowheads="1"/>
          </p:cNvSpPr>
          <p:nvPr>
            <p:ph type="title"/>
          </p:nvPr>
        </p:nvSpPr>
        <p:spPr>
          <a:noFill/>
        </p:spPr>
        <p:txBody>
          <a:bodyPr lIns="92075" tIns="46038" rIns="92075" bIns="46038"/>
          <a:lstStyle/>
          <a:p>
            <a:r>
              <a:rPr lang="en-GB" dirty="0" smtClean="0"/>
              <a:t>Resolving Many-to-Many </a:t>
            </a:r>
            <a:r>
              <a:rPr lang="en-GB" dirty="0"/>
              <a:t>R</a:t>
            </a:r>
            <a:r>
              <a:rPr lang="en-GB" dirty="0" smtClean="0"/>
              <a:t>elationships</a:t>
            </a:r>
          </a:p>
        </p:txBody>
      </p:sp>
      <p:sp>
        <p:nvSpPr>
          <p:cNvPr id="28681" name="Freeform 17"/>
          <p:cNvSpPr>
            <a:spLocks/>
          </p:cNvSpPr>
          <p:nvPr/>
        </p:nvSpPr>
        <p:spPr bwMode="auto">
          <a:xfrm>
            <a:off x="2878138" y="1733550"/>
            <a:ext cx="2859087" cy="1588"/>
          </a:xfrm>
          <a:custGeom>
            <a:avLst/>
            <a:gdLst>
              <a:gd name="T0" fmla="*/ 0 w 1801"/>
              <a:gd name="T1" fmla="*/ 0 h 1"/>
              <a:gd name="T2" fmla="*/ 2147483647 w 1801"/>
              <a:gd name="T3" fmla="*/ 0 h 1"/>
              <a:gd name="T4" fmla="*/ 0 60000 65536"/>
              <a:gd name="T5" fmla="*/ 0 60000 65536"/>
              <a:gd name="T6" fmla="*/ 0 w 1801"/>
              <a:gd name="T7" fmla="*/ 0 h 1"/>
              <a:gd name="T8" fmla="*/ 1801 w 1801"/>
              <a:gd name="T9" fmla="*/ 1 h 1"/>
            </a:gdLst>
            <a:ahLst/>
            <a:cxnLst>
              <a:cxn ang="T4">
                <a:pos x="T0" y="T1"/>
              </a:cxn>
              <a:cxn ang="T5">
                <a:pos x="T2" y="T3"/>
              </a:cxn>
            </a:cxnLst>
            <a:rect l="T6" t="T7" r="T8" b="T9"/>
            <a:pathLst>
              <a:path w="1801" h="1">
                <a:moveTo>
                  <a:pt x="0" y="0"/>
                </a:moveTo>
                <a:lnTo>
                  <a:pt x="1800" y="0"/>
                </a:lnTo>
              </a:path>
            </a:pathLst>
          </a:custGeom>
          <a:noFill/>
          <a:ln w="12700" cap="rnd" cmpd="sng">
            <a:solidFill>
              <a:schemeClr val="tx1"/>
            </a:solidFill>
            <a:prstDash val="solid"/>
            <a:round/>
            <a:headEnd type="none" w="sm" len="sm"/>
            <a:tailEnd type="none" w="sm" len="sm"/>
          </a:ln>
        </p:spPr>
        <p:txBody>
          <a:bodyPr/>
          <a:lstStyle/>
          <a:p>
            <a:endParaRPr lang="en-GB" dirty="0"/>
          </a:p>
        </p:txBody>
      </p:sp>
      <p:sp>
        <p:nvSpPr>
          <p:cNvPr id="28682" name="Rectangle 18"/>
          <p:cNvSpPr>
            <a:spLocks noChangeArrowheads="1"/>
          </p:cNvSpPr>
          <p:nvPr/>
        </p:nvSpPr>
        <p:spPr bwMode="auto">
          <a:xfrm>
            <a:off x="1646238" y="1338263"/>
            <a:ext cx="1320800" cy="731837"/>
          </a:xfrm>
          <a:prstGeom prst="rect">
            <a:avLst/>
          </a:prstGeom>
          <a:solidFill>
            <a:srgbClr val="404040"/>
          </a:solidFill>
          <a:ln w="12700">
            <a:noFill/>
            <a:miter lim="800000"/>
            <a:headEnd/>
            <a:tailEnd/>
          </a:ln>
        </p:spPr>
        <p:txBody>
          <a:bodyPr wrap="none" anchor="ctr"/>
          <a:lstStyle/>
          <a:p>
            <a:endParaRPr lang="en-US" dirty="0">
              <a:solidFill>
                <a:srgbClr val="404040"/>
              </a:solidFill>
            </a:endParaRPr>
          </a:p>
        </p:txBody>
      </p:sp>
      <p:sp>
        <p:nvSpPr>
          <p:cNvPr id="28683" name="Rectangle 19"/>
          <p:cNvSpPr>
            <a:spLocks noChangeArrowheads="1"/>
          </p:cNvSpPr>
          <p:nvPr/>
        </p:nvSpPr>
        <p:spPr bwMode="auto">
          <a:xfrm>
            <a:off x="5575300" y="1360488"/>
            <a:ext cx="1320800" cy="709612"/>
          </a:xfrm>
          <a:prstGeom prst="rect">
            <a:avLst/>
          </a:prstGeom>
          <a:solidFill>
            <a:srgbClr val="404040"/>
          </a:solidFill>
          <a:ln w="12700">
            <a:noFill/>
            <a:miter lim="800000"/>
            <a:headEnd/>
            <a:tailEnd/>
          </a:ln>
        </p:spPr>
        <p:txBody>
          <a:bodyPr wrap="none" anchor="ctr"/>
          <a:lstStyle/>
          <a:p>
            <a:endParaRPr lang="en-US" dirty="0">
              <a:solidFill>
                <a:srgbClr val="404040"/>
              </a:solidFill>
            </a:endParaRPr>
          </a:p>
        </p:txBody>
      </p:sp>
      <p:sp>
        <p:nvSpPr>
          <p:cNvPr id="28684" name="Rectangle 20"/>
          <p:cNvSpPr>
            <a:spLocks noChangeArrowheads="1"/>
          </p:cNvSpPr>
          <p:nvPr/>
        </p:nvSpPr>
        <p:spPr bwMode="auto">
          <a:xfrm>
            <a:off x="1863725" y="1525588"/>
            <a:ext cx="890588" cy="339725"/>
          </a:xfrm>
          <a:prstGeom prst="rect">
            <a:avLst/>
          </a:prstGeom>
          <a:noFill/>
          <a:ln w="9525">
            <a:noFill/>
            <a:miter lim="800000"/>
            <a:headEnd/>
            <a:tailEnd/>
          </a:ln>
        </p:spPr>
        <p:txBody>
          <a:bodyPr wrap="none" lIns="92075" tIns="46038" rIns="92075" bIns="46038">
            <a:spAutoFit/>
          </a:bodyPr>
          <a:lstStyle/>
          <a:p>
            <a:pPr defTabSz="762000">
              <a:spcBef>
                <a:spcPct val="0"/>
              </a:spcBef>
            </a:pPr>
            <a:r>
              <a:rPr lang="en-GB" sz="1600" b="1" dirty="0">
                <a:solidFill>
                  <a:schemeClr val="bg1"/>
                </a:solidFill>
              </a:rPr>
              <a:t>Course</a:t>
            </a:r>
          </a:p>
        </p:txBody>
      </p:sp>
      <p:sp>
        <p:nvSpPr>
          <p:cNvPr id="28685" name="Rectangle 21"/>
          <p:cNvSpPr>
            <a:spLocks noChangeArrowheads="1"/>
          </p:cNvSpPr>
          <p:nvPr/>
        </p:nvSpPr>
        <p:spPr bwMode="auto">
          <a:xfrm>
            <a:off x="5740400" y="1549400"/>
            <a:ext cx="1039813" cy="339725"/>
          </a:xfrm>
          <a:prstGeom prst="rect">
            <a:avLst/>
          </a:prstGeom>
          <a:noFill/>
          <a:ln w="9525">
            <a:noFill/>
            <a:miter lim="800000"/>
            <a:headEnd/>
            <a:tailEnd/>
          </a:ln>
        </p:spPr>
        <p:txBody>
          <a:bodyPr wrap="none" lIns="92075" tIns="46038" rIns="92075" bIns="46038">
            <a:spAutoFit/>
          </a:bodyPr>
          <a:lstStyle/>
          <a:p>
            <a:pPr defTabSz="762000">
              <a:spcBef>
                <a:spcPct val="0"/>
              </a:spcBef>
            </a:pPr>
            <a:r>
              <a:rPr lang="en-GB" sz="1600" b="1" dirty="0">
                <a:solidFill>
                  <a:schemeClr val="bg1"/>
                </a:solidFill>
              </a:rPr>
              <a:t>Delegate</a:t>
            </a:r>
          </a:p>
        </p:txBody>
      </p:sp>
      <p:sp>
        <p:nvSpPr>
          <p:cNvPr id="28686" name="Rectangle 22"/>
          <p:cNvSpPr>
            <a:spLocks noChangeArrowheads="1"/>
          </p:cNvSpPr>
          <p:nvPr/>
        </p:nvSpPr>
        <p:spPr bwMode="auto">
          <a:xfrm>
            <a:off x="1339850" y="3640294"/>
            <a:ext cx="1320800" cy="755493"/>
          </a:xfrm>
          <a:prstGeom prst="rect">
            <a:avLst/>
          </a:prstGeom>
          <a:solidFill>
            <a:srgbClr val="404040"/>
          </a:solidFill>
          <a:ln w="12700">
            <a:noFill/>
            <a:miter lim="800000"/>
            <a:headEnd/>
            <a:tailEnd/>
          </a:ln>
        </p:spPr>
        <p:txBody>
          <a:bodyPr wrap="none" anchor="ctr"/>
          <a:lstStyle/>
          <a:p>
            <a:endParaRPr lang="en-US" dirty="0">
              <a:solidFill>
                <a:srgbClr val="404040"/>
              </a:solidFill>
            </a:endParaRPr>
          </a:p>
        </p:txBody>
      </p:sp>
      <p:sp>
        <p:nvSpPr>
          <p:cNvPr id="28687" name="Rectangle 23"/>
          <p:cNvSpPr>
            <a:spLocks noChangeArrowheads="1"/>
          </p:cNvSpPr>
          <p:nvPr/>
        </p:nvSpPr>
        <p:spPr bwMode="auto">
          <a:xfrm>
            <a:off x="1560513" y="3802548"/>
            <a:ext cx="890587" cy="339196"/>
          </a:xfrm>
          <a:prstGeom prst="rect">
            <a:avLst/>
          </a:prstGeom>
          <a:noFill/>
          <a:ln w="9525">
            <a:noFill/>
            <a:miter lim="800000"/>
            <a:headEnd/>
            <a:tailEnd/>
          </a:ln>
        </p:spPr>
        <p:txBody>
          <a:bodyPr wrap="square" lIns="92075" tIns="46038" rIns="92075" bIns="46038">
            <a:spAutoFit/>
          </a:bodyPr>
          <a:lstStyle/>
          <a:p>
            <a:pPr defTabSz="762000">
              <a:spcBef>
                <a:spcPct val="0"/>
              </a:spcBef>
            </a:pPr>
            <a:r>
              <a:rPr lang="en-GB" sz="1600" b="1" dirty="0">
                <a:solidFill>
                  <a:schemeClr val="bg1"/>
                </a:solidFill>
              </a:rPr>
              <a:t>Course</a:t>
            </a:r>
          </a:p>
        </p:txBody>
      </p:sp>
      <p:sp>
        <p:nvSpPr>
          <p:cNvPr id="28688" name="Rectangle 24"/>
          <p:cNvSpPr>
            <a:spLocks noChangeArrowheads="1"/>
          </p:cNvSpPr>
          <p:nvPr/>
        </p:nvSpPr>
        <p:spPr bwMode="auto">
          <a:xfrm>
            <a:off x="3575050" y="4431813"/>
            <a:ext cx="1320800" cy="792649"/>
          </a:xfrm>
          <a:prstGeom prst="rect">
            <a:avLst/>
          </a:prstGeom>
          <a:solidFill>
            <a:schemeClr val="tx2"/>
          </a:solidFill>
          <a:ln w="12700">
            <a:noFill/>
            <a:miter lim="800000"/>
            <a:headEnd/>
            <a:tailEnd/>
          </a:ln>
        </p:spPr>
        <p:txBody>
          <a:bodyPr wrap="none" anchor="ctr"/>
          <a:lstStyle/>
          <a:p>
            <a:endParaRPr lang="en-US" dirty="0">
              <a:solidFill>
                <a:srgbClr val="404040"/>
              </a:solidFill>
            </a:endParaRPr>
          </a:p>
        </p:txBody>
      </p:sp>
      <p:sp>
        <p:nvSpPr>
          <p:cNvPr id="28689" name="Rectangle 25"/>
          <p:cNvSpPr>
            <a:spLocks noChangeArrowheads="1"/>
          </p:cNvSpPr>
          <p:nvPr/>
        </p:nvSpPr>
        <p:spPr bwMode="auto">
          <a:xfrm>
            <a:off x="3595743" y="4484914"/>
            <a:ext cx="1301638" cy="585418"/>
          </a:xfrm>
          <a:prstGeom prst="rect">
            <a:avLst/>
          </a:prstGeom>
          <a:noFill/>
          <a:ln w="9525">
            <a:noFill/>
            <a:miter lim="800000"/>
            <a:headEnd/>
            <a:tailEnd/>
          </a:ln>
        </p:spPr>
        <p:txBody>
          <a:bodyPr wrap="square" lIns="92075" tIns="46038" rIns="92075" bIns="46038">
            <a:spAutoFit/>
          </a:bodyPr>
          <a:lstStyle/>
          <a:p>
            <a:pPr algn="ctr" defTabSz="762000">
              <a:spcBef>
                <a:spcPct val="0"/>
              </a:spcBef>
            </a:pPr>
            <a:r>
              <a:rPr lang="en-GB" sz="1600" b="1" dirty="0">
                <a:solidFill>
                  <a:schemeClr val="bg1"/>
                </a:solidFill>
              </a:rPr>
              <a:t>Course  </a:t>
            </a:r>
          </a:p>
          <a:p>
            <a:pPr algn="ctr" defTabSz="762000">
              <a:spcBef>
                <a:spcPct val="0"/>
              </a:spcBef>
            </a:pPr>
            <a:r>
              <a:rPr lang="en-GB" sz="1600" b="1" dirty="0" smtClean="0">
                <a:solidFill>
                  <a:schemeClr val="bg1"/>
                </a:solidFill>
              </a:rPr>
              <a:t>attendance</a:t>
            </a:r>
            <a:endParaRPr lang="en-GB" sz="1600" b="1" dirty="0">
              <a:solidFill>
                <a:schemeClr val="bg1"/>
              </a:solidFill>
            </a:endParaRPr>
          </a:p>
        </p:txBody>
      </p:sp>
      <p:sp>
        <p:nvSpPr>
          <p:cNvPr id="28690" name="Rectangle 26"/>
          <p:cNvSpPr>
            <a:spLocks noChangeArrowheads="1"/>
          </p:cNvSpPr>
          <p:nvPr/>
        </p:nvSpPr>
        <p:spPr bwMode="auto">
          <a:xfrm>
            <a:off x="5975350" y="3639782"/>
            <a:ext cx="1320800" cy="735367"/>
          </a:xfrm>
          <a:prstGeom prst="rect">
            <a:avLst/>
          </a:prstGeom>
          <a:solidFill>
            <a:srgbClr val="404040"/>
          </a:solidFill>
          <a:ln w="12700">
            <a:noFill/>
            <a:miter lim="800000"/>
            <a:headEnd/>
            <a:tailEnd/>
          </a:ln>
        </p:spPr>
        <p:txBody>
          <a:bodyPr wrap="none" anchor="ctr"/>
          <a:lstStyle/>
          <a:p>
            <a:endParaRPr lang="en-US" dirty="0">
              <a:solidFill>
                <a:srgbClr val="404040"/>
              </a:solidFill>
            </a:endParaRPr>
          </a:p>
        </p:txBody>
      </p:sp>
      <p:sp>
        <p:nvSpPr>
          <p:cNvPr id="28691" name="Rectangle 27"/>
          <p:cNvSpPr>
            <a:spLocks noChangeArrowheads="1"/>
          </p:cNvSpPr>
          <p:nvPr/>
        </p:nvSpPr>
        <p:spPr bwMode="auto">
          <a:xfrm>
            <a:off x="6116638" y="3824773"/>
            <a:ext cx="1039812" cy="339196"/>
          </a:xfrm>
          <a:prstGeom prst="rect">
            <a:avLst/>
          </a:prstGeom>
          <a:noFill/>
          <a:ln w="9525">
            <a:noFill/>
            <a:miter lim="800000"/>
            <a:headEnd/>
            <a:tailEnd/>
          </a:ln>
        </p:spPr>
        <p:txBody>
          <a:bodyPr wrap="square" lIns="92075" tIns="46038" rIns="92075" bIns="46038">
            <a:spAutoFit/>
          </a:bodyPr>
          <a:lstStyle/>
          <a:p>
            <a:pPr defTabSz="762000">
              <a:spcBef>
                <a:spcPct val="0"/>
              </a:spcBef>
            </a:pPr>
            <a:r>
              <a:rPr lang="en-GB" sz="1600" b="1" dirty="0">
                <a:solidFill>
                  <a:schemeClr val="bg1"/>
                </a:solidFill>
              </a:rPr>
              <a:t>Delegate</a:t>
            </a:r>
          </a:p>
        </p:txBody>
      </p:sp>
      <p:sp>
        <p:nvSpPr>
          <p:cNvPr id="28692" name="Rectangle 28"/>
          <p:cNvSpPr>
            <a:spLocks noChangeArrowheads="1"/>
          </p:cNvSpPr>
          <p:nvPr/>
        </p:nvSpPr>
        <p:spPr bwMode="auto">
          <a:xfrm>
            <a:off x="304800" y="2581274"/>
            <a:ext cx="8521699" cy="1041257"/>
          </a:xfrm>
          <a:prstGeom prst="rect">
            <a:avLst/>
          </a:prstGeom>
          <a:noFill/>
          <a:ln w="9525">
            <a:noFill/>
            <a:miter lim="800000"/>
            <a:headEnd/>
            <a:tailEnd/>
          </a:ln>
        </p:spPr>
        <p:txBody>
          <a:bodyPr lIns="92075" tIns="46038" rIns="92075" bIns="46038"/>
          <a:lstStyle/>
          <a:p>
            <a:pPr marL="342900" indent="-342900" algn="ctr" defTabSz="762000">
              <a:spcBef>
                <a:spcPct val="20000"/>
              </a:spcBef>
            </a:pPr>
            <a:r>
              <a:rPr lang="en-GB" sz="2400" b="1" dirty="0">
                <a:solidFill>
                  <a:srgbClr val="00279F"/>
                </a:solidFill>
              </a:rPr>
              <a:t>In which entity type do you put </a:t>
            </a:r>
            <a:r>
              <a:rPr lang="en-GB" sz="2400" b="1" dirty="0" smtClean="0">
                <a:solidFill>
                  <a:srgbClr val="00279F"/>
                </a:solidFill>
              </a:rPr>
              <a:t>the attribute </a:t>
            </a:r>
          </a:p>
          <a:p>
            <a:pPr marL="342900" indent="-342900" algn="ctr" defTabSz="762000">
              <a:spcBef>
                <a:spcPct val="20000"/>
              </a:spcBef>
            </a:pPr>
            <a:r>
              <a:rPr lang="en-GB" sz="2400" b="1" dirty="0" smtClean="0">
                <a:solidFill>
                  <a:srgbClr val="00279F"/>
                </a:solidFill>
              </a:rPr>
              <a:t>“</a:t>
            </a:r>
            <a:r>
              <a:rPr lang="en-GB" sz="2400" b="1" dirty="0">
                <a:solidFill>
                  <a:srgbClr val="00279F"/>
                </a:solidFill>
              </a:rPr>
              <a:t>exam result”?</a:t>
            </a:r>
          </a:p>
        </p:txBody>
      </p:sp>
      <p:sp>
        <p:nvSpPr>
          <p:cNvPr id="28693" name="Rectangle 29"/>
          <p:cNvSpPr>
            <a:spLocks noChangeArrowheads="1"/>
          </p:cNvSpPr>
          <p:nvPr/>
        </p:nvSpPr>
        <p:spPr bwMode="auto">
          <a:xfrm>
            <a:off x="1428750" y="2144713"/>
            <a:ext cx="1928813" cy="339725"/>
          </a:xfrm>
          <a:prstGeom prst="rect">
            <a:avLst/>
          </a:prstGeom>
          <a:noFill/>
          <a:ln w="9525">
            <a:noFill/>
            <a:miter lim="800000"/>
            <a:headEnd/>
            <a:tailEnd/>
          </a:ln>
        </p:spPr>
        <p:txBody>
          <a:bodyPr wrap="none" lIns="92075" tIns="46038" rIns="92075" bIns="46038">
            <a:spAutoFit/>
          </a:bodyPr>
          <a:lstStyle/>
          <a:p>
            <a:pPr defTabSz="762000">
              <a:spcBef>
                <a:spcPct val="0"/>
              </a:spcBef>
            </a:pPr>
            <a:r>
              <a:rPr lang="en-GB" sz="1600" b="1" dirty="0">
                <a:solidFill>
                  <a:srgbClr val="AB0634"/>
                </a:solidFill>
              </a:rPr>
              <a:t>Key: </a:t>
            </a:r>
            <a:r>
              <a:rPr lang="en-GB" sz="1600" b="1" dirty="0" smtClean="0">
                <a:solidFill>
                  <a:srgbClr val="AB0634"/>
                </a:solidFill>
              </a:rPr>
              <a:t>Course code</a:t>
            </a:r>
            <a:endParaRPr lang="en-GB" sz="1600" b="1" dirty="0">
              <a:solidFill>
                <a:srgbClr val="AB0634"/>
              </a:solidFill>
            </a:endParaRPr>
          </a:p>
        </p:txBody>
      </p:sp>
      <p:sp>
        <p:nvSpPr>
          <p:cNvPr id="28694" name="Rectangle 30"/>
          <p:cNvSpPr>
            <a:spLocks noChangeArrowheads="1"/>
          </p:cNvSpPr>
          <p:nvPr/>
        </p:nvSpPr>
        <p:spPr bwMode="auto">
          <a:xfrm>
            <a:off x="4946650" y="2144713"/>
            <a:ext cx="2351088" cy="339725"/>
          </a:xfrm>
          <a:prstGeom prst="rect">
            <a:avLst/>
          </a:prstGeom>
          <a:noFill/>
          <a:ln w="9525">
            <a:noFill/>
            <a:miter lim="800000"/>
            <a:headEnd/>
            <a:tailEnd/>
          </a:ln>
        </p:spPr>
        <p:txBody>
          <a:bodyPr wrap="none" lIns="92075" tIns="46038" rIns="92075" bIns="46038">
            <a:spAutoFit/>
          </a:bodyPr>
          <a:lstStyle/>
          <a:p>
            <a:pPr defTabSz="762000">
              <a:spcBef>
                <a:spcPct val="0"/>
              </a:spcBef>
            </a:pPr>
            <a:r>
              <a:rPr lang="en-GB" sz="1600" b="1" dirty="0">
                <a:solidFill>
                  <a:srgbClr val="AB0634"/>
                </a:solidFill>
              </a:rPr>
              <a:t>Key: Delegate number</a:t>
            </a:r>
          </a:p>
        </p:txBody>
      </p:sp>
      <p:sp>
        <p:nvSpPr>
          <p:cNvPr id="28695" name="Rectangle 31"/>
          <p:cNvSpPr>
            <a:spLocks noChangeArrowheads="1"/>
          </p:cNvSpPr>
          <p:nvPr/>
        </p:nvSpPr>
        <p:spPr bwMode="auto">
          <a:xfrm>
            <a:off x="1757363" y="5272573"/>
            <a:ext cx="4787900" cy="339196"/>
          </a:xfrm>
          <a:prstGeom prst="rect">
            <a:avLst/>
          </a:prstGeom>
          <a:noFill/>
          <a:ln w="9525">
            <a:noFill/>
            <a:miter lim="800000"/>
            <a:headEnd/>
            <a:tailEnd/>
          </a:ln>
        </p:spPr>
        <p:txBody>
          <a:bodyPr wrap="square" lIns="92075" tIns="46038" rIns="92075" bIns="46038">
            <a:spAutoFit/>
          </a:bodyPr>
          <a:lstStyle/>
          <a:p>
            <a:pPr defTabSz="762000">
              <a:spcBef>
                <a:spcPct val="0"/>
              </a:spcBef>
            </a:pPr>
            <a:r>
              <a:rPr lang="en-GB" sz="1600" b="1" dirty="0">
                <a:solidFill>
                  <a:srgbClr val="AB0634"/>
                </a:solidFill>
              </a:rPr>
              <a:t>Compound Key: Course </a:t>
            </a:r>
            <a:r>
              <a:rPr lang="en-GB" sz="1600" b="1" dirty="0" smtClean="0">
                <a:solidFill>
                  <a:srgbClr val="AB0634"/>
                </a:solidFill>
              </a:rPr>
              <a:t>code/delegate </a:t>
            </a:r>
            <a:r>
              <a:rPr lang="en-GB" sz="1600" b="1" dirty="0">
                <a:solidFill>
                  <a:srgbClr val="AB0634"/>
                </a:solidFill>
              </a:rPr>
              <a:t>number</a:t>
            </a:r>
          </a:p>
        </p:txBody>
      </p:sp>
      <p:sp>
        <p:nvSpPr>
          <p:cNvPr id="28696" name="Rectangle 32"/>
          <p:cNvSpPr>
            <a:spLocks noChangeArrowheads="1"/>
          </p:cNvSpPr>
          <p:nvPr/>
        </p:nvSpPr>
        <p:spPr bwMode="auto">
          <a:xfrm>
            <a:off x="2451100" y="5610225"/>
            <a:ext cx="4445000" cy="1284070"/>
          </a:xfrm>
          <a:prstGeom prst="rect">
            <a:avLst/>
          </a:prstGeom>
          <a:noFill/>
          <a:ln w="9525">
            <a:noFill/>
            <a:miter lim="800000"/>
            <a:headEnd/>
            <a:tailEnd/>
          </a:ln>
        </p:spPr>
        <p:txBody>
          <a:bodyPr wrap="square" lIns="92075" tIns="46038" rIns="92075" bIns="46038">
            <a:spAutoFit/>
          </a:bodyPr>
          <a:lstStyle/>
          <a:p>
            <a:pPr defTabSz="762000">
              <a:lnSpc>
                <a:spcPct val="90000"/>
              </a:lnSpc>
              <a:spcBef>
                <a:spcPct val="0"/>
              </a:spcBef>
            </a:pPr>
            <a:r>
              <a:rPr lang="en-GB" sz="1800" b="1" dirty="0" smtClean="0">
                <a:solidFill>
                  <a:srgbClr val="00279F"/>
                </a:solidFill>
              </a:rPr>
              <a:t>Course Attendance attributes</a:t>
            </a:r>
            <a:r>
              <a:rPr lang="en-GB" sz="1800" b="1" dirty="0">
                <a:solidFill>
                  <a:srgbClr val="00279F"/>
                </a:solidFill>
              </a:rPr>
              <a:t>: 	</a:t>
            </a:r>
            <a:endParaRPr lang="en-GB" sz="1800" b="1" dirty="0" smtClean="0">
              <a:solidFill>
                <a:srgbClr val="00279F"/>
              </a:solidFill>
            </a:endParaRPr>
          </a:p>
          <a:p>
            <a:pPr marL="285750" indent="-285750" defTabSz="762000">
              <a:lnSpc>
                <a:spcPct val="90000"/>
              </a:lnSpc>
              <a:spcBef>
                <a:spcPct val="0"/>
              </a:spcBef>
              <a:buFont typeface="Arial" panose="020B0604020202020204" pitchFamily="34" charset="0"/>
              <a:buChar char="•"/>
            </a:pPr>
            <a:r>
              <a:rPr lang="en-GB" sz="1800" b="1" dirty="0" smtClean="0">
                <a:solidFill>
                  <a:srgbClr val="00279F"/>
                </a:solidFill>
              </a:rPr>
              <a:t>Course date attended</a:t>
            </a:r>
          </a:p>
          <a:p>
            <a:pPr marL="285750" indent="-285750" defTabSz="762000">
              <a:lnSpc>
                <a:spcPct val="90000"/>
              </a:lnSpc>
              <a:spcBef>
                <a:spcPct val="0"/>
              </a:spcBef>
              <a:buFont typeface="Arial" panose="020B0604020202020204" pitchFamily="34" charset="0"/>
              <a:buChar char="•"/>
            </a:pPr>
            <a:r>
              <a:rPr lang="en-GB" sz="1800" b="1" dirty="0" smtClean="0">
                <a:solidFill>
                  <a:srgbClr val="00279F"/>
                </a:solidFill>
              </a:rPr>
              <a:t>Venue</a:t>
            </a:r>
            <a:endParaRPr lang="en-GB" sz="1800" b="1" dirty="0">
              <a:solidFill>
                <a:srgbClr val="00279F"/>
              </a:solidFill>
            </a:endParaRPr>
          </a:p>
          <a:p>
            <a:pPr marL="285750" indent="-285750" defTabSz="762000">
              <a:lnSpc>
                <a:spcPct val="90000"/>
              </a:lnSpc>
              <a:spcBef>
                <a:spcPct val="0"/>
              </a:spcBef>
              <a:buFont typeface="Arial" panose="020B0604020202020204" pitchFamily="34" charset="0"/>
              <a:buChar char="•"/>
            </a:pPr>
            <a:r>
              <a:rPr lang="en-GB" sz="1800" b="1" dirty="0">
                <a:solidFill>
                  <a:srgbClr val="00279F"/>
                </a:solidFill>
              </a:rPr>
              <a:t>E</a:t>
            </a:r>
            <a:r>
              <a:rPr lang="en-GB" sz="1800" b="1" dirty="0" smtClean="0">
                <a:solidFill>
                  <a:srgbClr val="00279F"/>
                </a:solidFill>
              </a:rPr>
              <a:t>xam result… etc.</a:t>
            </a:r>
            <a:endParaRPr lang="en-GB" sz="1800" b="1" dirty="0">
              <a:solidFill>
                <a:srgbClr val="00279F"/>
              </a:solidFill>
            </a:endParaRPr>
          </a:p>
          <a:p>
            <a:pPr defTabSz="762000">
              <a:lnSpc>
                <a:spcPct val="70000"/>
              </a:lnSpc>
              <a:spcBef>
                <a:spcPct val="0"/>
              </a:spcBef>
            </a:pPr>
            <a:r>
              <a:rPr lang="en-GB" sz="1800" b="1" dirty="0">
                <a:solidFill>
                  <a:srgbClr val="00279F"/>
                </a:solidFill>
              </a:rPr>
              <a:t> 		</a:t>
            </a:r>
            <a:endParaRPr lang="en-GB" sz="2400" b="1" dirty="0">
              <a:solidFill>
                <a:srgbClr val="00279F"/>
              </a:solidFill>
            </a:endParaRPr>
          </a:p>
        </p:txBody>
      </p:sp>
      <p:sp>
        <p:nvSpPr>
          <p:cNvPr id="28697" name="Text Box 33"/>
          <p:cNvSpPr txBox="1">
            <a:spLocks noChangeArrowheads="1"/>
          </p:cNvSpPr>
          <p:nvPr/>
        </p:nvSpPr>
        <p:spPr bwMode="auto">
          <a:xfrm>
            <a:off x="3468688" y="1349375"/>
            <a:ext cx="1706562" cy="369888"/>
          </a:xfrm>
          <a:prstGeom prst="rect">
            <a:avLst/>
          </a:prstGeom>
          <a:noFill/>
          <a:ln w="12700">
            <a:noFill/>
            <a:miter lim="800000"/>
            <a:headEnd type="none" w="sm" len="sm"/>
            <a:tailEnd type="none" w="sm" len="sm"/>
          </a:ln>
        </p:spPr>
        <p:txBody>
          <a:bodyPr>
            <a:spAutoFit/>
          </a:bodyPr>
          <a:lstStyle/>
          <a:p>
            <a:pPr defTabSz="762000"/>
            <a:r>
              <a:rPr lang="en-GB" sz="1800" dirty="0"/>
              <a:t>is attended by</a:t>
            </a:r>
          </a:p>
        </p:txBody>
      </p:sp>
      <p:sp>
        <p:nvSpPr>
          <p:cNvPr id="34" name="Rounded Rectangle 3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6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6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6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6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6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9" grpId="0" animBg="1"/>
      <p:bldP spid="28686" grpId="0" animBg="1"/>
      <p:bldP spid="28687" grpId="0"/>
      <p:bldP spid="28688" grpId="0" animBg="1"/>
      <p:bldP spid="28689" grpId="0"/>
      <p:bldP spid="28690" grpId="0" animBg="1"/>
      <p:bldP spid="28691" grpId="0"/>
      <p:bldP spid="28695" grpId="0"/>
      <p:bldP spid="2869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Straight Connector 72"/>
          <p:cNvCxnSpPr>
            <a:endCxn id="78" idx="0"/>
          </p:cNvCxnSpPr>
          <p:nvPr/>
        </p:nvCxnSpPr>
        <p:spPr>
          <a:xfrm rot="16200000" flipV="1">
            <a:off x="794314" y="5345722"/>
            <a:ext cx="684962" cy="1675"/>
          </a:xfrm>
          <a:prstGeom prst="line">
            <a:avLst/>
          </a:prstGeom>
          <a:ln w="25400">
            <a:solidFill>
              <a:srgbClr val="40404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8" idx="0"/>
          </p:cNvCxnSpPr>
          <p:nvPr/>
        </p:nvCxnSpPr>
        <p:spPr>
          <a:xfrm rot="16200000" flipV="1">
            <a:off x="712462" y="4580584"/>
            <a:ext cx="846892" cy="98"/>
          </a:xfrm>
          <a:prstGeom prst="line">
            <a:avLst/>
          </a:prstGeom>
          <a:ln w="25400">
            <a:solidFill>
              <a:srgbClr val="404040"/>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flipH="1" flipV="1">
            <a:off x="4756946" y="4789011"/>
            <a:ext cx="1265237" cy="1588"/>
          </a:xfrm>
          <a:prstGeom prst="line">
            <a:avLst/>
          </a:prstGeom>
          <a:ln w="25400">
            <a:solidFill>
              <a:srgbClr val="404040"/>
            </a:solidFill>
            <a:prstDash val="sysDash"/>
          </a:ln>
        </p:spPr>
        <p:style>
          <a:lnRef idx="1">
            <a:schemeClr val="accent1"/>
          </a:lnRef>
          <a:fillRef idx="0">
            <a:schemeClr val="accent1"/>
          </a:fillRef>
          <a:effectRef idx="0">
            <a:schemeClr val="accent1"/>
          </a:effectRef>
          <a:fontRef idx="minor">
            <a:schemeClr val="tx1"/>
          </a:fontRef>
        </p:style>
      </p:cxnSp>
      <p:sp>
        <p:nvSpPr>
          <p:cNvPr id="75" name="Flowchart: Extract 74"/>
          <p:cNvSpPr/>
          <p:nvPr/>
        </p:nvSpPr>
        <p:spPr>
          <a:xfrm>
            <a:off x="5144755" y="5046366"/>
            <a:ext cx="496864" cy="324478"/>
          </a:xfrm>
          <a:prstGeom prst="flowChartExtract">
            <a:avLst/>
          </a:prstGeom>
          <a:noFill/>
          <a:ln w="254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78" name="Flowchart: Extract 77"/>
          <p:cNvSpPr/>
          <p:nvPr/>
        </p:nvSpPr>
        <p:spPr>
          <a:xfrm>
            <a:off x="956788" y="5004079"/>
            <a:ext cx="358338" cy="304043"/>
          </a:xfrm>
          <a:prstGeom prst="flowChartExtract">
            <a:avLst/>
          </a:prstGeom>
          <a:noFill/>
          <a:ln w="25400">
            <a:solidFill>
              <a:srgbClr val="40404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grpSp>
        <p:nvGrpSpPr>
          <p:cNvPr id="69" name="Group 68"/>
          <p:cNvGrpSpPr/>
          <p:nvPr/>
        </p:nvGrpSpPr>
        <p:grpSpPr>
          <a:xfrm>
            <a:off x="5215095" y="1350488"/>
            <a:ext cx="346138" cy="1176055"/>
            <a:chOff x="5240495" y="1350488"/>
            <a:chExt cx="346138" cy="1176055"/>
          </a:xfrm>
          <a:solidFill>
            <a:srgbClr val="404040"/>
          </a:solidFill>
        </p:grpSpPr>
        <p:cxnSp>
          <p:nvCxnSpPr>
            <p:cNvPr id="65" name="Straight Connector 64"/>
            <p:cNvCxnSpPr>
              <a:stCxn id="66" idx="0"/>
            </p:cNvCxnSpPr>
            <p:nvPr/>
          </p:nvCxnSpPr>
          <p:spPr>
            <a:xfrm rot="5400000" flipH="1" flipV="1">
              <a:off x="4989610" y="1774441"/>
              <a:ext cx="850102" cy="2195"/>
            </a:xfrm>
            <a:prstGeom prst="line">
              <a:avLst/>
            </a:prstGeom>
            <a:grpFill/>
            <a:ln w="25400">
              <a:solidFill>
                <a:srgbClr val="404040"/>
              </a:solidFill>
              <a:prstDash val="sysDash"/>
            </a:ln>
          </p:spPr>
          <p:style>
            <a:lnRef idx="1">
              <a:schemeClr val="accent1"/>
            </a:lnRef>
            <a:fillRef idx="0">
              <a:schemeClr val="accent1"/>
            </a:fillRef>
            <a:effectRef idx="0">
              <a:schemeClr val="accent1"/>
            </a:effectRef>
            <a:fontRef idx="minor">
              <a:schemeClr val="tx1"/>
            </a:fontRef>
          </p:style>
        </p:cxnSp>
        <p:sp>
          <p:nvSpPr>
            <p:cNvPr id="66" name="Flowchart: Extract 65"/>
            <p:cNvSpPr/>
            <p:nvPr/>
          </p:nvSpPr>
          <p:spPr>
            <a:xfrm>
              <a:off x="5240495" y="2200589"/>
              <a:ext cx="346138" cy="325954"/>
            </a:xfrm>
            <a:prstGeom prst="flowChartExtract">
              <a:avLst/>
            </a:prstGeom>
            <a:noFill/>
            <a:ln w="25400">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grpSp>
      <p:sp>
        <p:nvSpPr>
          <p:cNvPr id="154626" name="Rectangle 2"/>
          <p:cNvSpPr>
            <a:spLocks noGrp="1" noChangeArrowheads="1"/>
          </p:cNvSpPr>
          <p:nvPr>
            <p:ph type="title"/>
          </p:nvPr>
        </p:nvSpPr>
        <p:spPr/>
        <p:txBody>
          <a:bodyPr/>
          <a:lstStyle/>
          <a:p>
            <a:r>
              <a:rPr lang="en-GB" dirty="0" smtClean="0"/>
              <a:t>Relationship Optionality</a:t>
            </a:r>
            <a:endParaRPr lang="en-US" dirty="0" smtClean="0"/>
          </a:p>
        </p:txBody>
      </p:sp>
      <p:sp>
        <p:nvSpPr>
          <p:cNvPr id="154634" name="Text Box 11"/>
          <p:cNvSpPr txBox="1">
            <a:spLocks noChangeArrowheads="1"/>
          </p:cNvSpPr>
          <p:nvPr/>
        </p:nvSpPr>
        <p:spPr bwMode="auto">
          <a:xfrm>
            <a:off x="2390775" y="1295400"/>
            <a:ext cx="1584325" cy="825500"/>
          </a:xfrm>
          <a:prstGeom prst="rect">
            <a:avLst/>
          </a:prstGeom>
          <a:noFill/>
          <a:ln w="38100" algn="ctr">
            <a:noFill/>
            <a:miter lim="800000"/>
            <a:headEnd/>
            <a:tailEnd/>
          </a:ln>
        </p:spPr>
        <p:txBody>
          <a:bodyPr>
            <a:spAutoFit/>
          </a:bodyPr>
          <a:lstStyle/>
          <a:p>
            <a:pPr eaLnBrk="0" hangingPunct="0"/>
            <a:r>
              <a:rPr lang="en-GB" sz="1600" dirty="0"/>
              <a:t>This </a:t>
            </a:r>
            <a:r>
              <a:rPr lang="en-GB" sz="1600" i="1" dirty="0"/>
              <a:t>MUST</a:t>
            </a:r>
            <a:r>
              <a:rPr lang="en-GB" sz="1600" dirty="0"/>
              <a:t> have 1 or many of these</a:t>
            </a:r>
            <a:endParaRPr lang="en-US" sz="1600" dirty="0"/>
          </a:p>
        </p:txBody>
      </p:sp>
      <p:grpSp>
        <p:nvGrpSpPr>
          <p:cNvPr id="60" name="Group 59"/>
          <p:cNvGrpSpPr/>
          <p:nvPr/>
        </p:nvGrpSpPr>
        <p:grpSpPr>
          <a:xfrm>
            <a:off x="4857750" y="1258093"/>
            <a:ext cx="1081088" cy="503238"/>
            <a:chOff x="4857750" y="1257300"/>
            <a:chExt cx="1081088" cy="503238"/>
          </a:xfrm>
          <a:solidFill>
            <a:schemeClr val="bg1"/>
          </a:solidFill>
        </p:grpSpPr>
        <p:sp>
          <p:nvSpPr>
            <p:cNvPr id="154635" name="Rectangle 12"/>
            <p:cNvSpPr>
              <a:spLocks noChangeArrowheads="1"/>
            </p:cNvSpPr>
            <p:nvPr/>
          </p:nvSpPr>
          <p:spPr bwMode="auto">
            <a:xfrm>
              <a:off x="4857750" y="1257300"/>
              <a:ext cx="1081088" cy="503238"/>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36" name="Text Box 13"/>
            <p:cNvSpPr txBox="1">
              <a:spLocks noChangeArrowheads="1"/>
            </p:cNvSpPr>
            <p:nvPr/>
          </p:nvSpPr>
          <p:spPr bwMode="auto">
            <a:xfrm>
              <a:off x="4858544" y="1320800"/>
              <a:ext cx="1079500" cy="336550"/>
            </a:xfrm>
            <a:prstGeom prst="rect">
              <a:avLst/>
            </a:prstGeom>
            <a:noFill/>
            <a:ln w="38100" algn="ctr">
              <a:noFill/>
              <a:miter lim="800000"/>
              <a:headEnd/>
              <a:tailEnd/>
            </a:ln>
          </p:spPr>
          <p:txBody>
            <a:bodyPr>
              <a:spAutoFit/>
            </a:bodyPr>
            <a:lstStyle/>
            <a:p>
              <a:pPr eaLnBrk="0" hangingPunct="0"/>
              <a:r>
                <a:rPr lang="en-GB" sz="1600" dirty="0">
                  <a:solidFill>
                    <a:srgbClr val="539FD2"/>
                  </a:solidFill>
                </a:rPr>
                <a:t>Customer</a:t>
              </a:r>
              <a:endParaRPr lang="en-US" sz="1600" dirty="0">
                <a:solidFill>
                  <a:srgbClr val="539FD2"/>
                </a:solidFill>
              </a:endParaRPr>
            </a:p>
          </p:txBody>
        </p:sp>
      </p:grpSp>
      <p:grpSp>
        <p:nvGrpSpPr>
          <p:cNvPr id="59" name="Group 58"/>
          <p:cNvGrpSpPr/>
          <p:nvPr/>
        </p:nvGrpSpPr>
        <p:grpSpPr>
          <a:xfrm>
            <a:off x="4857750" y="2486819"/>
            <a:ext cx="1081088" cy="503238"/>
            <a:chOff x="4857750" y="2476500"/>
            <a:chExt cx="1081088" cy="503238"/>
          </a:xfrm>
          <a:solidFill>
            <a:schemeClr val="bg1"/>
          </a:solidFill>
        </p:grpSpPr>
        <p:sp>
          <p:nvSpPr>
            <p:cNvPr id="154637" name="Rectangle 14"/>
            <p:cNvSpPr>
              <a:spLocks noChangeArrowheads="1"/>
            </p:cNvSpPr>
            <p:nvPr/>
          </p:nvSpPr>
          <p:spPr bwMode="auto">
            <a:xfrm>
              <a:off x="4857750" y="2476500"/>
              <a:ext cx="1081088" cy="503238"/>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38" name="Text Box 15"/>
            <p:cNvSpPr txBox="1">
              <a:spLocks noChangeArrowheads="1"/>
            </p:cNvSpPr>
            <p:nvPr/>
          </p:nvSpPr>
          <p:spPr bwMode="auto">
            <a:xfrm>
              <a:off x="4894263" y="2576513"/>
              <a:ext cx="1008063" cy="336550"/>
            </a:xfrm>
            <a:prstGeom prst="rect">
              <a:avLst/>
            </a:prstGeom>
            <a:grpFill/>
            <a:ln w="38100" algn="ctr">
              <a:noFill/>
              <a:miter lim="800000"/>
              <a:headEnd/>
              <a:tailEnd/>
            </a:ln>
          </p:spPr>
          <p:txBody>
            <a:bodyPr>
              <a:spAutoFit/>
            </a:bodyPr>
            <a:lstStyle/>
            <a:p>
              <a:pPr algn="ctr" eaLnBrk="0" hangingPunct="0"/>
              <a:r>
                <a:rPr lang="en-GB" sz="1600" dirty="0">
                  <a:solidFill>
                    <a:srgbClr val="539FD2"/>
                  </a:solidFill>
                </a:rPr>
                <a:t>Order</a:t>
              </a:r>
              <a:endParaRPr lang="en-US" sz="1600" dirty="0">
                <a:solidFill>
                  <a:srgbClr val="539FD2"/>
                </a:solidFill>
              </a:endParaRPr>
            </a:p>
          </p:txBody>
        </p:sp>
      </p:grpSp>
      <p:sp>
        <p:nvSpPr>
          <p:cNvPr id="154641" name="Text Box 19"/>
          <p:cNvSpPr txBox="1">
            <a:spLocks noChangeArrowheads="1"/>
          </p:cNvSpPr>
          <p:nvPr/>
        </p:nvSpPr>
        <p:spPr bwMode="auto">
          <a:xfrm>
            <a:off x="6705599" y="1408113"/>
            <a:ext cx="2012951" cy="1077218"/>
          </a:xfrm>
          <a:prstGeom prst="rect">
            <a:avLst/>
          </a:prstGeom>
          <a:noFill/>
          <a:ln w="38100" algn="ctr">
            <a:noFill/>
            <a:miter lim="800000"/>
            <a:headEnd/>
            <a:tailEnd/>
          </a:ln>
        </p:spPr>
        <p:txBody>
          <a:bodyPr wrap="square">
            <a:spAutoFit/>
          </a:bodyPr>
          <a:lstStyle/>
          <a:p>
            <a:pPr eaLnBrk="0" hangingPunct="0"/>
            <a:r>
              <a:rPr lang="en-GB" sz="1600" dirty="0"/>
              <a:t>This </a:t>
            </a:r>
            <a:r>
              <a:rPr lang="en-GB" sz="1600" i="1" dirty="0"/>
              <a:t>MIGHT</a:t>
            </a:r>
            <a:r>
              <a:rPr lang="en-GB" sz="1600" dirty="0"/>
              <a:t> have 1 or many of these, </a:t>
            </a:r>
          </a:p>
          <a:p>
            <a:pPr eaLnBrk="0" hangingPunct="0"/>
            <a:r>
              <a:rPr lang="en-GB" sz="1600" dirty="0"/>
              <a:t>but these </a:t>
            </a:r>
            <a:r>
              <a:rPr lang="en-GB" sz="1600" i="1" dirty="0"/>
              <a:t>MUST</a:t>
            </a:r>
            <a:r>
              <a:rPr lang="en-GB" sz="1600" dirty="0"/>
              <a:t> belong to this</a:t>
            </a:r>
            <a:endParaRPr lang="en-US" sz="1600" dirty="0"/>
          </a:p>
        </p:txBody>
      </p:sp>
      <p:sp>
        <p:nvSpPr>
          <p:cNvPr id="154644" name="Text Box 22"/>
          <p:cNvSpPr txBox="1">
            <a:spLocks noChangeArrowheads="1"/>
          </p:cNvSpPr>
          <p:nvPr/>
        </p:nvSpPr>
        <p:spPr bwMode="auto">
          <a:xfrm>
            <a:off x="508000" y="957263"/>
            <a:ext cx="2438400" cy="307975"/>
          </a:xfrm>
          <a:prstGeom prst="rect">
            <a:avLst/>
          </a:prstGeom>
          <a:noFill/>
          <a:ln w="38100" algn="ctr">
            <a:noFill/>
            <a:miter lim="800000"/>
            <a:headEnd/>
            <a:tailEnd/>
          </a:ln>
        </p:spPr>
        <p:txBody>
          <a:bodyPr>
            <a:spAutoFit/>
          </a:bodyPr>
          <a:lstStyle/>
          <a:p>
            <a:pPr eaLnBrk="0" hangingPunct="0"/>
            <a:r>
              <a:rPr lang="en-GB" sz="1400" b="1" dirty="0"/>
              <a:t>Mandatory relationship</a:t>
            </a:r>
            <a:endParaRPr lang="en-US" sz="1400" b="1" dirty="0"/>
          </a:p>
        </p:txBody>
      </p:sp>
      <p:sp>
        <p:nvSpPr>
          <p:cNvPr id="154645" name="Text Box 23"/>
          <p:cNvSpPr txBox="1">
            <a:spLocks noChangeArrowheads="1"/>
          </p:cNvSpPr>
          <p:nvPr/>
        </p:nvSpPr>
        <p:spPr bwMode="auto">
          <a:xfrm>
            <a:off x="4756150" y="919163"/>
            <a:ext cx="2428875" cy="307975"/>
          </a:xfrm>
          <a:prstGeom prst="rect">
            <a:avLst/>
          </a:prstGeom>
          <a:noFill/>
          <a:ln w="38100" algn="ctr">
            <a:noFill/>
            <a:miter lim="800000"/>
            <a:headEnd/>
            <a:tailEnd/>
          </a:ln>
        </p:spPr>
        <p:txBody>
          <a:bodyPr>
            <a:spAutoFit/>
          </a:bodyPr>
          <a:lstStyle/>
          <a:p>
            <a:pPr eaLnBrk="0" hangingPunct="0"/>
            <a:r>
              <a:rPr lang="en-GB" sz="1400" b="1" dirty="0"/>
              <a:t>Conditional relationship</a:t>
            </a:r>
            <a:endParaRPr lang="en-US" sz="1400" b="1" dirty="0"/>
          </a:p>
        </p:txBody>
      </p:sp>
      <p:sp>
        <p:nvSpPr>
          <p:cNvPr id="154646" name="Line 24"/>
          <p:cNvSpPr>
            <a:spLocks noChangeShapeType="1"/>
          </p:cNvSpPr>
          <p:nvPr/>
        </p:nvSpPr>
        <p:spPr bwMode="auto">
          <a:xfrm flipH="1" flipV="1">
            <a:off x="1773238" y="1473199"/>
            <a:ext cx="639762" cy="203200"/>
          </a:xfrm>
          <a:prstGeom prst="line">
            <a:avLst/>
          </a:prstGeom>
          <a:noFill/>
          <a:ln w="25400">
            <a:solidFill>
              <a:srgbClr val="404040"/>
            </a:solidFill>
            <a:round/>
            <a:headEnd/>
            <a:tailEnd type="triangle" w="med" len="med"/>
          </a:ln>
        </p:spPr>
        <p:txBody>
          <a:bodyPr wrap="square">
            <a:spAutoFit/>
          </a:bodyPr>
          <a:lstStyle/>
          <a:p>
            <a:endParaRPr lang="en-GB" dirty="0"/>
          </a:p>
        </p:txBody>
      </p:sp>
      <p:sp>
        <p:nvSpPr>
          <p:cNvPr id="154647" name="Line 25"/>
          <p:cNvSpPr>
            <a:spLocks noChangeShapeType="1"/>
          </p:cNvSpPr>
          <p:nvPr/>
        </p:nvSpPr>
        <p:spPr bwMode="auto">
          <a:xfrm flipH="1">
            <a:off x="1758950" y="2108200"/>
            <a:ext cx="692150" cy="538163"/>
          </a:xfrm>
          <a:prstGeom prst="line">
            <a:avLst/>
          </a:prstGeom>
          <a:noFill/>
          <a:ln w="25400">
            <a:solidFill>
              <a:srgbClr val="404040"/>
            </a:solidFill>
            <a:round/>
            <a:headEnd/>
            <a:tailEnd type="triangle" w="med" len="med"/>
          </a:ln>
        </p:spPr>
        <p:txBody>
          <a:bodyPr wrap="square">
            <a:spAutoFit/>
          </a:bodyPr>
          <a:lstStyle/>
          <a:p>
            <a:endParaRPr lang="en-GB" dirty="0"/>
          </a:p>
        </p:txBody>
      </p:sp>
      <p:sp>
        <p:nvSpPr>
          <p:cNvPr id="154648" name="Line 26"/>
          <p:cNvSpPr>
            <a:spLocks noChangeShapeType="1"/>
          </p:cNvSpPr>
          <p:nvPr/>
        </p:nvSpPr>
        <p:spPr bwMode="auto">
          <a:xfrm flipH="1" flipV="1">
            <a:off x="5968999" y="1549399"/>
            <a:ext cx="736599" cy="317499"/>
          </a:xfrm>
          <a:prstGeom prst="line">
            <a:avLst/>
          </a:prstGeom>
          <a:noFill/>
          <a:ln w="25400">
            <a:solidFill>
              <a:srgbClr val="404040"/>
            </a:solidFill>
            <a:round/>
            <a:headEnd/>
            <a:tailEnd type="triangle" w="med" len="med"/>
          </a:ln>
        </p:spPr>
        <p:txBody>
          <a:bodyPr wrap="square">
            <a:spAutoFit/>
          </a:bodyPr>
          <a:lstStyle/>
          <a:p>
            <a:endParaRPr lang="en-GB" dirty="0"/>
          </a:p>
        </p:txBody>
      </p:sp>
      <p:sp>
        <p:nvSpPr>
          <p:cNvPr id="154649" name="Line 27"/>
          <p:cNvSpPr>
            <a:spLocks noChangeShapeType="1"/>
          </p:cNvSpPr>
          <p:nvPr/>
        </p:nvSpPr>
        <p:spPr bwMode="auto">
          <a:xfrm flipH="1">
            <a:off x="5667374" y="2197100"/>
            <a:ext cx="1000125" cy="230188"/>
          </a:xfrm>
          <a:prstGeom prst="line">
            <a:avLst/>
          </a:prstGeom>
          <a:noFill/>
          <a:ln w="25400">
            <a:solidFill>
              <a:srgbClr val="404040"/>
            </a:solidFill>
            <a:round/>
            <a:headEnd/>
            <a:tailEnd type="triangle" w="med" len="med"/>
          </a:ln>
        </p:spPr>
        <p:txBody>
          <a:bodyPr wrap="square">
            <a:spAutoFit/>
          </a:bodyPr>
          <a:lstStyle/>
          <a:p>
            <a:endParaRPr lang="en-GB" dirty="0"/>
          </a:p>
        </p:txBody>
      </p:sp>
      <p:grpSp>
        <p:nvGrpSpPr>
          <p:cNvPr id="63" name="Group 62"/>
          <p:cNvGrpSpPr/>
          <p:nvPr/>
        </p:nvGrpSpPr>
        <p:grpSpPr>
          <a:xfrm>
            <a:off x="575534" y="4002882"/>
            <a:ext cx="1131395" cy="503237"/>
            <a:chOff x="575534" y="4008438"/>
            <a:chExt cx="1131395" cy="503237"/>
          </a:xfrm>
          <a:solidFill>
            <a:schemeClr val="bg1"/>
          </a:solidFill>
        </p:grpSpPr>
        <p:sp>
          <p:nvSpPr>
            <p:cNvPr id="154651" name="Rectangle 30"/>
            <p:cNvSpPr>
              <a:spLocks noChangeArrowheads="1"/>
            </p:cNvSpPr>
            <p:nvPr/>
          </p:nvSpPr>
          <p:spPr bwMode="auto">
            <a:xfrm>
              <a:off x="611188" y="4008438"/>
              <a:ext cx="1081087" cy="503237"/>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52" name="Text Box 31"/>
            <p:cNvSpPr txBox="1">
              <a:spLocks noChangeArrowheads="1"/>
            </p:cNvSpPr>
            <p:nvPr/>
          </p:nvSpPr>
          <p:spPr bwMode="auto">
            <a:xfrm>
              <a:off x="575534" y="4102901"/>
              <a:ext cx="1131395" cy="338554"/>
            </a:xfrm>
            <a:prstGeom prst="rect">
              <a:avLst/>
            </a:prstGeom>
            <a:noFill/>
            <a:ln w="38100" algn="ctr">
              <a:noFill/>
              <a:miter lim="800000"/>
              <a:headEnd/>
              <a:tailEnd/>
            </a:ln>
          </p:spPr>
          <p:txBody>
            <a:bodyPr wrap="square">
              <a:spAutoFit/>
            </a:bodyPr>
            <a:lstStyle/>
            <a:p>
              <a:pPr algn="ctr" eaLnBrk="0" hangingPunct="0"/>
              <a:r>
                <a:rPr lang="en-GB" sz="1600" dirty="0">
                  <a:solidFill>
                    <a:srgbClr val="539FD2"/>
                  </a:solidFill>
                </a:rPr>
                <a:t>Complaint</a:t>
              </a:r>
              <a:endParaRPr lang="en-US" sz="1600" dirty="0">
                <a:solidFill>
                  <a:srgbClr val="539FD2"/>
                </a:solidFill>
              </a:endParaRPr>
            </a:p>
          </p:txBody>
        </p:sp>
      </p:grpSp>
      <p:grpSp>
        <p:nvGrpSpPr>
          <p:cNvPr id="56" name="Group 55"/>
          <p:cNvGrpSpPr/>
          <p:nvPr/>
        </p:nvGrpSpPr>
        <p:grpSpPr>
          <a:xfrm>
            <a:off x="611188" y="5291138"/>
            <a:ext cx="1081087" cy="503237"/>
            <a:chOff x="611188" y="5227638"/>
            <a:chExt cx="1081087" cy="503237"/>
          </a:xfrm>
          <a:solidFill>
            <a:schemeClr val="bg1"/>
          </a:solidFill>
        </p:grpSpPr>
        <p:sp>
          <p:nvSpPr>
            <p:cNvPr id="154653" name="Rectangle 32"/>
            <p:cNvSpPr>
              <a:spLocks noChangeArrowheads="1"/>
            </p:cNvSpPr>
            <p:nvPr/>
          </p:nvSpPr>
          <p:spPr bwMode="auto">
            <a:xfrm>
              <a:off x="611188" y="5227638"/>
              <a:ext cx="1081087" cy="503237"/>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54" name="Text Box 33"/>
            <p:cNvSpPr txBox="1">
              <a:spLocks noChangeArrowheads="1"/>
            </p:cNvSpPr>
            <p:nvPr/>
          </p:nvSpPr>
          <p:spPr bwMode="auto">
            <a:xfrm>
              <a:off x="647700" y="5314950"/>
              <a:ext cx="1008062" cy="336550"/>
            </a:xfrm>
            <a:prstGeom prst="rect">
              <a:avLst/>
            </a:prstGeom>
            <a:grpFill/>
            <a:ln w="38100" algn="ctr">
              <a:noFill/>
              <a:miter lim="800000"/>
              <a:headEnd/>
              <a:tailEnd/>
            </a:ln>
          </p:spPr>
          <p:txBody>
            <a:bodyPr>
              <a:spAutoFit/>
            </a:bodyPr>
            <a:lstStyle/>
            <a:p>
              <a:pPr algn="ctr" eaLnBrk="0" hangingPunct="0"/>
              <a:r>
                <a:rPr lang="en-GB" sz="1600" dirty="0">
                  <a:solidFill>
                    <a:srgbClr val="539FD2"/>
                  </a:solidFill>
                </a:rPr>
                <a:t>Order</a:t>
              </a:r>
              <a:endParaRPr lang="en-US" sz="1600" dirty="0">
                <a:solidFill>
                  <a:srgbClr val="539FD2"/>
                </a:solidFill>
              </a:endParaRPr>
            </a:p>
          </p:txBody>
        </p:sp>
      </p:grpSp>
      <p:sp>
        <p:nvSpPr>
          <p:cNvPr id="154657" name="Text Box 36"/>
          <p:cNvSpPr txBox="1">
            <a:spLocks noChangeArrowheads="1"/>
          </p:cNvSpPr>
          <p:nvPr/>
        </p:nvSpPr>
        <p:spPr bwMode="auto">
          <a:xfrm>
            <a:off x="2390775" y="4365624"/>
            <a:ext cx="2019300" cy="1077218"/>
          </a:xfrm>
          <a:prstGeom prst="rect">
            <a:avLst/>
          </a:prstGeom>
          <a:noFill/>
          <a:ln w="38100" algn="ctr">
            <a:noFill/>
            <a:miter lim="800000"/>
            <a:headEnd/>
            <a:tailEnd/>
          </a:ln>
        </p:spPr>
        <p:txBody>
          <a:bodyPr wrap="square">
            <a:spAutoFit/>
          </a:bodyPr>
          <a:lstStyle/>
          <a:p>
            <a:pPr eaLnBrk="0" hangingPunct="0"/>
            <a:r>
              <a:rPr lang="en-GB" sz="1600" dirty="0"/>
              <a:t>This </a:t>
            </a:r>
            <a:r>
              <a:rPr lang="en-GB" sz="1600" i="1" dirty="0"/>
              <a:t>MUST</a:t>
            </a:r>
            <a:r>
              <a:rPr lang="en-GB" sz="1600" dirty="0"/>
              <a:t> have 1 or many of these, </a:t>
            </a:r>
          </a:p>
          <a:p>
            <a:pPr eaLnBrk="0" hangingPunct="0"/>
            <a:r>
              <a:rPr lang="en-GB" sz="1600" dirty="0"/>
              <a:t>but these </a:t>
            </a:r>
            <a:r>
              <a:rPr lang="en-GB" sz="1600" i="1" dirty="0"/>
              <a:t>MIGHT not have one of</a:t>
            </a:r>
            <a:r>
              <a:rPr lang="en-GB" sz="1600" dirty="0"/>
              <a:t> this</a:t>
            </a:r>
            <a:endParaRPr lang="en-US" sz="1600" dirty="0"/>
          </a:p>
        </p:txBody>
      </p:sp>
      <p:sp>
        <p:nvSpPr>
          <p:cNvPr id="154660" name="Text Box 39"/>
          <p:cNvSpPr txBox="1">
            <a:spLocks noChangeArrowheads="1"/>
          </p:cNvSpPr>
          <p:nvPr/>
        </p:nvSpPr>
        <p:spPr bwMode="auto">
          <a:xfrm>
            <a:off x="534988" y="3657600"/>
            <a:ext cx="3033712" cy="307975"/>
          </a:xfrm>
          <a:prstGeom prst="rect">
            <a:avLst/>
          </a:prstGeom>
          <a:noFill/>
          <a:ln w="38100" algn="ctr">
            <a:noFill/>
            <a:miter lim="800000"/>
            <a:headEnd/>
            <a:tailEnd/>
          </a:ln>
        </p:spPr>
        <p:txBody>
          <a:bodyPr>
            <a:spAutoFit/>
          </a:bodyPr>
          <a:lstStyle/>
          <a:p>
            <a:pPr eaLnBrk="0" hangingPunct="0"/>
            <a:r>
              <a:rPr lang="en-GB" sz="1400" b="1" dirty="0"/>
              <a:t>Conditional relationship</a:t>
            </a:r>
            <a:endParaRPr lang="en-US" sz="1400" b="1" dirty="0"/>
          </a:p>
        </p:txBody>
      </p:sp>
      <p:sp>
        <p:nvSpPr>
          <p:cNvPr id="154661" name="Line 40"/>
          <p:cNvSpPr>
            <a:spLocks noChangeShapeType="1"/>
          </p:cNvSpPr>
          <p:nvPr/>
        </p:nvSpPr>
        <p:spPr bwMode="auto">
          <a:xfrm flipH="1" flipV="1">
            <a:off x="1714500" y="4305300"/>
            <a:ext cx="647700" cy="533400"/>
          </a:xfrm>
          <a:prstGeom prst="line">
            <a:avLst/>
          </a:prstGeom>
          <a:noFill/>
          <a:ln w="25400">
            <a:solidFill>
              <a:srgbClr val="404040"/>
            </a:solidFill>
            <a:round/>
            <a:headEnd/>
            <a:tailEnd type="triangle" w="med" len="med"/>
          </a:ln>
        </p:spPr>
        <p:txBody>
          <a:bodyPr wrap="square">
            <a:spAutoFit/>
          </a:bodyPr>
          <a:lstStyle/>
          <a:p>
            <a:endParaRPr lang="en-GB" dirty="0"/>
          </a:p>
        </p:txBody>
      </p:sp>
      <p:sp>
        <p:nvSpPr>
          <p:cNvPr id="154662" name="Line 41"/>
          <p:cNvSpPr>
            <a:spLocks noChangeShapeType="1"/>
          </p:cNvSpPr>
          <p:nvPr/>
        </p:nvSpPr>
        <p:spPr bwMode="auto">
          <a:xfrm flipH="1">
            <a:off x="1471612" y="4940300"/>
            <a:ext cx="877887" cy="250825"/>
          </a:xfrm>
          <a:prstGeom prst="line">
            <a:avLst/>
          </a:prstGeom>
          <a:noFill/>
          <a:ln w="25400">
            <a:solidFill>
              <a:srgbClr val="404040"/>
            </a:solidFill>
            <a:round/>
            <a:headEnd/>
            <a:tailEnd type="triangle" w="med" len="med"/>
          </a:ln>
        </p:spPr>
        <p:txBody>
          <a:bodyPr wrap="square">
            <a:spAutoFit/>
          </a:bodyPr>
          <a:lstStyle/>
          <a:p>
            <a:endParaRPr lang="en-GB" dirty="0"/>
          </a:p>
        </p:txBody>
      </p:sp>
      <p:grpSp>
        <p:nvGrpSpPr>
          <p:cNvPr id="58" name="Group 57"/>
          <p:cNvGrpSpPr/>
          <p:nvPr/>
        </p:nvGrpSpPr>
        <p:grpSpPr>
          <a:xfrm>
            <a:off x="4786313" y="3963988"/>
            <a:ext cx="1223962" cy="581025"/>
            <a:chOff x="4786313" y="3963988"/>
            <a:chExt cx="1223962" cy="581025"/>
          </a:xfrm>
          <a:solidFill>
            <a:schemeClr val="bg1"/>
          </a:solidFill>
        </p:grpSpPr>
        <p:sp>
          <p:nvSpPr>
            <p:cNvPr id="154664" name="Rectangle 43"/>
            <p:cNvSpPr>
              <a:spLocks noChangeArrowheads="1"/>
            </p:cNvSpPr>
            <p:nvPr/>
          </p:nvSpPr>
          <p:spPr bwMode="auto">
            <a:xfrm>
              <a:off x="4857750" y="3994150"/>
              <a:ext cx="1081088" cy="503238"/>
            </a:xfrm>
            <a:prstGeom prst="rect">
              <a:avLst/>
            </a:prstGeom>
            <a:grpFill/>
            <a:ln w="12700" cmpd="sng" algn="ctr">
              <a:solidFill>
                <a:srgbClr val="404040"/>
              </a:solidFill>
              <a:miter lim="800000"/>
              <a:headEnd/>
              <a:tailEnd/>
            </a:ln>
          </p:spPr>
          <p:txBody>
            <a:bodyPr anchor="ctr">
              <a:spAutoFit/>
            </a:bodyPr>
            <a:lstStyle/>
            <a:p>
              <a:pPr eaLnBrk="0" hangingPunct="0"/>
              <a:endParaRPr lang="en-US" dirty="0"/>
            </a:p>
          </p:txBody>
        </p:sp>
        <p:sp>
          <p:nvSpPr>
            <p:cNvPr id="154665" name="Text Box 44"/>
            <p:cNvSpPr txBox="1">
              <a:spLocks noChangeArrowheads="1"/>
            </p:cNvSpPr>
            <p:nvPr/>
          </p:nvSpPr>
          <p:spPr bwMode="auto">
            <a:xfrm>
              <a:off x="4786313" y="3963988"/>
              <a:ext cx="1223962" cy="581025"/>
            </a:xfrm>
            <a:prstGeom prst="rect">
              <a:avLst/>
            </a:prstGeom>
            <a:grpFill/>
            <a:ln w="12700" cmpd="sng" algn="ctr">
              <a:solidFill>
                <a:srgbClr val="404040"/>
              </a:solidFill>
              <a:miter lim="800000"/>
              <a:headEnd/>
              <a:tailEnd/>
            </a:ln>
          </p:spPr>
          <p:txBody>
            <a:bodyPr>
              <a:spAutoFit/>
            </a:bodyPr>
            <a:lstStyle/>
            <a:p>
              <a:pPr algn="ctr" eaLnBrk="0" hangingPunct="0"/>
              <a:r>
                <a:rPr lang="en-GB" sz="1600" dirty="0">
                  <a:solidFill>
                    <a:srgbClr val="539FD2"/>
                  </a:solidFill>
                </a:rPr>
                <a:t>Customer Call</a:t>
              </a:r>
              <a:endParaRPr lang="en-US" sz="1600" dirty="0">
                <a:solidFill>
                  <a:srgbClr val="539FD2"/>
                </a:solidFill>
              </a:endParaRPr>
            </a:p>
          </p:txBody>
        </p:sp>
      </p:grpSp>
      <p:grpSp>
        <p:nvGrpSpPr>
          <p:cNvPr id="57" name="Group 56"/>
          <p:cNvGrpSpPr/>
          <p:nvPr/>
        </p:nvGrpSpPr>
        <p:grpSpPr>
          <a:xfrm>
            <a:off x="4827588" y="5291138"/>
            <a:ext cx="1081087" cy="503237"/>
            <a:chOff x="4827588" y="5354638"/>
            <a:chExt cx="1081087" cy="503237"/>
          </a:xfrm>
          <a:solidFill>
            <a:schemeClr val="bg1"/>
          </a:solidFill>
        </p:grpSpPr>
        <p:sp>
          <p:nvSpPr>
            <p:cNvPr id="53" name="Rectangle 32"/>
            <p:cNvSpPr>
              <a:spLocks noChangeArrowheads="1"/>
            </p:cNvSpPr>
            <p:nvPr/>
          </p:nvSpPr>
          <p:spPr bwMode="auto">
            <a:xfrm>
              <a:off x="4827588" y="5354638"/>
              <a:ext cx="1081087" cy="503237"/>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67" name="Text Box 46"/>
            <p:cNvSpPr txBox="1">
              <a:spLocks noChangeArrowheads="1"/>
            </p:cNvSpPr>
            <p:nvPr/>
          </p:nvSpPr>
          <p:spPr bwMode="auto">
            <a:xfrm>
              <a:off x="4881563" y="5427663"/>
              <a:ext cx="1008063" cy="336550"/>
            </a:xfrm>
            <a:prstGeom prst="rect">
              <a:avLst/>
            </a:prstGeom>
            <a:grpFill/>
            <a:ln w="38100" algn="ctr">
              <a:noFill/>
              <a:miter lim="800000"/>
              <a:headEnd/>
              <a:tailEnd/>
            </a:ln>
          </p:spPr>
          <p:txBody>
            <a:bodyPr>
              <a:spAutoFit/>
            </a:bodyPr>
            <a:lstStyle/>
            <a:p>
              <a:pPr algn="ctr" eaLnBrk="0" hangingPunct="0"/>
              <a:r>
                <a:rPr lang="en-GB" sz="1600" dirty="0">
                  <a:solidFill>
                    <a:srgbClr val="539FD2"/>
                  </a:solidFill>
                </a:rPr>
                <a:t>Order</a:t>
              </a:r>
              <a:endParaRPr lang="en-US" sz="1600" dirty="0">
                <a:solidFill>
                  <a:srgbClr val="539FD2"/>
                </a:solidFill>
              </a:endParaRPr>
            </a:p>
          </p:txBody>
        </p:sp>
      </p:grpSp>
      <p:sp>
        <p:nvSpPr>
          <p:cNvPr id="154670" name="Text Box 49"/>
          <p:cNvSpPr txBox="1">
            <a:spLocks noChangeArrowheads="1"/>
          </p:cNvSpPr>
          <p:nvPr/>
        </p:nvSpPr>
        <p:spPr bwMode="auto">
          <a:xfrm>
            <a:off x="6705600" y="4113213"/>
            <a:ext cx="2012950" cy="1077218"/>
          </a:xfrm>
          <a:prstGeom prst="rect">
            <a:avLst/>
          </a:prstGeom>
          <a:noFill/>
          <a:ln w="38100" algn="ctr">
            <a:noFill/>
            <a:miter lim="800000"/>
            <a:headEnd/>
            <a:tailEnd/>
          </a:ln>
        </p:spPr>
        <p:txBody>
          <a:bodyPr wrap="square">
            <a:spAutoFit/>
          </a:bodyPr>
          <a:lstStyle/>
          <a:p>
            <a:pPr eaLnBrk="0" hangingPunct="0"/>
            <a:r>
              <a:rPr lang="en-GB" sz="1600" dirty="0"/>
              <a:t>This </a:t>
            </a:r>
            <a:r>
              <a:rPr lang="en-GB" sz="1600" i="1" dirty="0"/>
              <a:t>MIGHT</a:t>
            </a:r>
            <a:r>
              <a:rPr lang="en-GB" sz="1600" dirty="0"/>
              <a:t> have 1 or many of these, </a:t>
            </a:r>
          </a:p>
          <a:p>
            <a:pPr eaLnBrk="0" hangingPunct="0"/>
            <a:r>
              <a:rPr lang="en-GB" sz="1600" dirty="0"/>
              <a:t>which </a:t>
            </a:r>
            <a:r>
              <a:rPr lang="en-GB" sz="1600" i="1" dirty="0"/>
              <a:t>MIGHT have one of</a:t>
            </a:r>
            <a:r>
              <a:rPr lang="en-GB" sz="1600" dirty="0"/>
              <a:t> this</a:t>
            </a:r>
            <a:endParaRPr lang="en-US" sz="1600" dirty="0"/>
          </a:p>
        </p:txBody>
      </p:sp>
      <p:sp>
        <p:nvSpPr>
          <p:cNvPr id="154673" name="Text Box 52"/>
          <p:cNvSpPr txBox="1">
            <a:spLocks noChangeArrowheads="1"/>
          </p:cNvSpPr>
          <p:nvPr/>
        </p:nvSpPr>
        <p:spPr bwMode="auto">
          <a:xfrm>
            <a:off x="4768850" y="3630613"/>
            <a:ext cx="2689225" cy="307975"/>
          </a:xfrm>
          <a:prstGeom prst="rect">
            <a:avLst/>
          </a:prstGeom>
          <a:noFill/>
          <a:ln w="38100" algn="ctr">
            <a:noFill/>
            <a:miter lim="800000"/>
            <a:headEnd/>
            <a:tailEnd/>
          </a:ln>
        </p:spPr>
        <p:txBody>
          <a:bodyPr>
            <a:spAutoFit/>
          </a:bodyPr>
          <a:lstStyle/>
          <a:p>
            <a:pPr eaLnBrk="0" hangingPunct="0"/>
            <a:r>
              <a:rPr lang="en-GB" sz="1400" b="1" dirty="0"/>
              <a:t>Fully optional relationship</a:t>
            </a:r>
            <a:endParaRPr lang="en-US" sz="1400" b="1" dirty="0"/>
          </a:p>
        </p:txBody>
      </p:sp>
      <p:sp>
        <p:nvSpPr>
          <p:cNvPr id="154674" name="Line 53"/>
          <p:cNvSpPr>
            <a:spLocks noChangeShapeType="1"/>
          </p:cNvSpPr>
          <p:nvPr/>
        </p:nvSpPr>
        <p:spPr bwMode="auto">
          <a:xfrm flipH="1" flipV="1">
            <a:off x="6034034" y="4255476"/>
            <a:ext cx="684263" cy="316521"/>
          </a:xfrm>
          <a:prstGeom prst="line">
            <a:avLst/>
          </a:prstGeom>
          <a:noFill/>
          <a:ln w="25400">
            <a:solidFill>
              <a:srgbClr val="404040"/>
            </a:solidFill>
            <a:round/>
            <a:headEnd/>
            <a:tailEnd type="triangle" w="med" len="med"/>
          </a:ln>
        </p:spPr>
        <p:txBody>
          <a:bodyPr wrap="square">
            <a:spAutoFit/>
          </a:bodyPr>
          <a:lstStyle/>
          <a:p>
            <a:endParaRPr lang="en-GB" dirty="0"/>
          </a:p>
        </p:txBody>
      </p:sp>
      <p:sp>
        <p:nvSpPr>
          <p:cNvPr id="154675" name="Line 54"/>
          <p:cNvSpPr>
            <a:spLocks noChangeShapeType="1"/>
          </p:cNvSpPr>
          <p:nvPr/>
        </p:nvSpPr>
        <p:spPr bwMode="auto">
          <a:xfrm flipH="1">
            <a:off x="5933551" y="4686299"/>
            <a:ext cx="772047" cy="594109"/>
          </a:xfrm>
          <a:prstGeom prst="line">
            <a:avLst/>
          </a:prstGeom>
          <a:noFill/>
          <a:ln w="25400">
            <a:solidFill>
              <a:srgbClr val="404040"/>
            </a:solidFill>
            <a:round/>
            <a:headEnd/>
            <a:tailEnd type="triangle" w="med" len="med"/>
          </a:ln>
        </p:spPr>
        <p:txBody>
          <a:bodyPr wrap="square">
            <a:spAutoFit/>
          </a:bodyPr>
          <a:lstStyle/>
          <a:p>
            <a:endParaRPr lang="en-GB" dirty="0"/>
          </a:p>
        </p:txBody>
      </p:sp>
      <p:grpSp>
        <p:nvGrpSpPr>
          <p:cNvPr id="70" name="Group 69"/>
          <p:cNvGrpSpPr/>
          <p:nvPr/>
        </p:nvGrpSpPr>
        <p:grpSpPr>
          <a:xfrm>
            <a:off x="991956" y="1325086"/>
            <a:ext cx="289090" cy="1265237"/>
            <a:chOff x="5271856" y="1350486"/>
            <a:chExt cx="289090" cy="1265237"/>
          </a:xfrm>
          <a:solidFill>
            <a:srgbClr val="404040"/>
          </a:solidFill>
        </p:grpSpPr>
        <p:cxnSp>
          <p:nvCxnSpPr>
            <p:cNvPr id="71" name="Straight Connector 70"/>
            <p:cNvCxnSpPr/>
            <p:nvPr/>
          </p:nvCxnSpPr>
          <p:spPr>
            <a:xfrm rot="5400000" flipH="1" flipV="1">
              <a:off x="4782346" y="1982311"/>
              <a:ext cx="1265237" cy="1588"/>
            </a:xfrm>
            <a:prstGeom prst="line">
              <a:avLst/>
            </a:prstGeom>
            <a:grpFill/>
            <a:ln w="25400">
              <a:solidFill>
                <a:srgbClr val="404040"/>
              </a:solidFill>
            </a:ln>
          </p:spPr>
          <p:style>
            <a:lnRef idx="1">
              <a:schemeClr val="accent1"/>
            </a:lnRef>
            <a:fillRef idx="0">
              <a:schemeClr val="accent1"/>
            </a:fillRef>
            <a:effectRef idx="0">
              <a:schemeClr val="accent1"/>
            </a:effectRef>
            <a:fontRef idx="minor">
              <a:schemeClr val="tx1"/>
            </a:fontRef>
          </p:style>
        </p:cxnSp>
        <p:sp>
          <p:nvSpPr>
            <p:cNvPr id="72" name="Flowchart: Extract 71"/>
            <p:cNvSpPr/>
            <p:nvPr/>
          </p:nvSpPr>
          <p:spPr>
            <a:xfrm>
              <a:off x="5271856" y="2276924"/>
              <a:ext cx="289090" cy="245288"/>
            </a:xfrm>
            <a:prstGeom prst="flowChartExtract">
              <a:avLst/>
            </a:prstGeom>
            <a:noFill/>
            <a:ln w="25400">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grpSp>
      <p:grpSp>
        <p:nvGrpSpPr>
          <p:cNvPr id="62" name="Group 61"/>
          <p:cNvGrpSpPr/>
          <p:nvPr/>
        </p:nvGrpSpPr>
        <p:grpSpPr>
          <a:xfrm>
            <a:off x="611188" y="2446338"/>
            <a:ext cx="1081087" cy="584200"/>
            <a:chOff x="611188" y="2446338"/>
            <a:chExt cx="1081087" cy="584200"/>
          </a:xfrm>
          <a:solidFill>
            <a:schemeClr val="bg1"/>
          </a:solidFill>
        </p:grpSpPr>
        <p:sp>
          <p:nvSpPr>
            <p:cNvPr id="154629" name="Rectangle 6"/>
            <p:cNvSpPr>
              <a:spLocks noChangeArrowheads="1"/>
            </p:cNvSpPr>
            <p:nvPr/>
          </p:nvSpPr>
          <p:spPr bwMode="auto">
            <a:xfrm>
              <a:off x="611188" y="2478088"/>
              <a:ext cx="1081087" cy="503237"/>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30" name="Text Box 7"/>
            <p:cNvSpPr txBox="1">
              <a:spLocks noChangeArrowheads="1"/>
            </p:cNvSpPr>
            <p:nvPr/>
          </p:nvSpPr>
          <p:spPr bwMode="auto">
            <a:xfrm>
              <a:off x="647700" y="2446338"/>
              <a:ext cx="1008062" cy="584200"/>
            </a:xfrm>
            <a:prstGeom prst="rect">
              <a:avLst/>
            </a:prstGeom>
            <a:noFill/>
            <a:ln w="38100" algn="ctr">
              <a:noFill/>
              <a:miter lim="800000"/>
              <a:headEnd/>
              <a:tailEnd/>
            </a:ln>
          </p:spPr>
          <p:txBody>
            <a:bodyPr>
              <a:spAutoFit/>
            </a:bodyPr>
            <a:lstStyle/>
            <a:p>
              <a:pPr algn="ctr" eaLnBrk="0" hangingPunct="0"/>
              <a:r>
                <a:rPr lang="en-GB" sz="1600" dirty="0">
                  <a:solidFill>
                    <a:srgbClr val="539FD2"/>
                  </a:solidFill>
                </a:rPr>
                <a:t>Order Item</a:t>
              </a:r>
              <a:endParaRPr lang="en-US" sz="1600" dirty="0">
                <a:solidFill>
                  <a:srgbClr val="539FD2"/>
                </a:solidFill>
              </a:endParaRPr>
            </a:p>
          </p:txBody>
        </p:sp>
      </p:grpSp>
      <p:grpSp>
        <p:nvGrpSpPr>
          <p:cNvPr id="61" name="Group 60"/>
          <p:cNvGrpSpPr/>
          <p:nvPr/>
        </p:nvGrpSpPr>
        <p:grpSpPr>
          <a:xfrm>
            <a:off x="611188" y="1258094"/>
            <a:ext cx="1081087" cy="503237"/>
            <a:chOff x="611188" y="1258888"/>
            <a:chExt cx="1081087" cy="503237"/>
          </a:xfrm>
          <a:solidFill>
            <a:schemeClr val="bg1"/>
          </a:solidFill>
        </p:grpSpPr>
        <p:sp>
          <p:nvSpPr>
            <p:cNvPr id="154627" name="Rectangle 4"/>
            <p:cNvSpPr>
              <a:spLocks noChangeArrowheads="1"/>
            </p:cNvSpPr>
            <p:nvPr/>
          </p:nvSpPr>
          <p:spPr bwMode="auto">
            <a:xfrm>
              <a:off x="611188" y="1258888"/>
              <a:ext cx="1081087" cy="503237"/>
            </a:xfrm>
            <a:prstGeom prst="rect">
              <a:avLst/>
            </a:prstGeom>
            <a:grpFill/>
            <a:ln w="12700" algn="ctr">
              <a:solidFill>
                <a:srgbClr val="404040"/>
              </a:solidFill>
              <a:miter lim="800000"/>
              <a:headEnd/>
              <a:tailEnd/>
            </a:ln>
          </p:spPr>
          <p:txBody>
            <a:bodyPr anchor="ctr">
              <a:spAutoFit/>
            </a:bodyPr>
            <a:lstStyle/>
            <a:p>
              <a:pPr eaLnBrk="0" hangingPunct="0"/>
              <a:endParaRPr lang="en-US" dirty="0"/>
            </a:p>
          </p:txBody>
        </p:sp>
        <p:sp>
          <p:nvSpPr>
            <p:cNvPr id="154628" name="Text Box 5"/>
            <p:cNvSpPr txBox="1">
              <a:spLocks noChangeArrowheads="1"/>
            </p:cNvSpPr>
            <p:nvPr/>
          </p:nvSpPr>
          <p:spPr bwMode="auto">
            <a:xfrm>
              <a:off x="635000" y="1325563"/>
              <a:ext cx="1008062" cy="336550"/>
            </a:xfrm>
            <a:prstGeom prst="rect">
              <a:avLst/>
            </a:prstGeom>
            <a:grpFill/>
            <a:ln w="38100" algn="ctr">
              <a:noFill/>
              <a:miter lim="800000"/>
              <a:headEnd/>
              <a:tailEnd/>
            </a:ln>
          </p:spPr>
          <p:txBody>
            <a:bodyPr>
              <a:spAutoFit/>
            </a:bodyPr>
            <a:lstStyle/>
            <a:p>
              <a:pPr algn="ctr" eaLnBrk="0" hangingPunct="0"/>
              <a:r>
                <a:rPr lang="en-GB" sz="1600" dirty="0">
                  <a:solidFill>
                    <a:srgbClr val="539FD2"/>
                  </a:solidFill>
                </a:rPr>
                <a:t>Order</a:t>
              </a:r>
              <a:endParaRPr lang="en-US" sz="1600" dirty="0">
                <a:solidFill>
                  <a:srgbClr val="539FD2"/>
                </a:solidFill>
              </a:endParaRPr>
            </a:p>
          </p:txBody>
        </p:sp>
      </p:grpSp>
      <p:cxnSp>
        <p:nvCxnSpPr>
          <p:cNvPr id="67" name="Straight Connector 66"/>
          <p:cNvCxnSpPr>
            <a:stCxn id="66" idx="0"/>
          </p:cNvCxnSpPr>
          <p:nvPr/>
        </p:nvCxnSpPr>
        <p:spPr>
          <a:xfrm rot="16200000" flipH="1">
            <a:off x="5246304" y="2342449"/>
            <a:ext cx="286230" cy="2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6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46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6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46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6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46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46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46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46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46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46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46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6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46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6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animBg="1"/>
      <p:bldP spid="154634" grpId="0"/>
      <p:bldP spid="154641" grpId="0"/>
      <p:bldP spid="154644" grpId="0"/>
      <p:bldP spid="154645" grpId="0"/>
      <p:bldP spid="154646" grpId="0" animBg="1"/>
      <p:bldP spid="154647" grpId="0" animBg="1"/>
      <p:bldP spid="154648" grpId="0" animBg="1"/>
      <p:bldP spid="154649" grpId="0" animBg="1"/>
      <p:bldP spid="154657" grpId="0"/>
      <p:bldP spid="154660" grpId="0"/>
      <p:bldP spid="154661" grpId="0" animBg="1"/>
      <p:bldP spid="154662" grpId="0" animBg="1"/>
      <p:bldP spid="154670" grpId="0"/>
      <p:bldP spid="154673" grpId="0"/>
      <p:bldP spid="154674" grpId="0" animBg="1"/>
      <p:bldP spid="15467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dirty="0" smtClean="0"/>
              <a:t>Entity Relationship Diagram – Further Notation </a:t>
            </a:r>
            <a:endParaRPr lang="en-US" dirty="0" smtClean="0"/>
          </a:p>
        </p:txBody>
      </p:sp>
      <p:pic>
        <p:nvPicPr>
          <p:cNvPr id="24" name="Picture 23" descr="Entity relationship.png"/>
          <p:cNvPicPr>
            <a:picLocks noChangeAspect="1"/>
          </p:cNvPicPr>
          <p:nvPr/>
        </p:nvPicPr>
        <p:blipFill>
          <a:blip r:embed="rId3" cstate="print"/>
          <a:stretch>
            <a:fillRect/>
          </a:stretch>
        </p:blipFill>
        <p:spPr>
          <a:xfrm>
            <a:off x="502911" y="1601720"/>
            <a:ext cx="8138177" cy="3654559"/>
          </a:xfrm>
          <a:prstGeom prst="rect">
            <a:avLst/>
          </a:prstGeom>
        </p:spPr>
      </p:pic>
      <p:sp>
        <p:nvSpPr>
          <p:cNvPr id="4" name="Rounded Rectangle 3"/>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GB" dirty="0" smtClean="0"/>
              <a:t>Modelling Class Data – Class Models</a:t>
            </a:r>
          </a:p>
        </p:txBody>
      </p:sp>
      <p:sp>
        <p:nvSpPr>
          <p:cNvPr id="2050" name="Text Box 2438"/>
          <p:cNvSpPr txBox="1">
            <a:spLocks noChangeArrowheads="1"/>
          </p:cNvSpPr>
          <p:nvPr/>
        </p:nvSpPr>
        <p:spPr bwMode="auto">
          <a:xfrm>
            <a:off x="285750" y="1000125"/>
            <a:ext cx="3295650" cy="515302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96000"/>
              </a:lnSpc>
              <a:spcBef>
                <a:spcPts val="400"/>
              </a:spcBef>
              <a:spcAft>
                <a:spcPts val="600"/>
              </a:spcAft>
              <a:buClrTx/>
              <a:buSzTx/>
              <a:buFontTx/>
              <a:buNone/>
              <a:tabLst/>
            </a:pPr>
            <a:r>
              <a:rPr kumimoji="0" lang="en-GB" sz="1800" b="1" i="0" u="none" strike="noStrike" cap="none" normalizeH="0" baseline="0" dirty="0" smtClean="0">
                <a:ln>
                  <a:noFill/>
                </a:ln>
                <a:solidFill>
                  <a:srgbClr val="000000"/>
                </a:solidFill>
                <a:effectLst/>
                <a:latin typeface="Arial" pitchFamily="34" charset="0"/>
                <a:cs typeface="Arial" pitchFamily="34" charset="0"/>
              </a:rPr>
              <a:t>Class</a:t>
            </a:r>
            <a:r>
              <a:rPr kumimoji="0" lang="en-GB" sz="1400" b="0" i="0" u="none" strike="noStrike" cap="none" normalizeH="0" baseline="0" dirty="0" smtClean="0">
                <a:ln>
                  <a:noFill/>
                </a:ln>
                <a:solidFill>
                  <a:srgbClr val="000000"/>
                </a:solidFill>
                <a:effectLst/>
                <a:latin typeface="Arial" pitchFamily="34" charset="0"/>
                <a:cs typeface="Arial" pitchFamily="34" charset="0"/>
              </a:rPr>
              <a:t>: a generic definition of the</a:t>
            </a:r>
            <a:br>
              <a:rPr kumimoji="0" lang="en-GB" sz="1400" b="0" i="0" u="none" strike="noStrike" cap="none" normalizeH="0" baseline="0" dirty="0" smtClean="0">
                <a:ln>
                  <a:noFill/>
                </a:ln>
                <a:solidFill>
                  <a:srgbClr val="000000"/>
                </a:solidFill>
                <a:effectLst/>
                <a:latin typeface="Arial" pitchFamily="34" charset="0"/>
                <a:cs typeface="Arial" pitchFamily="34" charset="0"/>
              </a:rPr>
            </a:br>
            <a:r>
              <a:rPr kumimoji="0" lang="en-GB" sz="1400" b="0" i="0" u="none" strike="noStrike" cap="none" normalizeH="0" baseline="0" dirty="0" smtClean="0">
                <a:ln>
                  <a:noFill/>
                </a:ln>
                <a:solidFill>
                  <a:srgbClr val="000000"/>
                </a:solidFill>
                <a:effectLst/>
                <a:latin typeface="Arial" pitchFamily="34" charset="0"/>
                <a:cs typeface="Arial" pitchFamily="34" charset="0"/>
              </a:rPr>
              <a:t> data items e.g. ‘Account’ </a:t>
            </a: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400" b="0" i="1" u="none" strike="noStrike" cap="none" normalizeH="0" baseline="0" dirty="0" smtClean="0">
                <a:ln>
                  <a:noFill/>
                </a:ln>
                <a:solidFill>
                  <a:srgbClr val="000000"/>
                </a:solidFill>
                <a:effectLst/>
                <a:latin typeface="Arial" pitchFamily="34" charset="0"/>
                <a:cs typeface="Arial" pitchFamily="34" charset="0"/>
              </a:rPr>
              <a:t>(similar to entities or Tables in a database)</a:t>
            </a:r>
            <a:endParaRPr kumimoji="0" lang="en-GB" sz="1400" b="0" i="0" u="none" strike="noStrike" cap="none" normalizeH="0" baseline="0" dirty="0" smtClean="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800" b="1" i="0" u="none" strike="noStrike" cap="none" normalizeH="0" baseline="0" dirty="0" smtClean="0">
                <a:ln>
                  <a:noFill/>
                </a:ln>
                <a:solidFill>
                  <a:srgbClr val="000000"/>
                </a:solidFill>
                <a:effectLst/>
                <a:latin typeface="Arial" pitchFamily="34" charset="0"/>
                <a:cs typeface="Arial" pitchFamily="34" charset="0"/>
              </a:rPr>
              <a:t>Attributes</a:t>
            </a:r>
            <a:r>
              <a:rPr kumimoji="0" lang="en-GB" sz="1400" b="0" i="0" u="none" strike="noStrike" cap="none" normalizeH="0" baseline="0" dirty="0" smtClean="0">
                <a:ln>
                  <a:noFill/>
                </a:ln>
                <a:solidFill>
                  <a:srgbClr val="000000"/>
                </a:solidFill>
                <a:effectLst/>
                <a:latin typeface="Arial" pitchFamily="34" charset="0"/>
                <a:cs typeface="Arial" pitchFamily="34" charset="0"/>
              </a:rPr>
              <a:t>: something we want to hold data about e.g. ‘Account number’,   ‘Name’ and ‘Credit Limit’</a:t>
            </a: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400" b="0" i="0" u="none" strike="noStrike" cap="none" normalizeH="0" baseline="0" dirty="0" smtClean="0">
                <a:ln>
                  <a:noFill/>
                </a:ln>
                <a:solidFill>
                  <a:srgbClr val="000000"/>
                </a:solidFill>
                <a:effectLst/>
                <a:latin typeface="Arial" pitchFamily="34" charset="0"/>
                <a:cs typeface="Arial" pitchFamily="34" charset="0"/>
              </a:rPr>
              <a:t/>
            </a:r>
            <a:br>
              <a:rPr kumimoji="0" lang="en-GB" sz="1400" b="0" i="0" u="none" strike="noStrike" cap="none" normalizeH="0" baseline="0" dirty="0" smtClean="0">
                <a:ln>
                  <a:noFill/>
                </a:ln>
                <a:solidFill>
                  <a:srgbClr val="000000"/>
                </a:solidFill>
                <a:effectLst/>
                <a:latin typeface="Arial" pitchFamily="34" charset="0"/>
                <a:cs typeface="Arial" pitchFamily="34" charset="0"/>
              </a:rPr>
            </a:br>
            <a:r>
              <a:rPr kumimoji="0" lang="en-GB" sz="1400" b="0" i="1" u="none" strike="noStrike" cap="none" normalizeH="0" baseline="0" dirty="0" smtClean="0">
                <a:ln>
                  <a:noFill/>
                </a:ln>
                <a:solidFill>
                  <a:srgbClr val="000000"/>
                </a:solidFill>
                <a:effectLst/>
                <a:latin typeface="Arial" pitchFamily="34" charset="0"/>
                <a:cs typeface="Arial" pitchFamily="34" charset="0"/>
              </a:rPr>
              <a:t>(similar to a Field or column in a database)</a:t>
            </a:r>
            <a:endParaRPr kumimoji="0" lang="en-GB" sz="1400" b="0" i="0" u="none" strike="noStrike" cap="none" normalizeH="0" baseline="0" dirty="0" smtClean="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800" b="1" i="0" u="none" strike="noStrike" cap="none" normalizeH="0" baseline="0" dirty="0" smtClean="0">
                <a:ln>
                  <a:noFill/>
                </a:ln>
                <a:solidFill>
                  <a:srgbClr val="000000"/>
                </a:solidFill>
                <a:effectLst/>
                <a:latin typeface="Arial" pitchFamily="34" charset="0"/>
                <a:cs typeface="Arial" pitchFamily="34" charset="0"/>
              </a:rPr>
              <a:t>Operations</a:t>
            </a:r>
            <a:r>
              <a:rPr kumimoji="0" lang="en-GB" sz="1400" b="0" i="0" u="none" strike="noStrike" cap="none" normalizeH="0" baseline="0" dirty="0" smtClean="0">
                <a:ln>
                  <a:noFill/>
                </a:ln>
                <a:solidFill>
                  <a:srgbClr val="000000"/>
                </a:solidFill>
                <a:effectLst/>
                <a:latin typeface="Arial" pitchFamily="34" charset="0"/>
                <a:cs typeface="Arial" pitchFamily="34" charset="0"/>
              </a:rPr>
              <a:t>: What the class will do when the operation is ‘called’.  Attributes are only accessible to the operations listed (</a:t>
            </a:r>
            <a:r>
              <a:rPr kumimoji="0" lang="en-GB" sz="1400" b="1" i="0" u="none" strike="noStrike" cap="none" normalizeH="0" baseline="0" dirty="0" smtClean="0">
                <a:ln>
                  <a:noFill/>
                </a:ln>
                <a:solidFill>
                  <a:srgbClr val="000000"/>
                </a:solidFill>
                <a:effectLst/>
                <a:latin typeface="Arial" pitchFamily="34" charset="0"/>
                <a:cs typeface="Arial" pitchFamily="34" charset="0"/>
              </a:rPr>
              <a:t>encapsulation</a:t>
            </a:r>
            <a:r>
              <a:rPr kumimoji="0" lang="en-GB" sz="1400" b="0" i="0" u="none" strike="noStrike" cap="none" normalizeH="0" baseline="0" dirty="0" smtClean="0">
                <a:ln>
                  <a:noFill/>
                </a:ln>
                <a:solidFill>
                  <a:srgbClr val="000000"/>
                </a:solidFill>
                <a:effectLst/>
                <a:latin typeface="Arial" pitchFamily="34" charset="0"/>
                <a:cs typeface="Arial" pitchFamily="34" charset="0"/>
              </a:rPr>
              <a:t>)</a:t>
            </a:r>
          </a:p>
          <a:p>
            <a:pPr marL="0" marR="0" lvl="0" indent="0" algn="l" defTabSz="914400" rtl="0" eaLnBrk="1" fontAlgn="base" latinLnBrk="0" hangingPunct="1">
              <a:lnSpc>
                <a:spcPct val="96000"/>
              </a:lnSpc>
              <a:spcBef>
                <a:spcPts val="400"/>
              </a:spcBef>
              <a:spcAft>
                <a:spcPts val="600"/>
              </a:spcAft>
              <a:buClrTx/>
              <a:buSzTx/>
              <a:buFontTx/>
              <a:buNone/>
              <a:tabLst/>
            </a:pPr>
            <a:endParaRPr kumimoji="0" lang="en-GB" sz="1400" b="1" i="0" u="none" strike="noStrike" cap="none" normalizeH="0" baseline="0" dirty="0" smtClean="0">
              <a:ln>
                <a:noFill/>
              </a:ln>
              <a:solidFill>
                <a:srgbClr val="000000"/>
              </a:solidFill>
              <a:effectLst/>
              <a:latin typeface="Arial" pitchFamily="34" charset="0"/>
              <a:cs typeface="Arial" pitchFamily="34" charset="0"/>
            </a:endParaRP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800" b="1" i="0" u="none" strike="noStrike" cap="none" normalizeH="0" baseline="0" dirty="0" smtClean="0">
                <a:ln>
                  <a:noFill/>
                </a:ln>
                <a:solidFill>
                  <a:srgbClr val="000000"/>
                </a:solidFill>
                <a:effectLst/>
                <a:latin typeface="Arial" pitchFamily="34" charset="0"/>
                <a:cs typeface="Arial" pitchFamily="34" charset="0"/>
              </a:rPr>
              <a:t>Object</a:t>
            </a:r>
            <a:r>
              <a:rPr kumimoji="0" lang="en-GB" sz="1400" b="0" i="0" u="none" strike="noStrike" cap="none" normalizeH="0" baseline="0" dirty="0" smtClean="0">
                <a:ln>
                  <a:noFill/>
                </a:ln>
                <a:solidFill>
                  <a:srgbClr val="000000"/>
                </a:solidFill>
                <a:effectLst/>
                <a:latin typeface="Arial" pitchFamily="34" charset="0"/>
                <a:cs typeface="Arial" pitchFamily="34" charset="0"/>
              </a:rPr>
              <a:t>: an instance of the Account Class</a:t>
            </a:r>
          </a:p>
          <a:p>
            <a:pPr marL="0" marR="0" lvl="0" indent="0" algn="l" defTabSz="914400" rtl="0" eaLnBrk="1" fontAlgn="base" latinLnBrk="0" hangingPunct="1">
              <a:lnSpc>
                <a:spcPct val="96000"/>
              </a:lnSpc>
              <a:spcBef>
                <a:spcPts val="400"/>
              </a:spcBef>
              <a:spcAft>
                <a:spcPts val="600"/>
              </a:spcAft>
              <a:buClrTx/>
              <a:buSzTx/>
              <a:buFontTx/>
              <a:buNone/>
              <a:tabLst/>
            </a:pPr>
            <a:r>
              <a:rPr kumimoji="0" lang="en-GB" sz="1400" b="0" i="0" u="none" strike="noStrike" cap="none" normalizeH="0" baseline="0" dirty="0" smtClean="0">
                <a:ln>
                  <a:noFill/>
                </a:ln>
                <a:solidFill>
                  <a:srgbClr val="000000"/>
                </a:solidFill>
                <a:effectLst/>
                <a:latin typeface="Arial" pitchFamily="34" charset="0"/>
                <a:cs typeface="Arial" pitchFamily="34" charset="0"/>
              </a:rPr>
              <a:t/>
            </a:r>
            <a:br>
              <a:rPr kumimoji="0" lang="en-GB" sz="1400" b="0" i="0" u="none" strike="noStrike" cap="none" normalizeH="0" baseline="0" dirty="0" smtClean="0">
                <a:ln>
                  <a:noFill/>
                </a:ln>
                <a:solidFill>
                  <a:srgbClr val="000000"/>
                </a:solidFill>
                <a:effectLst/>
                <a:latin typeface="Arial" pitchFamily="34" charset="0"/>
                <a:cs typeface="Arial" pitchFamily="34" charset="0"/>
              </a:rPr>
            </a:br>
            <a:r>
              <a:rPr kumimoji="0" lang="en-GB" sz="1400" b="0" i="1" u="none" strike="noStrike" cap="none" normalizeH="0" baseline="0" dirty="0" smtClean="0">
                <a:ln>
                  <a:noFill/>
                </a:ln>
                <a:solidFill>
                  <a:srgbClr val="000000"/>
                </a:solidFill>
                <a:effectLst/>
                <a:latin typeface="Arial" pitchFamily="34" charset="0"/>
                <a:cs typeface="Arial" pitchFamily="34" charset="0"/>
              </a:rPr>
              <a:t>(similar to a specific record in a database)</a:t>
            </a:r>
            <a:r>
              <a:rPr kumimoji="0" lang="en-GB" sz="1400" b="0" i="0" u="none" strike="noStrike" cap="none" normalizeH="0" baseline="0" dirty="0" smtClean="0">
                <a:ln>
                  <a:noFill/>
                </a:ln>
                <a:solidFill>
                  <a:srgbClr val="000000"/>
                </a:solidFill>
                <a:effectLst/>
                <a:latin typeface="Arial" pitchFamily="34" charset="0"/>
                <a:cs typeface="Arial" pitchFamily="34" charset="0"/>
              </a:rPr>
              <a:t>	</a:t>
            </a:r>
            <a:endParaRPr kumimoji="0" lang="en-U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 name="Picture 16" descr="Class notation.png"/>
          <p:cNvPicPr/>
          <p:nvPr/>
        </p:nvPicPr>
        <p:blipFill>
          <a:blip r:embed="rId3" cstate="print"/>
          <a:stretch>
            <a:fillRect/>
          </a:stretch>
        </p:blipFill>
        <p:spPr>
          <a:xfrm>
            <a:off x="5048250" y="4733924"/>
            <a:ext cx="2247900" cy="1495425"/>
          </a:xfrm>
          <a:prstGeom prst="rect">
            <a:avLst/>
          </a:prstGeom>
        </p:spPr>
      </p:pic>
      <p:cxnSp>
        <p:nvCxnSpPr>
          <p:cNvPr id="21" name="Straight Arrow Connector 20"/>
          <p:cNvCxnSpPr/>
          <p:nvPr/>
        </p:nvCxnSpPr>
        <p:spPr>
          <a:xfrm>
            <a:off x="3200400" y="1562100"/>
            <a:ext cx="1466850" cy="1588"/>
          </a:xfrm>
          <a:prstGeom prst="straightConnector1">
            <a:avLst/>
          </a:prstGeom>
          <a:ln>
            <a:tailEnd type="arrow"/>
          </a:ln>
          <a:effectLst/>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p:nvPr/>
        </p:nvCxnSpPr>
        <p:spPr>
          <a:xfrm>
            <a:off x="3219450" y="2762250"/>
            <a:ext cx="1466850" cy="1588"/>
          </a:xfrm>
          <a:prstGeom prst="straightConnector1">
            <a:avLst/>
          </a:prstGeom>
          <a:ln>
            <a:tailEnd type="arrow"/>
          </a:ln>
          <a:effectLst/>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a:off x="3194050" y="4141107"/>
            <a:ext cx="1466850" cy="1588"/>
          </a:xfrm>
          <a:prstGeom prst="straightConnector1">
            <a:avLst/>
          </a:prstGeom>
          <a:ln>
            <a:tailEnd type="arrow"/>
          </a:ln>
          <a:effectLst/>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a:off x="3282043" y="5443764"/>
            <a:ext cx="1466850" cy="1588"/>
          </a:xfrm>
          <a:prstGeom prst="straightConnector1">
            <a:avLst/>
          </a:prstGeom>
          <a:ln>
            <a:tailEnd type="arrow"/>
          </a:ln>
          <a:effectLst/>
        </p:spPr>
        <p:style>
          <a:lnRef idx="3">
            <a:schemeClr val="accent4"/>
          </a:lnRef>
          <a:fillRef idx="0">
            <a:schemeClr val="accent4"/>
          </a:fillRef>
          <a:effectRef idx="2">
            <a:schemeClr val="accent4"/>
          </a:effectRef>
          <a:fontRef idx="minor">
            <a:schemeClr val="tx1"/>
          </a:fontRef>
        </p:style>
      </p:cxnSp>
      <p:sp>
        <p:nvSpPr>
          <p:cNvPr id="25" name="Left Bracket 24"/>
          <p:cNvSpPr/>
          <p:nvPr/>
        </p:nvSpPr>
        <p:spPr>
          <a:xfrm>
            <a:off x="4692289" y="1124858"/>
            <a:ext cx="111940" cy="718456"/>
          </a:xfrm>
          <a:prstGeom prst="leftBracket">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26" name="Left Bracket 25"/>
          <p:cNvSpPr/>
          <p:nvPr/>
        </p:nvSpPr>
        <p:spPr>
          <a:xfrm>
            <a:off x="4685032" y="1915886"/>
            <a:ext cx="133711" cy="1654628"/>
          </a:xfrm>
          <a:prstGeom prst="leftBracket">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27" name="Left Bracket 26"/>
          <p:cNvSpPr/>
          <p:nvPr/>
        </p:nvSpPr>
        <p:spPr>
          <a:xfrm>
            <a:off x="4685032" y="3759201"/>
            <a:ext cx="111940" cy="718456"/>
          </a:xfrm>
          <a:prstGeom prst="leftBracket">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28" name="Left Bracket 27"/>
          <p:cNvSpPr/>
          <p:nvPr/>
        </p:nvSpPr>
        <p:spPr>
          <a:xfrm>
            <a:off x="4880975" y="4782458"/>
            <a:ext cx="126454" cy="1415142"/>
          </a:xfrm>
          <a:prstGeom prst="leftBracket">
            <a:avLst/>
          </a:prstGeom>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grpSp>
        <p:nvGrpSpPr>
          <p:cNvPr id="35" name="Group 34"/>
          <p:cNvGrpSpPr/>
          <p:nvPr/>
        </p:nvGrpSpPr>
        <p:grpSpPr>
          <a:xfrm>
            <a:off x="4914900" y="947057"/>
            <a:ext cx="2547257" cy="3673929"/>
            <a:chOff x="4914900" y="947057"/>
            <a:chExt cx="2547257" cy="3673929"/>
          </a:xfrm>
        </p:grpSpPr>
        <p:sp>
          <p:nvSpPr>
            <p:cNvPr id="15" name="Rectangle 14"/>
            <p:cNvSpPr/>
            <p:nvPr/>
          </p:nvSpPr>
          <p:spPr>
            <a:xfrm>
              <a:off x="4914900" y="947057"/>
              <a:ext cx="2530929" cy="36739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cxnSp>
          <p:nvCxnSpPr>
            <p:cNvPr id="19" name="Straight Connector 18"/>
            <p:cNvCxnSpPr/>
            <p:nvPr/>
          </p:nvCxnSpPr>
          <p:spPr>
            <a:xfrm>
              <a:off x="4931229" y="1763486"/>
              <a:ext cx="2514600" cy="0"/>
            </a:xfrm>
            <a:prstGeom prst="lin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flipV="1">
              <a:off x="4914900" y="3657600"/>
              <a:ext cx="2547257" cy="16329"/>
            </a:xfrm>
            <a:prstGeom prst="lin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cxnSp>
        <p:sp>
          <p:nvSpPr>
            <p:cNvPr id="32" name="TextBox 31"/>
            <p:cNvSpPr txBox="1"/>
            <p:nvPr/>
          </p:nvSpPr>
          <p:spPr>
            <a:xfrm>
              <a:off x="4996543" y="1110343"/>
              <a:ext cx="2286000" cy="400110"/>
            </a:xfrm>
            <a:prstGeom prst="rect">
              <a:avLst/>
            </a:prstGeom>
            <a:solidFill>
              <a:schemeClr val="bg1"/>
            </a:solidFill>
          </p:spPr>
          <p:txBody>
            <a:bodyPr wrap="square" rtlCol="0">
              <a:spAutoFit/>
            </a:bodyPr>
            <a:lstStyle/>
            <a:p>
              <a:r>
                <a:rPr lang="en-GB" sz="2000" dirty="0" smtClean="0">
                  <a:latin typeface="Arial" pitchFamily="34" charset="0"/>
                  <a:cs typeface="Arial" pitchFamily="34" charset="0"/>
                </a:rPr>
                <a:t>Account</a:t>
              </a:r>
            </a:p>
          </p:txBody>
        </p:sp>
        <p:sp>
          <p:nvSpPr>
            <p:cNvPr id="33" name="TextBox 32"/>
            <p:cNvSpPr txBox="1"/>
            <p:nvPr/>
          </p:nvSpPr>
          <p:spPr>
            <a:xfrm>
              <a:off x="4963886" y="1850571"/>
              <a:ext cx="2405743" cy="1631216"/>
            </a:xfrm>
            <a:prstGeom prst="rect">
              <a:avLst/>
            </a:prstGeom>
            <a:solidFill>
              <a:schemeClr val="bg1"/>
            </a:solidFill>
          </p:spPr>
          <p:txBody>
            <a:bodyPr wrap="square" rtlCol="0">
              <a:spAutoFit/>
            </a:bodyPr>
            <a:lstStyle/>
            <a:p>
              <a:r>
                <a:rPr lang="en-GB" sz="2000" dirty="0" err="1" smtClean="0">
                  <a:latin typeface="Arial" pitchFamily="34" charset="0"/>
                  <a:cs typeface="Arial" pitchFamily="34" charset="0"/>
                </a:rPr>
                <a:t>accountNumber</a:t>
              </a:r>
              <a:endParaRPr lang="en-GB" sz="2000" dirty="0" smtClean="0">
                <a:latin typeface="Arial" pitchFamily="34" charset="0"/>
                <a:cs typeface="Arial" pitchFamily="34" charset="0"/>
              </a:endParaRPr>
            </a:p>
            <a:p>
              <a:endParaRPr lang="en-GB" sz="2000" dirty="0" smtClean="0">
                <a:latin typeface="Arial" pitchFamily="34" charset="0"/>
                <a:cs typeface="Arial" pitchFamily="34" charset="0"/>
              </a:endParaRPr>
            </a:p>
            <a:p>
              <a:r>
                <a:rPr lang="en-GB" sz="2000" dirty="0" smtClean="0">
                  <a:latin typeface="Arial" pitchFamily="34" charset="0"/>
                  <a:cs typeface="Arial" pitchFamily="34" charset="0"/>
                </a:rPr>
                <a:t>name</a:t>
              </a:r>
            </a:p>
            <a:p>
              <a:endParaRPr lang="en-GB" sz="2000" dirty="0" smtClean="0">
                <a:latin typeface="Arial" pitchFamily="34" charset="0"/>
                <a:cs typeface="Arial" pitchFamily="34" charset="0"/>
              </a:endParaRPr>
            </a:p>
            <a:p>
              <a:r>
                <a:rPr lang="en-GB" sz="2000" dirty="0" err="1" smtClean="0">
                  <a:latin typeface="Arial" pitchFamily="34" charset="0"/>
                  <a:cs typeface="Arial" pitchFamily="34" charset="0"/>
                </a:rPr>
                <a:t>creditLimit</a:t>
              </a:r>
              <a:endParaRPr lang="en-GB" sz="2000" dirty="0" smtClean="0">
                <a:latin typeface="Arial" pitchFamily="34" charset="0"/>
                <a:cs typeface="Arial" pitchFamily="34" charset="0"/>
              </a:endParaRPr>
            </a:p>
          </p:txBody>
        </p:sp>
        <p:sp>
          <p:nvSpPr>
            <p:cNvPr id="34" name="TextBox 33"/>
            <p:cNvSpPr txBox="1"/>
            <p:nvPr/>
          </p:nvSpPr>
          <p:spPr>
            <a:xfrm>
              <a:off x="4969329" y="3777344"/>
              <a:ext cx="2286000" cy="707886"/>
            </a:xfrm>
            <a:prstGeom prst="rect">
              <a:avLst/>
            </a:prstGeom>
            <a:solidFill>
              <a:schemeClr val="bg1"/>
            </a:solidFill>
          </p:spPr>
          <p:txBody>
            <a:bodyPr wrap="square" rtlCol="0">
              <a:spAutoFit/>
            </a:bodyPr>
            <a:lstStyle/>
            <a:p>
              <a:r>
                <a:rPr lang="en-GB" sz="2000" dirty="0" err="1" smtClean="0">
                  <a:latin typeface="Arial" pitchFamily="34" charset="0"/>
                  <a:cs typeface="Arial" pitchFamily="34" charset="0"/>
                </a:rPr>
                <a:t>createAccount</a:t>
              </a:r>
              <a:endParaRPr lang="en-GB" sz="2000" dirty="0" smtClean="0">
                <a:latin typeface="Arial" pitchFamily="34" charset="0"/>
                <a:cs typeface="Arial" pitchFamily="34" charset="0"/>
              </a:endParaRPr>
            </a:p>
            <a:p>
              <a:r>
                <a:rPr lang="en-GB" sz="2000" dirty="0" err="1" smtClean="0">
                  <a:latin typeface="Arial" pitchFamily="34" charset="0"/>
                  <a:cs typeface="Arial" pitchFamily="34" charset="0"/>
                </a:rPr>
                <a:t>updateCreditLimit</a:t>
              </a:r>
              <a:endParaRPr lang="en-GB" sz="2000" dirty="0" smtClean="0">
                <a:latin typeface="Arial" pitchFamily="34" charset="0"/>
                <a:cs typeface="Arial" pitchFamily="34" charset="0"/>
              </a:endParaRPr>
            </a:p>
          </p:txBody>
        </p:sp>
      </p:grpSp>
      <p:sp>
        <p:nvSpPr>
          <p:cNvPr id="20" name="Rounded Rectangle 19"/>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753187" y="4270268"/>
            <a:ext cx="1712686" cy="606237"/>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C	</a:t>
            </a:r>
            <a:endParaRPr lang="en-GB" sz="1600" dirty="0">
              <a:solidFill>
                <a:schemeClr val="tx1"/>
              </a:solidFill>
              <a:latin typeface="Arial" pitchFamily="34" charset="0"/>
              <a:cs typeface="Arial" pitchFamily="34" charset="0"/>
            </a:endParaRPr>
          </a:p>
        </p:txBody>
      </p:sp>
      <p:sp>
        <p:nvSpPr>
          <p:cNvPr id="46" name="Rounded Rectangle 45"/>
          <p:cNvSpPr/>
          <p:nvPr/>
        </p:nvSpPr>
        <p:spPr>
          <a:xfrm>
            <a:off x="1753186" y="3559943"/>
            <a:ext cx="1712686" cy="589117"/>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B</a:t>
            </a:r>
            <a:endParaRPr lang="en-GB" sz="1600" dirty="0">
              <a:solidFill>
                <a:schemeClr val="tx1"/>
              </a:solidFill>
              <a:latin typeface="Arial" pitchFamily="34" charset="0"/>
              <a:cs typeface="Arial" pitchFamily="34" charset="0"/>
            </a:endParaRPr>
          </a:p>
        </p:txBody>
      </p:sp>
      <p:sp>
        <p:nvSpPr>
          <p:cNvPr id="43" name="Rounded Rectangle 42"/>
          <p:cNvSpPr/>
          <p:nvPr/>
        </p:nvSpPr>
        <p:spPr>
          <a:xfrm>
            <a:off x="1753186" y="2852645"/>
            <a:ext cx="1712686" cy="595864"/>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 A</a:t>
            </a:r>
            <a:endParaRPr lang="en-GB" sz="1600" dirty="0">
              <a:solidFill>
                <a:schemeClr val="tx1"/>
              </a:solidFill>
              <a:latin typeface="Arial" pitchFamily="34" charset="0"/>
              <a:cs typeface="Arial" pitchFamily="34" charset="0"/>
            </a:endParaRPr>
          </a:p>
        </p:txBody>
      </p:sp>
      <p:sp>
        <p:nvSpPr>
          <p:cNvPr id="152578" name="Rectangle 2"/>
          <p:cNvSpPr>
            <a:spLocks noGrp="1" noChangeArrowheads="1"/>
          </p:cNvSpPr>
          <p:nvPr>
            <p:ph type="title"/>
          </p:nvPr>
        </p:nvSpPr>
        <p:spPr/>
        <p:txBody>
          <a:bodyPr/>
          <a:lstStyle/>
          <a:p>
            <a:r>
              <a:rPr lang="en-GB" dirty="0" smtClean="0"/>
              <a:t>Class Diagram Elements</a:t>
            </a:r>
          </a:p>
        </p:txBody>
      </p:sp>
      <p:sp>
        <p:nvSpPr>
          <p:cNvPr id="152596" name="Rectangle 6"/>
          <p:cNvSpPr>
            <a:spLocks noChangeArrowheads="1"/>
          </p:cNvSpPr>
          <p:nvPr/>
        </p:nvSpPr>
        <p:spPr bwMode="auto">
          <a:xfrm>
            <a:off x="11660651" y="2953510"/>
            <a:ext cx="1143000" cy="396875"/>
          </a:xfrm>
          <a:prstGeom prst="rect">
            <a:avLst/>
          </a:prstGeom>
          <a:noFill/>
          <a:ln w="9525">
            <a:noFill/>
            <a:miter lim="800000"/>
            <a:headEnd/>
            <a:tailEnd/>
          </a:ln>
        </p:spPr>
        <p:txBody>
          <a:bodyPr wrap="none" anchor="ctr"/>
          <a:lstStyle/>
          <a:p>
            <a:endParaRPr lang="en-US" dirty="0"/>
          </a:p>
        </p:txBody>
      </p:sp>
      <p:sp>
        <p:nvSpPr>
          <p:cNvPr id="40" name="Rounded Rectangle 39"/>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
        <p:nvSpPr>
          <p:cNvPr id="3" name="Rectangle 2"/>
          <p:cNvSpPr/>
          <p:nvPr/>
        </p:nvSpPr>
        <p:spPr>
          <a:xfrm>
            <a:off x="238744" y="3420414"/>
            <a:ext cx="1282455" cy="54198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Customer</a:t>
            </a:r>
          </a:p>
        </p:txBody>
      </p:sp>
      <p:sp>
        <p:nvSpPr>
          <p:cNvPr id="50" name="Rounded Rectangle 49"/>
          <p:cNvSpPr/>
          <p:nvPr/>
        </p:nvSpPr>
        <p:spPr>
          <a:xfrm>
            <a:off x="4147924" y="2168548"/>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smtClean="0">
                <a:solidFill>
                  <a:schemeClr val="tx1"/>
                </a:solidFill>
                <a:latin typeface="Arial" pitchFamily="34" charset="0"/>
                <a:cs typeface="Arial" pitchFamily="34" charset="0"/>
              </a:rPr>
              <a:t>ID</a:t>
            </a:r>
          </a:p>
        </p:txBody>
      </p:sp>
      <p:sp>
        <p:nvSpPr>
          <p:cNvPr id="51" name="Rounded Rectangle 50"/>
          <p:cNvSpPr/>
          <p:nvPr/>
        </p:nvSpPr>
        <p:spPr>
          <a:xfrm>
            <a:off x="4147455" y="2875421"/>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solidFill>
                  <a:schemeClr val="tx1"/>
                </a:solidFill>
                <a:latin typeface="Arial" pitchFamily="34" charset="0"/>
                <a:cs typeface="Arial" pitchFamily="34" charset="0"/>
              </a:rPr>
              <a:t>Name</a:t>
            </a:r>
          </a:p>
        </p:txBody>
      </p:sp>
      <p:sp>
        <p:nvSpPr>
          <p:cNvPr id="53" name="Rounded Rectangle 52"/>
          <p:cNvSpPr/>
          <p:nvPr/>
        </p:nvSpPr>
        <p:spPr>
          <a:xfrm>
            <a:off x="4157511" y="3576146"/>
            <a:ext cx="1409931" cy="550312"/>
          </a:xfrm>
          <a:prstGeom prst="roundRect">
            <a:avLst/>
          </a:prstGeom>
          <a:ln w="381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dirty="0">
                <a:solidFill>
                  <a:schemeClr val="tx1"/>
                </a:solidFill>
                <a:latin typeface="Arial" pitchFamily="34" charset="0"/>
                <a:cs typeface="Arial" pitchFamily="34" charset="0"/>
              </a:rPr>
              <a:t>Company</a:t>
            </a:r>
          </a:p>
        </p:txBody>
      </p:sp>
      <p:cxnSp>
        <p:nvCxnSpPr>
          <p:cNvPr id="5" name="Straight Connector 4"/>
          <p:cNvCxnSpPr>
            <a:stCxn id="43" idx="3"/>
            <a:endCxn id="50" idx="1"/>
          </p:cNvCxnSpPr>
          <p:nvPr/>
        </p:nvCxnSpPr>
        <p:spPr>
          <a:xfrm flipV="1">
            <a:off x="3465872" y="2443704"/>
            <a:ext cx="682052" cy="7068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3"/>
            <a:endCxn id="51" idx="1"/>
          </p:cNvCxnSpPr>
          <p:nvPr/>
        </p:nvCxnSpPr>
        <p:spPr>
          <a:xfrm>
            <a:off x="3465872" y="3150577"/>
            <a:ext cx="681583"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3" idx="3"/>
            <a:endCxn id="53" idx="1"/>
          </p:cNvCxnSpPr>
          <p:nvPr/>
        </p:nvCxnSpPr>
        <p:spPr>
          <a:xfrm>
            <a:off x="3465872" y="3150577"/>
            <a:ext cx="691639" cy="70072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43" idx="1"/>
          </p:cNvCxnSpPr>
          <p:nvPr/>
        </p:nvCxnSpPr>
        <p:spPr>
          <a:xfrm flipV="1">
            <a:off x="1521199" y="3150577"/>
            <a:ext cx="231987" cy="54083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46" idx="1"/>
          </p:cNvCxnSpPr>
          <p:nvPr/>
        </p:nvCxnSpPr>
        <p:spPr>
          <a:xfrm>
            <a:off x="1521199" y="3691407"/>
            <a:ext cx="231987" cy="16309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7" idx="1"/>
          </p:cNvCxnSpPr>
          <p:nvPr/>
        </p:nvCxnSpPr>
        <p:spPr>
          <a:xfrm>
            <a:off x="1521199" y="3691407"/>
            <a:ext cx="231988" cy="88198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380715" y="1296006"/>
            <a:ext cx="1944673" cy="400110"/>
          </a:xfrm>
          <a:prstGeom prst="rect">
            <a:avLst/>
          </a:prstGeom>
        </p:spPr>
        <p:txBody>
          <a:bodyPr wrap="square">
            <a:spAutoFit/>
          </a:bodyPr>
          <a:lstStyle/>
          <a:p>
            <a:pPr lvl="1" algn="ctr"/>
            <a:r>
              <a:rPr lang="en-GB" sz="2000" b="1" dirty="0" smtClean="0">
                <a:solidFill>
                  <a:schemeClr val="tx2"/>
                </a:solidFill>
              </a:rPr>
              <a:t>Object</a:t>
            </a:r>
            <a:endParaRPr lang="en-GB" sz="2400" b="1" dirty="0">
              <a:solidFill>
                <a:schemeClr val="tx2"/>
              </a:solidFill>
            </a:endParaRPr>
          </a:p>
        </p:txBody>
      </p:sp>
      <p:sp>
        <p:nvSpPr>
          <p:cNvPr id="84" name="Rectangle 83"/>
          <p:cNvSpPr/>
          <p:nvPr/>
        </p:nvSpPr>
        <p:spPr>
          <a:xfrm>
            <a:off x="-20516" y="1296006"/>
            <a:ext cx="2585901" cy="400110"/>
          </a:xfrm>
          <a:prstGeom prst="rect">
            <a:avLst/>
          </a:prstGeom>
        </p:spPr>
        <p:txBody>
          <a:bodyPr wrap="square">
            <a:spAutoFit/>
          </a:bodyPr>
          <a:lstStyle/>
          <a:p>
            <a:pPr lvl="1"/>
            <a:r>
              <a:rPr lang="en-GB" sz="2000" b="1" dirty="0" smtClean="0">
                <a:solidFill>
                  <a:schemeClr val="tx2"/>
                </a:solidFill>
              </a:rPr>
              <a:t>Class</a:t>
            </a:r>
            <a:endParaRPr lang="en-GB" sz="2400" b="1" dirty="0">
              <a:solidFill>
                <a:schemeClr val="tx2"/>
              </a:solidFill>
            </a:endParaRPr>
          </a:p>
        </p:txBody>
      </p:sp>
      <p:sp>
        <p:nvSpPr>
          <p:cNvPr id="85" name="Rectangle 84"/>
          <p:cNvSpPr/>
          <p:nvPr/>
        </p:nvSpPr>
        <p:spPr>
          <a:xfrm>
            <a:off x="3325388" y="1314742"/>
            <a:ext cx="2585901" cy="400110"/>
          </a:xfrm>
          <a:prstGeom prst="rect">
            <a:avLst/>
          </a:prstGeom>
        </p:spPr>
        <p:txBody>
          <a:bodyPr wrap="square">
            <a:spAutoFit/>
          </a:bodyPr>
          <a:lstStyle/>
          <a:p>
            <a:pPr lvl="1" algn="ctr"/>
            <a:r>
              <a:rPr lang="en-GB" sz="2000" b="1" dirty="0">
                <a:solidFill>
                  <a:schemeClr val="tx2"/>
                </a:solidFill>
              </a:rPr>
              <a:t>Attributes</a:t>
            </a:r>
          </a:p>
        </p:txBody>
      </p:sp>
      <p:cxnSp>
        <p:nvCxnSpPr>
          <p:cNvPr id="30" name="Straight Connector 29"/>
          <p:cNvCxnSpPr/>
          <p:nvPr/>
        </p:nvCxnSpPr>
        <p:spPr>
          <a:xfrm>
            <a:off x="7542839" y="3035423"/>
            <a:ext cx="0" cy="21505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5604858" y="1289138"/>
            <a:ext cx="3311199" cy="707886"/>
          </a:xfrm>
          <a:prstGeom prst="rect">
            <a:avLst/>
          </a:prstGeom>
        </p:spPr>
        <p:txBody>
          <a:bodyPr wrap="square">
            <a:spAutoFit/>
          </a:bodyPr>
          <a:lstStyle/>
          <a:p>
            <a:pPr lvl="1" algn="ctr"/>
            <a:r>
              <a:rPr lang="en-GB" sz="2000" b="1" dirty="0">
                <a:solidFill>
                  <a:schemeClr val="tx2"/>
                </a:solidFill>
              </a:rPr>
              <a:t>Associations</a:t>
            </a:r>
            <a:r>
              <a:rPr lang="en-GB" sz="2000" dirty="0" smtClean="0"/>
              <a:t> </a:t>
            </a:r>
            <a:r>
              <a:rPr lang="en-GB" sz="2000" b="1" dirty="0">
                <a:solidFill>
                  <a:schemeClr val="tx2"/>
                </a:solidFill>
              </a:rPr>
              <a:t>between classes</a:t>
            </a:r>
          </a:p>
        </p:txBody>
      </p:sp>
      <p:sp>
        <p:nvSpPr>
          <p:cNvPr id="44" name="Rectangle 43"/>
          <p:cNvSpPr/>
          <p:nvPr/>
        </p:nvSpPr>
        <p:spPr>
          <a:xfrm>
            <a:off x="236099" y="3961244"/>
            <a:ext cx="1282455" cy="88313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i="1" dirty="0" smtClean="0">
                <a:solidFill>
                  <a:schemeClr val="tx1"/>
                </a:solidFill>
                <a:latin typeface="Arial" pitchFamily="34" charset="0"/>
                <a:cs typeface="Arial" pitchFamily="34" charset="0"/>
              </a:rPr>
              <a:t>Attributes</a:t>
            </a:r>
          </a:p>
        </p:txBody>
      </p:sp>
      <p:sp>
        <p:nvSpPr>
          <p:cNvPr id="45" name="Rectangle 44"/>
          <p:cNvSpPr/>
          <p:nvPr/>
        </p:nvSpPr>
        <p:spPr>
          <a:xfrm>
            <a:off x="236100" y="4843224"/>
            <a:ext cx="1282455" cy="57248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600" i="1" dirty="0" smtClean="0">
                <a:solidFill>
                  <a:schemeClr val="tx1"/>
                </a:solidFill>
                <a:latin typeface="Arial" pitchFamily="34" charset="0"/>
                <a:cs typeface="Arial" pitchFamily="34" charset="0"/>
              </a:rPr>
              <a:t>Operations</a:t>
            </a:r>
          </a:p>
        </p:txBody>
      </p:sp>
      <p:sp>
        <p:nvSpPr>
          <p:cNvPr id="9" name="TextBox 8"/>
          <p:cNvSpPr txBox="1"/>
          <p:nvPr/>
        </p:nvSpPr>
        <p:spPr>
          <a:xfrm>
            <a:off x="7606339" y="4867455"/>
            <a:ext cx="685800" cy="307777"/>
          </a:xfrm>
          <a:prstGeom prst="rect">
            <a:avLst/>
          </a:prstGeom>
          <a:noFill/>
          <a:ln>
            <a:noFill/>
          </a:ln>
        </p:spPr>
        <p:txBody>
          <a:bodyPr wrap="square" rtlCol="0">
            <a:spAutoFit/>
          </a:bodyPr>
          <a:lstStyle/>
          <a:p>
            <a:r>
              <a:rPr lang="en-GB" sz="1400" dirty="0" smtClean="0">
                <a:latin typeface="+mn-lt"/>
                <a:cs typeface="Courier New" pitchFamily="49" charset="0"/>
              </a:rPr>
              <a:t>0..*</a:t>
            </a:r>
          </a:p>
        </p:txBody>
      </p:sp>
      <p:sp>
        <p:nvSpPr>
          <p:cNvPr id="49" name="TextBox 48"/>
          <p:cNvSpPr txBox="1"/>
          <p:nvPr/>
        </p:nvSpPr>
        <p:spPr>
          <a:xfrm>
            <a:off x="7085639" y="3035423"/>
            <a:ext cx="685800" cy="307777"/>
          </a:xfrm>
          <a:prstGeom prst="rect">
            <a:avLst/>
          </a:prstGeom>
          <a:noFill/>
          <a:ln>
            <a:noFill/>
          </a:ln>
        </p:spPr>
        <p:txBody>
          <a:bodyPr wrap="square" rtlCol="0">
            <a:spAutoFit/>
          </a:bodyPr>
          <a:lstStyle/>
          <a:p>
            <a:r>
              <a:rPr lang="en-GB" sz="1400" dirty="0" smtClean="0">
                <a:latin typeface="+mn-lt"/>
                <a:cs typeface="Courier New" pitchFamily="49" charset="0"/>
              </a:rPr>
              <a:t>1..1</a:t>
            </a:r>
          </a:p>
        </p:txBody>
      </p:sp>
      <p:sp>
        <p:nvSpPr>
          <p:cNvPr id="52" name="Rectangle 51"/>
          <p:cNvSpPr/>
          <p:nvPr/>
        </p:nvSpPr>
        <p:spPr>
          <a:xfrm>
            <a:off x="4459386" y="4691312"/>
            <a:ext cx="3199478" cy="400110"/>
          </a:xfrm>
          <a:prstGeom prst="rect">
            <a:avLst/>
          </a:prstGeom>
        </p:spPr>
        <p:txBody>
          <a:bodyPr wrap="square">
            <a:spAutoFit/>
          </a:bodyPr>
          <a:lstStyle/>
          <a:p>
            <a:pPr lvl="1" algn="ctr"/>
            <a:r>
              <a:rPr lang="en-GB" sz="2000" b="1" dirty="0" smtClean="0">
                <a:solidFill>
                  <a:schemeClr val="tx2"/>
                </a:solidFill>
              </a:rPr>
              <a:t>Multiplicity</a:t>
            </a:r>
            <a:endParaRPr lang="en-GB" sz="2000" b="1" dirty="0">
              <a:solidFill>
                <a:schemeClr val="tx2"/>
              </a:solidFill>
            </a:endParaRPr>
          </a:p>
        </p:txBody>
      </p:sp>
      <p:cxnSp>
        <p:nvCxnSpPr>
          <p:cNvPr id="12" name="Curved Connector 11"/>
          <p:cNvCxnSpPr>
            <a:stCxn id="52" idx="0"/>
            <a:endCxn id="49" idx="1"/>
          </p:cNvCxnSpPr>
          <p:nvPr/>
        </p:nvCxnSpPr>
        <p:spPr>
          <a:xfrm rot="5400000" flipH="1" flipV="1">
            <a:off x="5821382" y="3427055"/>
            <a:ext cx="1502000" cy="1026514"/>
          </a:xfrm>
          <a:prstGeom prst="curvedConnector2">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2" idx="0"/>
            <a:endCxn id="9" idx="0"/>
          </p:cNvCxnSpPr>
          <p:nvPr/>
        </p:nvCxnSpPr>
        <p:spPr>
          <a:xfrm rot="16200000" flipH="1">
            <a:off x="6916110" y="3834326"/>
            <a:ext cx="176143" cy="1890114"/>
          </a:xfrm>
          <a:prstGeom prst="curvedConnector3">
            <a:avLst>
              <a:gd name="adj1" fmla="val -129781"/>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391112" y="5258569"/>
            <a:ext cx="4461048" cy="606237"/>
          </a:xfrm>
          <a:prstGeom prst="roundRect">
            <a:avLst/>
          </a:prstGeom>
          <a:ln w="38100">
            <a:solidFill>
              <a:schemeClr val="bg2"/>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i="1" dirty="0" smtClean="0">
                <a:solidFill>
                  <a:schemeClr val="tx1"/>
                </a:solidFill>
                <a:latin typeface="Arial" pitchFamily="34" charset="0"/>
                <a:cs typeface="Arial" pitchFamily="34" charset="0"/>
              </a:rPr>
              <a:t>The action that the class will take when a message is received to invoke the operation</a:t>
            </a:r>
            <a:endParaRPr lang="en-GB" sz="1600" i="1" dirty="0">
              <a:solidFill>
                <a:schemeClr val="tx1"/>
              </a:solidFill>
              <a:latin typeface="Arial" pitchFamily="34" charset="0"/>
              <a:cs typeface="Arial" pitchFamily="34" charset="0"/>
            </a:endParaRPr>
          </a:p>
        </p:txBody>
      </p:sp>
      <p:grpSp>
        <p:nvGrpSpPr>
          <p:cNvPr id="2" name="Group 1"/>
          <p:cNvGrpSpPr/>
          <p:nvPr/>
        </p:nvGrpSpPr>
        <p:grpSpPr>
          <a:xfrm>
            <a:off x="6911641" y="1971468"/>
            <a:ext cx="1282455" cy="1043152"/>
            <a:chOff x="6911641" y="1971468"/>
            <a:chExt cx="1282455" cy="1043152"/>
          </a:xfrm>
        </p:grpSpPr>
        <p:sp>
          <p:nvSpPr>
            <p:cNvPr id="33" name="Rectangle 32"/>
            <p:cNvSpPr/>
            <p:nvPr/>
          </p:nvSpPr>
          <p:spPr>
            <a:xfrm>
              <a:off x="6911641" y="1971468"/>
              <a:ext cx="1282455" cy="2808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Customer</a:t>
              </a:r>
            </a:p>
          </p:txBody>
        </p:sp>
        <p:sp>
          <p:nvSpPr>
            <p:cNvPr id="34" name="Rectangle 33"/>
            <p:cNvSpPr/>
            <p:nvPr/>
          </p:nvSpPr>
          <p:spPr>
            <a:xfrm>
              <a:off x="6911641" y="2222500"/>
              <a:ext cx="1282455" cy="505146"/>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35" name="Rectangle 34"/>
            <p:cNvSpPr/>
            <p:nvPr/>
          </p:nvSpPr>
          <p:spPr>
            <a:xfrm>
              <a:off x="6911641" y="2733758"/>
              <a:ext cx="1282455" cy="2808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grpSp>
      <p:grpSp>
        <p:nvGrpSpPr>
          <p:cNvPr id="37" name="Group 36"/>
          <p:cNvGrpSpPr/>
          <p:nvPr/>
        </p:nvGrpSpPr>
        <p:grpSpPr>
          <a:xfrm>
            <a:off x="6911641" y="5185977"/>
            <a:ext cx="1282455" cy="1043152"/>
            <a:chOff x="6911641" y="1971468"/>
            <a:chExt cx="1282455" cy="1043152"/>
          </a:xfrm>
        </p:grpSpPr>
        <p:sp>
          <p:nvSpPr>
            <p:cNvPr id="38" name="Rectangle 37"/>
            <p:cNvSpPr/>
            <p:nvPr/>
          </p:nvSpPr>
          <p:spPr>
            <a:xfrm>
              <a:off x="6911641" y="1971468"/>
              <a:ext cx="1282455" cy="2808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Order</a:t>
              </a:r>
              <a:endParaRPr lang="en-GB" sz="1600" dirty="0" smtClean="0">
                <a:solidFill>
                  <a:schemeClr val="tx1"/>
                </a:solidFill>
                <a:latin typeface="Arial" pitchFamily="34" charset="0"/>
                <a:cs typeface="Arial" pitchFamily="34" charset="0"/>
              </a:endParaRPr>
            </a:p>
          </p:txBody>
        </p:sp>
        <p:sp>
          <p:nvSpPr>
            <p:cNvPr id="39" name="Rectangle 38"/>
            <p:cNvSpPr/>
            <p:nvPr/>
          </p:nvSpPr>
          <p:spPr>
            <a:xfrm>
              <a:off x="6911641" y="2236996"/>
              <a:ext cx="1282455" cy="490650"/>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41" name="Rectangle 40"/>
            <p:cNvSpPr/>
            <p:nvPr/>
          </p:nvSpPr>
          <p:spPr>
            <a:xfrm>
              <a:off x="6911641" y="2733758"/>
              <a:ext cx="1282455" cy="28086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1324679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3" grpId="0" animBg="1"/>
      <p:bldP spid="3" grpId="0" animBg="1"/>
      <p:bldP spid="50" grpId="0" animBg="1"/>
      <p:bldP spid="51" grpId="0" animBg="1"/>
      <p:bldP spid="53" grpId="0" animBg="1"/>
      <p:bldP spid="27" grpId="0"/>
      <p:bldP spid="84" grpId="0"/>
      <p:bldP spid="85" grpId="0"/>
      <p:bldP spid="111" grpId="0"/>
      <p:bldP spid="44" grpId="0" animBg="1"/>
      <p:bldP spid="45" grpId="0" animBg="1"/>
      <p:bldP spid="9" grpId="0"/>
      <p:bldP spid="49" grpId="0"/>
      <p:bldP spid="52"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dirty="0" smtClean="0"/>
              <a:t>The Scope of Business </a:t>
            </a:r>
            <a:r>
              <a:rPr lang="en-GB" dirty="0"/>
              <a:t>A</a:t>
            </a:r>
            <a:r>
              <a:rPr lang="en-GB" dirty="0" smtClean="0"/>
              <a:t>nalysis Work</a:t>
            </a:r>
          </a:p>
        </p:txBody>
      </p:sp>
      <p:graphicFrame>
        <p:nvGraphicFramePr>
          <p:cNvPr id="14" name="Diagram 13"/>
          <p:cNvGraphicFramePr/>
          <p:nvPr>
            <p:extLst>
              <p:ext uri="{D42A27DB-BD31-4B8C-83A1-F6EECF244321}">
                <p14:modId xmlns:p14="http://schemas.microsoft.com/office/powerpoint/2010/main" val="1004665048"/>
              </p:ext>
            </p:extLst>
          </p:nvPr>
        </p:nvGraphicFramePr>
        <p:xfrm>
          <a:off x="142844" y="1308847"/>
          <a:ext cx="4016189" cy="5236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Line Callout 1 15"/>
          <p:cNvSpPr/>
          <p:nvPr/>
        </p:nvSpPr>
        <p:spPr>
          <a:xfrm>
            <a:off x="5163670" y="1255059"/>
            <a:ext cx="3567953" cy="1093694"/>
          </a:xfrm>
          <a:prstGeom prst="borderCallout1">
            <a:avLst>
              <a:gd name="adj1" fmla="val 18750"/>
              <a:gd name="adj2" fmla="val -8333"/>
              <a:gd name="adj3" fmla="val 238525"/>
              <a:gd name="adj4" fmla="val -27319"/>
            </a:avLst>
          </a:prstGeom>
          <a:solidFill>
            <a:schemeClr val="accent4">
              <a:lumMod val="40000"/>
              <a:lumOff val="6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dirty="0" smtClean="0">
                <a:solidFill>
                  <a:schemeClr val="tx1"/>
                </a:solidFill>
                <a:latin typeface="Arial" pitchFamily="34" charset="0"/>
                <a:cs typeface="Arial" pitchFamily="34" charset="0"/>
              </a:rPr>
              <a:t>Localised business issue?</a:t>
            </a:r>
          </a:p>
        </p:txBody>
      </p:sp>
      <p:sp>
        <p:nvSpPr>
          <p:cNvPr id="18" name="Line Callout 1 17"/>
          <p:cNvSpPr/>
          <p:nvPr/>
        </p:nvSpPr>
        <p:spPr>
          <a:xfrm>
            <a:off x="5163669" y="2692458"/>
            <a:ext cx="3567953" cy="1093694"/>
          </a:xfrm>
          <a:prstGeom prst="borderCallout1">
            <a:avLst>
              <a:gd name="adj1" fmla="val 18750"/>
              <a:gd name="adj2" fmla="val -8333"/>
              <a:gd name="adj3" fmla="val 108197"/>
              <a:gd name="adj4" fmla="val -26043"/>
            </a:avLst>
          </a:prstGeom>
          <a:solidFill>
            <a:schemeClr val="accent4">
              <a:lumMod val="40000"/>
              <a:lumOff val="6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dirty="0">
                <a:solidFill>
                  <a:schemeClr val="tx1"/>
                </a:solidFill>
                <a:latin typeface="Arial" pitchFamily="34" charset="0"/>
                <a:cs typeface="Arial" pitchFamily="34" charset="0"/>
              </a:rPr>
              <a:t>Analysis of a </a:t>
            </a:r>
            <a:r>
              <a:rPr lang="en-GB" sz="2000" dirty="0" smtClean="0">
                <a:solidFill>
                  <a:schemeClr val="tx1"/>
                </a:solidFill>
                <a:latin typeface="Arial" pitchFamily="34" charset="0"/>
                <a:cs typeface="Arial" pitchFamily="34" charset="0"/>
              </a:rPr>
              <a:t>broad business </a:t>
            </a:r>
            <a:r>
              <a:rPr lang="en-GB" sz="2000" dirty="0">
                <a:solidFill>
                  <a:schemeClr val="tx1"/>
                </a:solidFill>
                <a:latin typeface="Arial" pitchFamily="34" charset="0"/>
                <a:cs typeface="Arial" pitchFamily="34" charset="0"/>
              </a:rPr>
              <a:t>area?</a:t>
            </a:r>
          </a:p>
        </p:txBody>
      </p:sp>
      <p:sp>
        <p:nvSpPr>
          <p:cNvPr id="19" name="Line Callout 1 18"/>
          <p:cNvSpPr/>
          <p:nvPr/>
        </p:nvSpPr>
        <p:spPr>
          <a:xfrm>
            <a:off x="5163668" y="4129857"/>
            <a:ext cx="3567953" cy="1093694"/>
          </a:xfrm>
          <a:prstGeom prst="borderCallout1">
            <a:avLst>
              <a:gd name="adj1" fmla="val 18750"/>
              <a:gd name="adj2" fmla="val -8333"/>
              <a:gd name="adj3" fmla="val -19945"/>
              <a:gd name="adj4" fmla="val -25750"/>
            </a:avLst>
          </a:prstGeom>
          <a:solidFill>
            <a:schemeClr val="accent4">
              <a:lumMod val="40000"/>
              <a:lumOff val="6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dirty="0">
                <a:solidFill>
                  <a:schemeClr val="tx1"/>
                </a:solidFill>
                <a:latin typeface="Arial" pitchFamily="34" charset="0"/>
                <a:cs typeface="Arial" pitchFamily="34" charset="0"/>
              </a:rPr>
              <a:t>Specification of business requirements for a new IT system?</a:t>
            </a:r>
          </a:p>
        </p:txBody>
      </p:sp>
      <p:sp>
        <p:nvSpPr>
          <p:cNvPr id="20" name="Line Callout 1 19"/>
          <p:cNvSpPr/>
          <p:nvPr/>
        </p:nvSpPr>
        <p:spPr>
          <a:xfrm>
            <a:off x="5163667" y="5558465"/>
            <a:ext cx="3567953" cy="1093694"/>
          </a:xfrm>
          <a:prstGeom prst="borderCallout1">
            <a:avLst>
              <a:gd name="adj1" fmla="val 18750"/>
              <a:gd name="adj2" fmla="val -8333"/>
              <a:gd name="adj3" fmla="val -149180"/>
              <a:gd name="adj4" fmla="val -26901"/>
            </a:avLst>
          </a:prstGeom>
          <a:solidFill>
            <a:schemeClr val="accent4">
              <a:lumMod val="40000"/>
              <a:lumOff val="60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dirty="0" smtClean="0">
                <a:solidFill>
                  <a:schemeClr val="tx1"/>
                </a:solidFill>
                <a:latin typeface="Arial" pitchFamily="34" charset="0"/>
                <a:cs typeface="Arial" pitchFamily="34" charset="0"/>
              </a:rPr>
              <a:t>Analysis of a </a:t>
            </a:r>
            <a:r>
              <a:rPr lang="en-GB" sz="2000" dirty="0">
                <a:solidFill>
                  <a:schemeClr val="tx1"/>
                </a:solidFill>
                <a:latin typeface="Arial" pitchFamily="34" charset="0"/>
                <a:cs typeface="Arial" pitchFamily="34" charset="0"/>
              </a:rPr>
              <a:t>cross-functional business area?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sz="quarter" idx="15"/>
          </p:nvPr>
        </p:nvSpPr>
        <p:spPr>
          <a:xfrm>
            <a:off x="142846" y="928670"/>
            <a:ext cx="9001154" cy="5088082"/>
          </a:xfrm>
        </p:spPr>
        <p:txBody>
          <a:bodyPr>
            <a:normAutofit/>
          </a:bodyPr>
          <a:lstStyle/>
          <a:p>
            <a:pPr>
              <a:lnSpc>
                <a:spcPct val="100000"/>
              </a:lnSpc>
            </a:pPr>
            <a:r>
              <a:rPr lang="en-GB" sz="2000" dirty="0" smtClean="0"/>
              <a:t>Class name</a:t>
            </a:r>
          </a:p>
          <a:p>
            <a:pPr>
              <a:lnSpc>
                <a:spcPct val="100000"/>
              </a:lnSpc>
            </a:pPr>
            <a:r>
              <a:rPr lang="en-GB" sz="2000" dirty="0" smtClean="0"/>
              <a:t>Attributes </a:t>
            </a:r>
          </a:p>
          <a:p>
            <a:pPr>
              <a:lnSpc>
                <a:spcPct val="100000"/>
              </a:lnSpc>
            </a:pPr>
            <a:r>
              <a:rPr lang="en-US" sz="2000" dirty="0" smtClean="0"/>
              <a:t>Associations with notation at each end indicating the </a:t>
            </a:r>
            <a:r>
              <a:rPr lang="en-US" sz="2000" i="1" dirty="0" smtClean="0">
                <a:solidFill>
                  <a:schemeClr val="tx2"/>
                </a:solidFill>
              </a:rPr>
              <a:t>multiplicity</a:t>
            </a:r>
            <a:r>
              <a:rPr lang="en-US" sz="2000" dirty="0" smtClean="0"/>
              <a:t/>
            </a:r>
            <a:br>
              <a:rPr lang="en-US" sz="2000" dirty="0" smtClean="0"/>
            </a:br>
            <a:endParaRPr lang="en-US" sz="2000" dirty="0" smtClean="0"/>
          </a:p>
          <a:p>
            <a:pPr>
              <a:lnSpc>
                <a:spcPct val="100000"/>
              </a:lnSpc>
            </a:pPr>
            <a:r>
              <a:rPr lang="en-US" sz="2000" dirty="0" smtClean="0"/>
              <a:t>Common multiplicities are:</a:t>
            </a:r>
          </a:p>
          <a:p>
            <a:pPr lvl="1">
              <a:lnSpc>
                <a:spcPct val="100000"/>
              </a:lnSpc>
              <a:buFontTx/>
              <a:buNone/>
            </a:pPr>
            <a:r>
              <a:rPr lang="en-US" dirty="0" smtClean="0"/>
              <a:t>0..1   No instances, or one instance (optional, may)</a:t>
            </a:r>
          </a:p>
          <a:p>
            <a:pPr lvl="1">
              <a:lnSpc>
                <a:spcPct val="100000"/>
              </a:lnSpc>
              <a:buFontTx/>
              <a:buNone/>
            </a:pPr>
            <a:r>
              <a:rPr lang="en-US" dirty="0" smtClean="0"/>
              <a:t>1..1   Exactly one instance (or ‘1’)</a:t>
            </a:r>
          </a:p>
          <a:p>
            <a:pPr lvl="1">
              <a:lnSpc>
                <a:spcPct val="100000"/>
              </a:lnSpc>
              <a:buFontTx/>
              <a:buNone/>
            </a:pPr>
            <a:r>
              <a:rPr lang="en-US" dirty="0" smtClean="0"/>
              <a:t>0..*    Zero or more instances (or ‘*’)</a:t>
            </a:r>
          </a:p>
          <a:p>
            <a:pPr lvl="1">
              <a:lnSpc>
                <a:spcPct val="100000"/>
              </a:lnSpc>
              <a:buFontTx/>
              <a:buNone/>
            </a:pPr>
            <a:r>
              <a:rPr lang="en-US" dirty="0" smtClean="0"/>
              <a:t>1..*    One or more instances (at least one)</a:t>
            </a:r>
          </a:p>
          <a:p>
            <a:pPr lvl="1">
              <a:lnSpc>
                <a:spcPct val="100000"/>
              </a:lnSpc>
              <a:buFontTx/>
              <a:buNone/>
            </a:pPr>
            <a:endParaRPr lang="en-US" b="1" dirty="0" smtClean="0"/>
          </a:p>
          <a:p>
            <a:pPr lvl="1">
              <a:lnSpc>
                <a:spcPct val="100000"/>
              </a:lnSpc>
              <a:buFontTx/>
              <a:buNone/>
            </a:pPr>
            <a:r>
              <a:rPr lang="en-US" b="1" dirty="0" smtClean="0"/>
              <a:t>Used to implement business rules</a:t>
            </a:r>
          </a:p>
          <a:p>
            <a:pPr lvl="1">
              <a:buNone/>
            </a:pPr>
            <a:r>
              <a:rPr lang="en-US" dirty="0" smtClean="0"/>
              <a:t>2..12  A course delivery has a minimum of 2 and maximum of 12 delegates</a:t>
            </a:r>
          </a:p>
        </p:txBody>
      </p:sp>
      <p:sp>
        <p:nvSpPr>
          <p:cNvPr id="157698" name="Rectangle 2"/>
          <p:cNvSpPr>
            <a:spLocks noGrp="1" noChangeArrowheads="1"/>
          </p:cNvSpPr>
          <p:nvPr>
            <p:ph type="title"/>
          </p:nvPr>
        </p:nvSpPr>
        <p:spPr/>
        <p:txBody>
          <a:bodyPr/>
          <a:lstStyle/>
          <a:p>
            <a:r>
              <a:rPr lang="en-GB" dirty="0" smtClean="0"/>
              <a:t>Class Model Notation (1)</a:t>
            </a:r>
            <a:endParaRPr lang="en-US" dirty="0" smtClean="0"/>
          </a:p>
        </p:txBody>
      </p:sp>
      <p:sp>
        <p:nvSpPr>
          <p:cNvPr id="157700" name="Rectangle 4"/>
          <p:cNvSpPr>
            <a:spLocks noChangeArrowheads="1"/>
          </p:cNvSpPr>
          <p:nvPr/>
        </p:nvSpPr>
        <p:spPr bwMode="auto">
          <a:xfrm>
            <a:off x="6800850" y="2854325"/>
            <a:ext cx="647700" cy="8636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1" name="Rectangle 5"/>
          <p:cNvSpPr>
            <a:spLocks noChangeArrowheads="1"/>
          </p:cNvSpPr>
          <p:nvPr/>
        </p:nvSpPr>
        <p:spPr bwMode="auto">
          <a:xfrm>
            <a:off x="8312150" y="2854325"/>
            <a:ext cx="647700" cy="8636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2" name="Rectangle 6"/>
          <p:cNvSpPr>
            <a:spLocks noChangeArrowheads="1"/>
          </p:cNvSpPr>
          <p:nvPr/>
        </p:nvSpPr>
        <p:spPr bwMode="auto">
          <a:xfrm>
            <a:off x="6800850" y="3717925"/>
            <a:ext cx="647700" cy="2159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3" name="Rectangle 7"/>
          <p:cNvSpPr>
            <a:spLocks noChangeArrowheads="1"/>
          </p:cNvSpPr>
          <p:nvPr/>
        </p:nvSpPr>
        <p:spPr bwMode="auto">
          <a:xfrm>
            <a:off x="8312150" y="3717925"/>
            <a:ext cx="647700" cy="2159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4" name="Rectangle 8"/>
          <p:cNvSpPr>
            <a:spLocks noChangeArrowheads="1"/>
          </p:cNvSpPr>
          <p:nvPr/>
        </p:nvSpPr>
        <p:spPr bwMode="auto">
          <a:xfrm>
            <a:off x="6800850" y="2636838"/>
            <a:ext cx="647700" cy="2159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5" name="Rectangle 9"/>
          <p:cNvSpPr>
            <a:spLocks noChangeArrowheads="1"/>
          </p:cNvSpPr>
          <p:nvPr/>
        </p:nvSpPr>
        <p:spPr bwMode="auto">
          <a:xfrm>
            <a:off x="8312150" y="2638425"/>
            <a:ext cx="647700" cy="215900"/>
          </a:xfrm>
          <a:prstGeom prst="rect">
            <a:avLst/>
          </a:prstGeom>
          <a:noFill/>
          <a:ln w="12700" algn="ctr">
            <a:solidFill>
              <a:srgbClr val="404040"/>
            </a:solidFill>
            <a:miter lim="800000"/>
            <a:headEnd/>
            <a:tailEnd/>
          </a:ln>
        </p:spPr>
        <p:txBody>
          <a:bodyPr wrap="none" anchor="ctr">
            <a:spAutoFit/>
          </a:bodyPr>
          <a:lstStyle/>
          <a:p>
            <a:pPr eaLnBrk="0" hangingPunct="0"/>
            <a:endParaRPr lang="en-US" dirty="0"/>
          </a:p>
        </p:txBody>
      </p:sp>
      <p:sp>
        <p:nvSpPr>
          <p:cNvPr id="157706" name="Line 10"/>
          <p:cNvSpPr>
            <a:spLocks noChangeShapeType="1"/>
          </p:cNvSpPr>
          <p:nvPr/>
        </p:nvSpPr>
        <p:spPr bwMode="auto">
          <a:xfrm>
            <a:off x="7448550" y="3284538"/>
            <a:ext cx="863600" cy="0"/>
          </a:xfrm>
          <a:prstGeom prst="line">
            <a:avLst/>
          </a:prstGeom>
          <a:noFill/>
          <a:ln w="12700">
            <a:solidFill>
              <a:srgbClr val="404040"/>
            </a:solidFill>
            <a:round/>
            <a:headEnd/>
            <a:tailEnd/>
          </a:ln>
        </p:spPr>
        <p:txBody>
          <a:bodyPr>
            <a:spAutoFit/>
          </a:bodyPr>
          <a:lstStyle/>
          <a:p>
            <a:endParaRPr lang="en-GB" dirty="0"/>
          </a:p>
        </p:txBody>
      </p:sp>
      <p:sp>
        <p:nvSpPr>
          <p:cNvPr id="157707" name="Text Box 11"/>
          <p:cNvSpPr txBox="1">
            <a:spLocks noChangeArrowheads="1"/>
          </p:cNvSpPr>
          <p:nvPr/>
        </p:nvSpPr>
        <p:spPr bwMode="auto">
          <a:xfrm>
            <a:off x="7464425" y="2994025"/>
            <a:ext cx="935038" cy="244475"/>
          </a:xfrm>
          <a:prstGeom prst="rect">
            <a:avLst/>
          </a:prstGeom>
          <a:noFill/>
          <a:ln w="9525">
            <a:noFill/>
            <a:miter lim="800000"/>
            <a:headEnd/>
            <a:tailEnd/>
          </a:ln>
        </p:spPr>
        <p:txBody>
          <a:bodyPr>
            <a:spAutoFit/>
          </a:bodyPr>
          <a:lstStyle/>
          <a:p>
            <a:pPr eaLnBrk="0" hangingPunct="0"/>
            <a:r>
              <a:rPr lang="en-GB" dirty="0"/>
              <a:t>0..*         1..1</a:t>
            </a:r>
            <a:endParaRPr lang="en-US" dirty="0"/>
          </a:p>
        </p:txBody>
      </p:sp>
      <p:sp>
        <p:nvSpPr>
          <p:cNvPr id="157708" name="Text Box 11"/>
          <p:cNvSpPr txBox="1">
            <a:spLocks noChangeArrowheads="1"/>
          </p:cNvSpPr>
          <p:nvPr/>
        </p:nvSpPr>
        <p:spPr bwMode="auto">
          <a:xfrm>
            <a:off x="8258607" y="2616619"/>
            <a:ext cx="735533" cy="246221"/>
          </a:xfrm>
          <a:prstGeom prst="rect">
            <a:avLst/>
          </a:prstGeom>
          <a:noFill/>
          <a:ln w="9525">
            <a:noFill/>
            <a:miter lim="800000"/>
            <a:headEnd/>
            <a:tailEnd/>
          </a:ln>
        </p:spPr>
        <p:txBody>
          <a:bodyPr wrap="square">
            <a:spAutoFit/>
          </a:bodyPr>
          <a:lstStyle/>
          <a:p>
            <a:pPr eaLnBrk="0" hangingPunct="0"/>
            <a:r>
              <a:rPr lang="en-US" dirty="0"/>
              <a:t>Customer</a:t>
            </a:r>
          </a:p>
        </p:txBody>
      </p:sp>
      <p:sp>
        <p:nvSpPr>
          <p:cNvPr id="157709" name="Text Box 11"/>
          <p:cNvSpPr txBox="1">
            <a:spLocks noChangeArrowheads="1"/>
          </p:cNvSpPr>
          <p:nvPr/>
        </p:nvSpPr>
        <p:spPr bwMode="auto">
          <a:xfrm>
            <a:off x="6843050" y="2604005"/>
            <a:ext cx="935037" cy="246062"/>
          </a:xfrm>
          <a:prstGeom prst="rect">
            <a:avLst/>
          </a:prstGeom>
          <a:noFill/>
          <a:ln w="9525">
            <a:noFill/>
            <a:miter lim="800000"/>
            <a:headEnd/>
            <a:tailEnd/>
          </a:ln>
        </p:spPr>
        <p:txBody>
          <a:bodyPr>
            <a:spAutoFit/>
          </a:bodyPr>
          <a:lstStyle/>
          <a:p>
            <a:pPr eaLnBrk="0" hangingPunct="0"/>
            <a:r>
              <a:rPr lang="en-US" dirty="0"/>
              <a:t>Order</a:t>
            </a:r>
          </a:p>
        </p:txBody>
      </p:sp>
      <p:sp>
        <p:nvSpPr>
          <p:cNvPr id="14" name="Text Box 11"/>
          <p:cNvSpPr txBox="1">
            <a:spLocks noChangeArrowheads="1"/>
          </p:cNvSpPr>
          <p:nvPr/>
        </p:nvSpPr>
        <p:spPr bwMode="auto">
          <a:xfrm>
            <a:off x="8015288" y="2974975"/>
            <a:ext cx="263525" cy="246063"/>
          </a:xfrm>
          <a:prstGeom prst="rect">
            <a:avLst/>
          </a:prstGeom>
          <a:solidFill>
            <a:schemeClr val="bg1"/>
          </a:solidFill>
          <a:ln w="9525">
            <a:noFill/>
            <a:miter lim="800000"/>
            <a:headEnd/>
            <a:tailEnd/>
          </a:ln>
        </p:spPr>
        <p:txBody>
          <a:bodyPr>
            <a:spAutoFit/>
          </a:bodyPr>
          <a:lstStyle/>
          <a:p>
            <a:pPr eaLnBrk="0" hangingPunct="0">
              <a:spcBef>
                <a:spcPct val="0"/>
              </a:spcBef>
            </a:pPr>
            <a:r>
              <a:rPr lang="en-GB" dirty="0"/>
              <a:t>1</a:t>
            </a:r>
            <a:endParaRPr lang="en-US" dirty="0"/>
          </a:p>
        </p:txBody>
      </p:sp>
      <p:sp>
        <p:nvSpPr>
          <p:cNvPr id="15" name="Rounded Rectangle 14"/>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anim calcmode="lin" valueType="num">
                                      <p:cBhvr>
                                        <p:cTn id="8" dur="2000" fill="hold"/>
                                        <p:tgtEl>
                                          <p:spTgt spid="14"/>
                                        </p:tgtEl>
                                        <p:attrNameLst>
                                          <p:attrName>ppt_w</p:attrName>
                                        </p:attrNameLst>
                                      </p:cBhvr>
                                      <p:tavLst>
                                        <p:tav tm="0" fmla="#ppt_w*sin(2.5*pi*$)">
                                          <p:val>
                                            <p:fltVal val="0"/>
                                          </p:val>
                                        </p:tav>
                                        <p:tav tm="100000">
                                          <p:val>
                                            <p:fltVal val="1"/>
                                          </p:val>
                                        </p:tav>
                                      </p:tavLst>
                                    </p:anim>
                                    <p:anim calcmode="lin" valueType="num">
                                      <p:cBhvr>
                                        <p:cTn id="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3"/>
          <p:cNvSpPr>
            <a:spLocks noGrp="1" noChangeArrowheads="1"/>
          </p:cNvSpPr>
          <p:nvPr>
            <p:ph type="body" sz="quarter" idx="15"/>
          </p:nvPr>
        </p:nvSpPr>
        <p:spPr>
          <a:xfrm>
            <a:off x="357156" y="1111550"/>
            <a:ext cx="4737358" cy="5214974"/>
          </a:xfrm>
        </p:spPr>
        <p:txBody>
          <a:bodyPr>
            <a:normAutofit/>
          </a:bodyPr>
          <a:lstStyle/>
          <a:p>
            <a:pPr>
              <a:lnSpc>
                <a:spcPct val="80000"/>
              </a:lnSpc>
            </a:pPr>
            <a:endParaRPr lang="en-GB" sz="2000" dirty="0" smtClean="0"/>
          </a:p>
          <a:p>
            <a:pPr>
              <a:lnSpc>
                <a:spcPct val="80000"/>
              </a:lnSpc>
            </a:pPr>
            <a:r>
              <a:rPr lang="en-GB" sz="2000" dirty="0" smtClean="0">
                <a:solidFill>
                  <a:srgbClr val="00B050"/>
                </a:solidFill>
              </a:rPr>
              <a:t>Association classes </a:t>
            </a:r>
          </a:p>
          <a:p>
            <a:pPr lvl="1">
              <a:lnSpc>
                <a:spcPct val="80000"/>
              </a:lnSpc>
            </a:pPr>
            <a:r>
              <a:rPr lang="en-GB" dirty="0" smtClean="0"/>
              <a:t>Resolve many to many</a:t>
            </a:r>
          </a:p>
          <a:p>
            <a:pPr>
              <a:lnSpc>
                <a:spcPct val="80000"/>
              </a:lnSpc>
            </a:pPr>
            <a:endParaRPr lang="en-GB" sz="2000" dirty="0" smtClean="0"/>
          </a:p>
          <a:p>
            <a:pPr>
              <a:lnSpc>
                <a:spcPct val="80000"/>
              </a:lnSpc>
            </a:pPr>
            <a:endParaRPr lang="en-GB" sz="2000" dirty="0" smtClean="0"/>
          </a:p>
          <a:p>
            <a:pPr>
              <a:lnSpc>
                <a:spcPct val="80000"/>
              </a:lnSpc>
              <a:buFontTx/>
              <a:buNone/>
            </a:pPr>
            <a:endParaRPr lang="en-GB" sz="2000" dirty="0" smtClean="0"/>
          </a:p>
          <a:p>
            <a:pPr>
              <a:lnSpc>
                <a:spcPct val="80000"/>
              </a:lnSpc>
              <a:buFontTx/>
              <a:buNone/>
            </a:pPr>
            <a:endParaRPr lang="en-GB" sz="2000" dirty="0" smtClean="0"/>
          </a:p>
          <a:p>
            <a:pPr>
              <a:lnSpc>
                <a:spcPct val="80000"/>
              </a:lnSpc>
              <a:buFontTx/>
              <a:buNone/>
            </a:pPr>
            <a:endParaRPr lang="en-GB" sz="2000" dirty="0" smtClean="0"/>
          </a:p>
          <a:p>
            <a:pPr>
              <a:lnSpc>
                <a:spcPct val="80000"/>
              </a:lnSpc>
            </a:pPr>
            <a:endParaRPr lang="en-GB" sz="2000" dirty="0" smtClean="0"/>
          </a:p>
          <a:p>
            <a:pPr>
              <a:lnSpc>
                <a:spcPct val="80000"/>
              </a:lnSpc>
            </a:pPr>
            <a:endParaRPr lang="en-GB" dirty="0"/>
          </a:p>
          <a:p>
            <a:pPr>
              <a:lnSpc>
                <a:spcPct val="80000"/>
              </a:lnSpc>
            </a:pPr>
            <a:r>
              <a:rPr lang="en-GB" sz="2000" dirty="0" smtClean="0">
                <a:solidFill>
                  <a:schemeClr val="tx2"/>
                </a:solidFill>
              </a:rPr>
              <a:t>Generalisation </a:t>
            </a:r>
          </a:p>
          <a:p>
            <a:pPr lvl="1">
              <a:lnSpc>
                <a:spcPct val="80000"/>
              </a:lnSpc>
            </a:pPr>
            <a:r>
              <a:rPr lang="en-GB" dirty="0" smtClean="0"/>
              <a:t>Data is common to sub-classes</a:t>
            </a:r>
          </a:p>
          <a:p>
            <a:pPr>
              <a:lnSpc>
                <a:spcPct val="80000"/>
              </a:lnSpc>
              <a:buFontTx/>
              <a:buNone/>
            </a:pPr>
            <a:r>
              <a:rPr lang="en-GB" dirty="0"/>
              <a:t>	</a:t>
            </a:r>
            <a:endParaRPr lang="en-GB" sz="2200" dirty="0" smtClean="0"/>
          </a:p>
        </p:txBody>
      </p:sp>
      <p:sp>
        <p:nvSpPr>
          <p:cNvPr id="158722" name="Rectangle 2"/>
          <p:cNvSpPr>
            <a:spLocks noGrp="1" noChangeArrowheads="1"/>
          </p:cNvSpPr>
          <p:nvPr>
            <p:ph type="title"/>
          </p:nvPr>
        </p:nvSpPr>
        <p:spPr/>
        <p:txBody>
          <a:bodyPr/>
          <a:lstStyle/>
          <a:p>
            <a:r>
              <a:rPr lang="en-GB" dirty="0" smtClean="0"/>
              <a:t>Class Model Notation (2)</a:t>
            </a:r>
            <a:endParaRPr lang="en-US"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8452" y="857566"/>
            <a:ext cx="3541323" cy="279546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5625" y="3622849"/>
            <a:ext cx="3425046" cy="2703675"/>
          </a:xfrm>
          <a:prstGeom prst="rect">
            <a:avLst/>
          </a:prstGeom>
        </p:spPr>
      </p:pic>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10</a:t>
            </a:r>
            <a:endParaRPr lang="en-GB" dirty="0"/>
          </a:p>
        </p:txBody>
      </p:sp>
      <p:graphicFrame>
        <p:nvGraphicFramePr>
          <p:cNvPr id="5" name="Diagram 4"/>
          <p:cNvGraphicFramePr/>
          <p:nvPr>
            <p:extLst>
              <p:ext uri="{D42A27DB-BD31-4B8C-83A1-F6EECF244321}">
                <p14:modId xmlns:p14="http://schemas.microsoft.com/office/powerpoint/2010/main" val="1879659486"/>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Rounded Rectangle 5"/>
          <p:cNvSpPr/>
          <p:nvPr/>
        </p:nvSpPr>
        <p:spPr>
          <a:xfrm>
            <a:off x="7542839" y="357166"/>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Define Requirements</a:t>
            </a:r>
          </a:p>
        </p:txBody>
      </p:sp>
    </p:spTree>
    <p:extLst>
      <p:ext uri="{BB962C8B-B14F-4D97-AF65-F5344CB8AC3E}">
        <p14:creationId xmlns:p14="http://schemas.microsoft.com/office/powerpoint/2010/main" val="188836371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4835583"/>
              </p:ext>
            </p:extLst>
          </p:nvPr>
        </p:nvGraphicFramePr>
        <p:xfrm>
          <a:off x="142847" y="857566"/>
          <a:ext cx="8786844" cy="5286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0770" name="Rectangle 2"/>
          <p:cNvSpPr>
            <a:spLocks noGrp="1" noChangeArrowheads="1"/>
          </p:cNvSpPr>
          <p:nvPr>
            <p:ph type="title"/>
          </p:nvPr>
        </p:nvSpPr>
        <p:spPr/>
        <p:txBody>
          <a:bodyPr/>
          <a:lstStyle/>
          <a:p>
            <a:r>
              <a:rPr lang="en-GB" dirty="0" smtClean="0"/>
              <a:t>13. Delivering the Requirements</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Factors in deciding the delivery approach</a:t>
            </a:r>
            <a:endParaRPr lang="en-GB" dirty="0"/>
          </a:p>
        </p:txBody>
      </p:sp>
      <p:sp>
        <p:nvSpPr>
          <p:cNvPr id="3" name="Title 2"/>
          <p:cNvSpPr>
            <a:spLocks noGrp="1"/>
          </p:cNvSpPr>
          <p:nvPr>
            <p:ph type="title"/>
          </p:nvPr>
        </p:nvSpPr>
        <p:spPr/>
        <p:txBody>
          <a:bodyPr/>
          <a:lstStyle/>
          <a:p>
            <a:r>
              <a:rPr lang="en-GB" dirty="0" smtClean="0"/>
              <a:t>Delivering the Solution</a:t>
            </a:r>
            <a:endParaRPr lang="en-GB" dirty="0"/>
          </a:p>
        </p:txBody>
      </p:sp>
      <p:sp>
        <p:nvSpPr>
          <p:cNvPr id="4" name="Rectangle 3"/>
          <p:cNvSpPr/>
          <p:nvPr/>
        </p:nvSpPr>
        <p:spPr>
          <a:xfrm>
            <a:off x="1050599" y="1529542"/>
            <a:ext cx="6982690" cy="914400"/>
          </a:xfrm>
          <a:prstGeom prst="rect">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latin typeface="Arial" pitchFamily="34" charset="0"/>
                <a:cs typeface="Arial" pitchFamily="34" charset="0"/>
              </a:rPr>
              <a:t>Context</a:t>
            </a:r>
          </a:p>
        </p:txBody>
      </p:sp>
      <p:sp>
        <p:nvSpPr>
          <p:cNvPr id="5" name="Rectangle 4"/>
          <p:cNvSpPr/>
          <p:nvPr/>
        </p:nvSpPr>
        <p:spPr>
          <a:xfrm>
            <a:off x="1149465" y="3195089"/>
            <a:ext cx="1113906" cy="914400"/>
          </a:xfrm>
          <a:prstGeom prst="rect">
            <a:avLst/>
          </a:prstGeom>
          <a:solidFill>
            <a:schemeClr val="accent2"/>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Lifecycle</a:t>
            </a:r>
          </a:p>
        </p:txBody>
      </p:sp>
      <p:sp>
        <p:nvSpPr>
          <p:cNvPr id="6" name="Rectangle 5"/>
          <p:cNvSpPr/>
          <p:nvPr/>
        </p:nvSpPr>
        <p:spPr>
          <a:xfrm>
            <a:off x="2994891" y="3211714"/>
            <a:ext cx="1080654" cy="914400"/>
          </a:xfrm>
          <a:prstGeom prst="rect">
            <a:avLst/>
          </a:prstGeom>
          <a:solidFill>
            <a:schemeClr val="accent6">
              <a:lumMod val="9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Approach</a:t>
            </a:r>
          </a:p>
        </p:txBody>
      </p:sp>
      <p:sp>
        <p:nvSpPr>
          <p:cNvPr id="7" name="Rectangle 6"/>
          <p:cNvSpPr/>
          <p:nvPr/>
        </p:nvSpPr>
        <p:spPr>
          <a:xfrm>
            <a:off x="4856942" y="3228340"/>
            <a:ext cx="914400" cy="914400"/>
          </a:xfrm>
          <a:prstGeom prst="rect">
            <a:avLst/>
          </a:prstGeom>
          <a:solidFill>
            <a:schemeClr val="accent4">
              <a:lumMod val="20000"/>
              <a:lumOff val="8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Roles</a:t>
            </a:r>
          </a:p>
        </p:txBody>
      </p:sp>
      <p:sp>
        <p:nvSpPr>
          <p:cNvPr id="8" name="Rectangle 7"/>
          <p:cNvSpPr/>
          <p:nvPr/>
        </p:nvSpPr>
        <p:spPr>
          <a:xfrm>
            <a:off x="6635865" y="3244966"/>
            <a:ext cx="1363288" cy="914400"/>
          </a:xfrm>
          <a:prstGeom prst="rect">
            <a:avLst/>
          </a:prstGeom>
          <a:solidFill>
            <a:schemeClr val="accent5">
              <a:lumMod val="9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Deliverables</a:t>
            </a:r>
          </a:p>
        </p:txBody>
      </p:sp>
      <p:sp>
        <p:nvSpPr>
          <p:cNvPr id="15" name="Rectangle 14"/>
          <p:cNvSpPr/>
          <p:nvPr/>
        </p:nvSpPr>
        <p:spPr>
          <a:xfrm>
            <a:off x="1049944" y="4987636"/>
            <a:ext cx="6984000" cy="914400"/>
          </a:xfrm>
          <a:prstGeom prst="rect">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latin typeface="Arial" pitchFamily="34" charset="0"/>
                <a:cs typeface="Arial" pitchFamily="34" charset="0"/>
              </a:rPr>
              <a:t>Techniques</a:t>
            </a:r>
          </a:p>
        </p:txBody>
      </p:sp>
      <p:sp>
        <p:nvSpPr>
          <p:cNvPr id="10" name="Down Arrow 9"/>
          <p:cNvSpPr/>
          <p:nvPr/>
        </p:nvSpPr>
        <p:spPr>
          <a:xfrm>
            <a:off x="1527602"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2" name="Down Arrow 11"/>
          <p:cNvSpPr/>
          <p:nvPr/>
        </p:nvSpPr>
        <p:spPr>
          <a:xfrm>
            <a:off x="3356402"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3" name="Down Arrow 12"/>
          <p:cNvSpPr/>
          <p:nvPr/>
        </p:nvSpPr>
        <p:spPr>
          <a:xfrm>
            <a:off x="5135326"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4" name="Down Arrow 13"/>
          <p:cNvSpPr/>
          <p:nvPr/>
        </p:nvSpPr>
        <p:spPr>
          <a:xfrm>
            <a:off x="7138693"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6" name="Up-Down Arrow 15"/>
          <p:cNvSpPr/>
          <p:nvPr/>
        </p:nvSpPr>
        <p:spPr>
          <a:xfrm>
            <a:off x="1527602" y="4211075"/>
            <a:ext cx="360000" cy="782893"/>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7" name="Up-Down Arrow 16"/>
          <p:cNvSpPr/>
          <p:nvPr/>
        </p:nvSpPr>
        <p:spPr>
          <a:xfrm>
            <a:off x="3356402" y="4211075"/>
            <a:ext cx="360000" cy="782893"/>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8" name="Up-Down Arrow 17"/>
          <p:cNvSpPr/>
          <p:nvPr/>
        </p:nvSpPr>
        <p:spPr>
          <a:xfrm>
            <a:off x="5135326" y="4211075"/>
            <a:ext cx="360000" cy="766916"/>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9" name="Up-Down Arrow 18"/>
          <p:cNvSpPr/>
          <p:nvPr/>
        </p:nvSpPr>
        <p:spPr>
          <a:xfrm>
            <a:off x="7138693" y="4211075"/>
            <a:ext cx="360000" cy="734961"/>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21" name="TextBox 20"/>
          <p:cNvSpPr txBox="1"/>
          <p:nvPr/>
        </p:nvSpPr>
        <p:spPr>
          <a:xfrm>
            <a:off x="2479502" y="3411219"/>
            <a:ext cx="364202" cy="461665"/>
          </a:xfrm>
          <a:prstGeom prst="rect">
            <a:avLst/>
          </a:prstGeom>
          <a:noFill/>
          <a:ln>
            <a:solidFill>
              <a:schemeClr val="bg1"/>
            </a:solidFill>
          </a:ln>
        </p:spPr>
        <p:txBody>
          <a:bodyPr wrap="none" rtlCol="0">
            <a:spAutoFit/>
          </a:bodyPr>
          <a:lstStyle/>
          <a:p>
            <a:r>
              <a:rPr lang="en-GB" sz="2400" b="1" dirty="0" smtClean="0">
                <a:latin typeface="+mn-lt"/>
                <a:cs typeface="Courier New" pitchFamily="49" charset="0"/>
              </a:rPr>
              <a:t>+</a:t>
            </a:r>
          </a:p>
        </p:txBody>
      </p:sp>
      <p:sp>
        <p:nvSpPr>
          <p:cNvPr id="22" name="TextBox 21"/>
          <p:cNvSpPr txBox="1"/>
          <p:nvPr/>
        </p:nvSpPr>
        <p:spPr>
          <a:xfrm>
            <a:off x="4311073" y="3430615"/>
            <a:ext cx="364202" cy="461665"/>
          </a:xfrm>
          <a:prstGeom prst="rect">
            <a:avLst/>
          </a:prstGeom>
          <a:noFill/>
        </p:spPr>
        <p:txBody>
          <a:bodyPr wrap="none" rtlCol="0">
            <a:spAutoFit/>
          </a:bodyPr>
          <a:lstStyle/>
          <a:p>
            <a:r>
              <a:rPr lang="en-GB" sz="2400" b="1" dirty="0" smtClean="0">
                <a:latin typeface="+mn-lt"/>
                <a:cs typeface="Courier New" pitchFamily="49" charset="0"/>
              </a:rPr>
              <a:t>+</a:t>
            </a:r>
          </a:p>
        </p:txBody>
      </p:sp>
      <p:sp>
        <p:nvSpPr>
          <p:cNvPr id="23" name="TextBox 22"/>
          <p:cNvSpPr txBox="1"/>
          <p:nvPr/>
        </p:nvSpPr>
        <p:spPr>
          <a:xfrm>
            <a:off x="6056746" y="3463867"/>
            <a:ext cx="364202" cy="461665"/>
          </a:xfrm>
          <a:prstGeom prst="rect">
            <a:avLst/>
          </a:prstGeom>
          <a:noFill/>
        </p:spPr>
        <p:txBody>
          <a:bodyPr wrap="none" rtlCol="0">
            <a:spAutoFit/>
          </a:bodyPr>
          <a:lstStyle/>
          <a:p>
            <a:r>
              <a:rPr lang="en-GB" sz="2400" b="1" dirty="0" smtClean="0">
                <a:latin typeface="+mn-lt"/>
                <a:cs typeface="Courier New" pitchFamily="49" charset="0"/>
              </a:rPr>
              <a:t>+</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Factors in deciding the delivery approach</a:t>
            </a:r>
            <a:endParaRPr lang="en-GB" dirty="0"/>
          </a:p>
        </p:txBody>
      </p:sp>
      <p:sp>
        <p:nvSpPr>
          <p:cNvPr id="3" name="Title 2"/>
          <p:cNvSpPr>
            <a:spLocks noGrp="1"/>
          </p:cNvSpPr>
          <p:nvPr>
            <p:ph type="title"/>
          </p:nvPr>
        </p:nvSpPr>
        <p:spPr/>
        <p:txBody>
          <a:bodyPr/>
          <a:lstStyle/>
          <a:p>
            <a:r>
              <a:rPr lang="en-GB" dirty="0" smtClean="0"/>
              <a:t>Delivering the Solution</a:t>
            </a:r>
            <a:endParaRPr lang="en-GB" dirty="0"/>
          </a:p>
        </p:txBody>
      </p:sp>
      <p:sp>
        <p:nvSpPr>
          <p:cNvPr id="4" name="Rectangle 3"/>
          <p:cNvSpPr/>
          <p:nvPr/>
        </p:nvSpPr>
        <p:spPr>
          <a:xfrm>
            <a:off x="1050599" y="1529542"/>
            <a:ext cx="6982690" cy="914400"/>
          </a:xfrm>
          <a:prstGeom prst="rect">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chemeClr val="tx1"/>
                </a:solidFill>
                <a:latin typeface="Arial" pitchFamily="34" charset="0"/>
                <a:cs typeface="Arial" pitchFamily="34" charset="0"/>
              </a:rPr>
              <a:t>The nature of the organisation and project that will provide the basis for deciding how the solution will be delivered</a:t>
            </a:r>
          </a:p>
        </p:txBody>
      </p:sp>
      <p:sp>
        <p:nvSpPr>
          <p:cNvPr id="5" name="Rectangle 4"/>
          <p:cNvSpPr/>
          <p:nvPr/>
        </p:nvSpPr>
        <p:spPr>
          <a:xfrm>
            <a:off x="1149465" y="3195089"/>
            <a:ext cx="1113906" cy="914400"/>
          </a:xfrm>
          <a:prstGeom prst="rect">
            <a:avLst/>
          </a:prstGeom>
          <a:solidFill>
            <a:schemeClr val="accent2"/>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Adopted process for delivery</a:t>
            </a:r>
          </a:p>
        </p:txBody>
      </p:sp>
      <p:sp>
        <p:nvSpPr>
          <p:cNvPr id="6" name="Rectangle 5"/>
          <p:cNvSpPr/>
          <p:nvPr/>
        </p:nvSpPr>
        <p:spPr>
          <a:xfrm>
            <a:off x="2994891" y="3211714"/>
            <a:ext cx="1080654" cy="914400"/>
          </a:xfrm>
          <a:prstGeom prst="rect">
            <a:avLst/>
          </a:prstGeom>
          <a:solidFill>
            <a:schemeClr val="accent6">
              <a:lumMod val="9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Methods and standards</a:t>
            </a:r>
          </a:p>
        </p:txBody>
      </p:sp>
      <p:sp>
        <p:nvSpPr>
          <p:cNvPr id="7" name="Rectangle 6"/>
          <p:cNvSpPr/>
          <p:nvPr/>
        </p:nvSpPr>
        <p:spPr>
          <a:xfrm>
            <a:off x="4856942" y="3228340"/>
            <a:ext cx="914400" cy="914400"/>
          </a:xfrm>
          <a:prstGeom prst="rect">
            <a:avLst/>
          </a:prstGeom>
          <a:solidFill>
            <a:schemeClr val="accent4">
              <a:lumMod val="20000"/>
              <a:lumOff val="8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Who will be involved</a:t>
            </a:r>
          </a:p>
        </p:txBody>
      </p:sp>
      <p:sp>
        <p:nvSpPr>
          <p:cNvPr id="8" name="Rectangle 7"/>
          <p:cNvSpPr/>
          <p:nvPr/>
        </p:nvSpPr>
        <p:spPr>
          <a:xfrm>
            <a:off x="6635865" y="3244966"/>
            <a:ext cx="1363288" cy="914400"/>
          </a:xfrm>
          <a:prstGeom prst="rect">
            <a:avLst/>
          </a:prstGeom>
          <a:solidFill>
            <a:schemeClr val="accent5">
              <a:lumMod val="90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schemeClr val="tx1"/>
                </a:solidFill>
                <a:latin typeface="Arial" pitchFamily="34" charset="0"/>
                <a:cs typeface="Arial" pitchFamily="34" charset="0"/>
              </a:rPr>
              <a:t>Products being delivered</a:t>
            </a:r>
          </a:p>
        </p:txBody>
      </p:sp>
      <p:sp>
        <p:nvSpPr>
          <p:cNvPr id="15" name="Rectangle 14"/>
          <p:cNvSpPr/>
          <p:nvPr/>
        </p:nvSpPr>
        <p:spPr>
          <a:xfrm>
            <a:off x="1049944" y="4987636"/>
            <a:ext cx="6984000" cy="914400"/>
          </a:xfrm>
          <a:prstGeom prst="rect">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rial" pitchFamily="34" charset="0"/>
                <a:cs typeface="Arial" pitchFamily="34" charset="0"/>
              </a:rPr>
              <a:t>The management and development techniques used to plan, analyse and document the project work</a:t>
            </a:r>
          </a:p>
        </p:txBody>
      </p:sp>
      <p:sp>
        <p:nvSpPr>
          <p:cNvPr id="10" name="Down Arrow 9"/>
          <p:cNvSpPr/>
          <p:nvPr/>
        </p:nvSpPr>
        <p:spPr>
          <a:xfrm>
            <a:off x="1527602"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2" name="Down Arrow 11"/>
          <p:cNvSpPr/>
          <p:nvPr/>
        </p:nvSpPr>
        <p:spPr>
          <a:xfrm>
            <a:off x="3356402"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3" name="Down Arrow 12"/>
          <p:cNvSpPr/>
          <p:nvPr/>
        </p:nvSpPr>
        <p:spPr>
          <a:xfrm>
            <a:off x="5135326"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4" name="Down Arrow 13"/>
          <p:cNvSpPr/>
          <p:nvPr/>
        </p:nvSpPr>
        <p:spPr>
          <a:xfrm>
            <a:off x="7138693" y="2565400"/>
            <a:ext cx="360000" cy="540000"/>
          </a:xfrm>
          <a:prstGeom prst="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6" name="Up-Down Arrow 15"/>
          <p:cNvSpPr/>
          <p:nvPr/>
        </p:nvSpPr>
        <p:spPr>
          <a:xfrm>
            <a:off x="1527602" y="4211075"/>
            <a:ext cx="360000" cy="782893"/>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7" name="Up-Down Arrow 16"/>
          <p:cNvSpPr/>
          <p:nvPr/>
        </p:nvSpPr>
        <p:spPr>
          <a:xfrm>
            <a:off x="3356402" y="4211075"/>
            <a:ext cx="360000" cy="782893"/>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8" name="Up-Down Arrow 17"/>
          <p:cNvSpPr/>
          <p:nvPr/>
        </p:nvSpPr>
        <p:spPr>
          <a:xfrm>
            <a:off x="5135326" y="4211075"/>
            <a:ext cx="360000" cy="766916"/>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19" name="Up-Down Arrow 18"/>
          <p:cNvSpPr/>
          <p:nvPr/>
        </p:nvSpPr>
        <p:spPr>
          <a:xfrm>
            <a:off x="7138693" y="4211075"/>
            <a:ext cx="360000" cy="734961"/>
          </a:xfrm>
          <a:prstGeom prst="upDownArrow">
            <a:avLst/>
          </a:prstGeom>
          <a:solidFill>
            <a:schemeClr val="accent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21" name="TextBox 20"/>
          <p:cNvSpPr txBox="1"/>
          <p:nvPr/>
        </p:nvSpPr>
        <p:spPr>
          <a:xfrm>
            <a:off x="2479502" y="3411219"/>
            <a:ext cx="364202" cy="461665"/>
          </a:xfrm>
          <a:prstGeom prst="rect">
            <a:avLst/>
          </a:prstGeom>
          <a:noFill/>
          <a:ln>
            <a:solidFill>
              <a:schemeClr val="bg1"/>
            </a:solidFill>
          </a:ln>
        </p:spPr>
        <p:txBody>
          <a:bodyPr wrap="none" rtlCol="0">
            <a:spAutoFit/>
          </a:bodyPr>
          <a:lstStyle/>
          <a:p>
            <a:r>
              <a:rPr lang="en-GB" sz="2400" b="1" dirty="0" smtClean="0">
                <a:latin typeface="+mn-lt"/>
                <a:cs typeface="Courier New" pitchFamily="49" charset="0"/>
              </a:rPr>
              <a:t>+</a:t>
            </a:r>
          </a:p>
        </p:txBody>
      </p:sp>
      <p:sp>
        <p:nvSpPr>
          <p:cNvPr id="22" name="TextBox 21"/>
          <p:cNvSpPr txBox="1"/>
          <p:nvPr/>
        </p:nvSpPr>
        <p:spPr>
          <a:xfrm>
            <a:off x="4311073" y="3430615"/>
            <a:ext cx="364202" cy="461665"/>
          </a:xfrm>
          <a:prstGeom prst="rect">
            <a:avLst/>
          </a:prstGeom>
          <a:noFill/>
        </p:spPr>
        <p:txBody>
          <a:bodyPr wrap="none" rtlCol="0">
            <a:spAutoFit/>
          </a:bodyPr>
          <a:lstStyle/>
          <a:p>
            <a:r>
              <a:rPr lang="en-GB" sz="2400" b="1" dirty="0" smtClean="0">
                <a:latin typeface="+mn-lt"/>
                <a:cs typeface="Courier New" pitchFamily="49" charset="0"/>
              </a:rPr>
              <a:t>+</a:t>
            </a:r>
          </a:p>
        </p:txBody>
      </p:sp>
      <p:sp>
        <p:nvSpPr>
          <p:cNvPr id="23" name="TextBox 22"/>
          <p:cNvSpPr txBox="1"/>
          <p:nvPr/>
        </p:nvSpPr>
        <p:spPr>
          <a:xfrm>
            <a:off x="6056746" y="3463867"/>
            <a:ext cx="364202" cy="461665"/>
          </a:xfrm>
          <a:prstGeom prst="rect">
            <a:avLst/>
          </a:prstGeom>
          <a:noFill/>
        </p:spPr>
        <p:txBody>
          <a:bodyPr wrap="none" rtlCol="0">
            <a:spAutoFit/>
          </a:bodyPr>
          <a:lstStyle/>
          <a:p>
            <a:r>
              <a:rPr lang="en-GB" sz="2400" b="1" dirty="0" smtClean="0">
                <a:latin typeface="+mn-lt"/>
                <a:cs typeface="Courier New" pitchFamily="49" charset="0"/>
              </a:rPr>
              <a:t>+</a:t>
            </a:r>
          </a:p>
        </p:txBody>
      </p:sp>
    </p:spTree>
    <p:extLst>
      <p:ext uri="{BB962C8B-B14F-4D97-AF65-F5344CB8AC3E}">
        <p14:creationId xmlns:p14="http://schemas.microsoft.com/office/powerpoint/2010/main" val="397718812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2"/>
          <p:cNvSpPr>
            <a:spLocks noGrp="1" noChangeArrowheads="1"/>
          </p:cNvSpPr>
          <p:nvPr>
            <p:ph type="title"/>
          </p:nvPr>
        </p:nvSpPr>
        <p:spPr/>
        <p:txBody>
          <a:bodyPr/>
          <a:lstStyle/>
          <a:p>
            <a:pPr defTabSz="762000" eaLnBrk="1" hangingPunct="1"/>
            <a:r>
              <a:rPr lang="en-US" dirty="0" smtClean="0"/>
              <a:t>Lifecycle for Business Change</a:t>
            </a:r>
          </a:p>
        </p:txBody>
      </p:sp>
      <p:pic>
        <p:nvPicPr>
          <p:cNvPr id="18" name="Picture 17" descr="Business_change_lifecycle_BAFOUND.png"/>
          <p:cNvPicPr>
            <a:picLocks noChangeAspect="1"/>
          </p:cNvPicPr>
          <p:nvPr/>
        </p:nvPicPr>
        <p:blipFill>
          <a:blip r:embed="rId3" cstate="print"/>
          <a:stretch>
            <a:fillRect/>
          </a:stretch>
        </p:blipFill>
        <p:spPr>
          <a:xfrm>
            <a:off x="1298767" y="1270312"/>
            <a:ext cx="6541727" cy="4826561"/>
          </a:xfrm>
          <a:prstGeom prst="rect">
            <a:avLst/>
          </a:prstGeom>
        </p:spPr>
      </p:pic>
      <p:sp>
        <p:nvSpPr>
          <p:cNvPr id="2" name="TextBox 1"/>
          <p:cNvSpPr txBox="1"/>
          <p:nvPr/>
        </p:nvSpPr>
        <p:spPr>
          <a:xfrm>
            <a:off x="3265714" y="1724297"/>
            <a:ext cx="933007" cy="353943"/>
          </a:xfrm>
          <a:prstGeom prst="rect">
            <a:avLst/>
          </a:prstGeom>
          <a:noFill/>
          <a:ln>
            <a:noFill/>
          </a:ln>
        </p:spPr>
        <p:txBody>
          <a:bodyPr wrap="square" rtlCol="0">
            <a:spAutoFit/>
          </a:bodyPr>
          <a:lstStyle/>
          <a:p>
            <a:r>
              <a:rPr lang="en-GB" sz="1700" b="1" dirty="0" smtClean="0">
                <a:latin typeface="Arial" panose="020B0604020202020204" pitchFamily="34" charset="0"/>
                <a:cs typeface="Arial" panose="020B0604020202020204" pitchFamily="34" charset="0"/>
              </a:rPr>
              <a:t>e</a:t>
            </a:r>
          </a:p>
        </p:txBody>
      </p:sp>
      <p:sp>
        <p:nvSpPr>
          <p:cNvPr id="8" name="TextBox 7"/>
          <p:cNvSpPr txBox="1"/>
          <p:nvPr/>
        </p:nvSpPr>
        <p:spPr>
          <a:xfrm>
            <a:off x="6664417" y="1438904"/>
            <a:ext cx="933007" cy="353943"/>
          </a:xfrm>
          <a:prstGeom prst="rect">
            <a:avLst/>
          </a:prstGeom>
          <a:noFill/>
          <a:ln>
            <a:noFill/>
          </a:ln>
        </p:spPr>
        <p:txBody>
          <a:bodyPr wrap="square" rtlCol="0">
            <a:spAutoFit/>
          </a:bodyPr>
          <a:lstStyle/>
          <a:p>
            <a:r>
              <a:rPr lang="en-GB" sz="1650" b="1" dirty="0" smtClean="0">
                <a:latin typeface="Arial" panose="020B0604020202020204" pitchFamily="34" charset="0"/>
                <a:cs typeface="Arial" panose="020B0604020202020204" pitchFamily="34" charset="0"/>
              </a:rPr>
              <a:t>s</a:t>
            </a:r>
          </a:p>
        </p:txBody>
      </p:sp>
    </p:spTree>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46379" y="4460458"/>
            <a:ext cx="4114800" cy="1424355"/>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Arial" panose="020B0604020202020204" pitchFamily="34" charset="0"/>
              <a:buChar char="•"/>
            </a:pPr>
            <a:r>
              <a:rPr lang="en-GB" sz="1800">
                <a:solidFill>
                  <a:schemeClr val="tx1"/>
                </a:solidFill>
              </a:rPr>
              <a:t>May not be able to elicit all requirements</a:t>
            </a:r>
          </a:p>
          <a:p>
            <a:pPr marL="285750" indent="-285750">
              <a:lnSpc>
                <a:spcPct val="100000"/>
              </a:lnSpc>
              <a:buFont typeface="Arial" panose="020B0604020202020204" pitchFamily="34" charset="0"/>
              <a:buChar char="•"/>
            </a:pPr>
            <a:r>
              <a:rPr lang="en-GB" sz="1800">
                <a:solidFill>
                  <a:schemeClr val="tx1"/>
                </a:solidFill>
              </a:rPr>
              <a:t>Requirements can get outdated quickly</a:t>
            </a:r>
            <a:endParaRPr lang="en-GB" sz="1800" dirty="0">
              <a:solidFill>
                <a:schemeClr val="tx1"/>
              </a:solidFill>
            </a:endParaRPr>
          </a:p>
        </p:txBody>
      </p:sp>
      <p:sp>
        <p:nvSpPr>
          <p:cNvPr id="7" name="Rounded Rectangle 6"/>
          <p:cNvSpPr/>
          <p:nvPr/>
        </p:nvSpPr>
        <p:spPr>
          <a:xfrm>
            <a:off x="446379" y="2694908"/>
            <a:ext cx="4114800" cy="1424354"/>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00000"/>
              </a:lnSpc>
              <a:buFont typeface="Arial" panose="020B0604020202020204" pitchFamily="34" charset="0"/>
              <a:buChar char="•"/>
            </a:pPr>
            <a:r>
              <a:rPr lang="en-GB" sz="1800">
                <a:solidFill>
                  <a:schemeClr val="tx1"/>
                </a:solidFill>
              </a:rPr>
              <a:t>Each stage reviewed and signed off before the next can begin</a:t>
            </a:r>
          </a:p>
          <a:p>
            <a:pPr marL="285750" indent="-285750">
              <a:lnSpc>
                <a:spcPct val="100000"/>
              </a:lnSpc>
              <a:buFont typeface="Arial" panose="020B0604020202020204" pitchFamily="34" charset="0"/>
              <a:buChar char="•"/>
            </a:pPr>
            <a:r>
              <a:rPr lang="en-GB" sz="1800">
                <a:solidFill>
                  <a:schemeClr val="tx1"/>
                </a:solidFill>
              </a:rPr>
              <a:t>High level of control</a:t>
            </a:r>
            <a:endParaRPr lang="en-GB" sz="1800" dirty="0">
              <a:solidFill>
                <a:schemeClr val="tx1"/>
              </a:solidFill>
            </a:endParaRPr>
          </a:p>
        </p:txBody>
      </p:sp>
      <p:sp>
        <p:nvSpPr>
          <p:cNvPr id="161794" name="Rectangle 2"/>
          <p:cNvSpPr>
            <a:spLocks noGrp="1" noChangeArrowheads="1"/>
          </p:cNvSpPr>
          <p:nvPr>
            <p:ph type="title"/>
          </p:nvPr>
        </p:nvSpPr>
        <p:spPr/>
        <p:txBody>
          <a:bodyPr/>
          <a:lstStyle/>
          <a:p>
            <a:pPr>
              <a:lnSpc>
                <a:spcPct val="85000"/>
              </a:lnSpc>
            </a:pPr>
            <a:r>
              <a:rPr lang="en-US" dirty="0" smtClean="0"/>
              <a:t>Waterfall Lifecycle</a:t>
            </a:r>
            <a:endParaRPr lang="en-GB"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1241" y="607366"/>
            <a:ext cx="4478477" cy="5527952"/>
          </a:xfrm>
          <a:prstGeom prst="rect">
            <a:avLst/>
          </a:prstGeom>
        </p:spPr>
      </p:pic>
      <p:sp>
        <p:nvSpPr>
          <p:cNvPr id="4" name="Rectangle 3"/>
          <p:cNvSpPr>
            <a:spLocks noGrp="1" noChangeArrowheads="1"/>
          </p:cNvSpPr>
          <p:nvPr>
            <p:ph type="body" sz="quarter" idx="15"/>
          </p:nvPr>
        </p:nvSpPr>
        <p:spPr>
          <a:xfrm>
            <a:off x="142847" y="1468582"/>
            <a:ext cx="5314524" cy="5195454"/>
          </a:xfrm>
        </p:spPr>
        <p:txBody>
          <a:bodyPr>
            <a:normAutofit/>
          </a:bodyPr>
          <a:lstStyle/>
          <a:p>
            <a:pPr>
              <a:lnSpc>
                <a:spcPct val="100000"/>
              </a:lnSpc>
            </a:pPr>
            <a:r>
              <a:rPr lang="en-GB" sz="2000" dirty="0" smtClean="0"/>
              <a:t>Earliest Software </a:t>
            </a:r>
            <a:r>
              <a:rPr lang="en-GB" dirty="0"/>
              <a:t>D</a:t>
            </a:r>
            <a:r>
              <a:rPr lang="en-GB" sz="2000" dirty="0" smtClean="0"/>
              <a:t>evelopment Lifecycle</a:t>
            </a:r>
          </a:p>
          <a:p>
            <a:pPr>
              <a:lnSpc>
                <a:spcPct val="100000"/>
              </a:lnSpc>
            </a:pPr>
            <a:r>
              <a:rPr lang="en-GB" dirty="0" smtClean="0"/>
              <a:t>Linear</a:t>
            </a:r>
          </a:p>
          <a:p>
            <a:pPr>
              <a:lnSpc>
                <a:spcPct val="100000"/>
              </a:lnSpc>
            </a:pPr>
            <a:endParaRPr lang="en-GB" dirty="0" smtClean="0"/>
          </a:p>
          <a:p>
            <a:pPr>
              <a:lnSpc>
                <a:spcPct val="100000"/>
              </a:lnSpc>
            </a:pPr>
            <a:endParaRPr lang="en-GB" dirty="0" smtClean="0"/>
          </a:p>
          <a:p>
            <a:pPr>
              <a:lnSpc>
                <a:spcPct val="100000"/>
              </a:lnSpc>
            </a:pPr>
            <a:endParaRPr lang="en-US" dirty="0" smtClean="0"/>
          </a:p>
        </p:txBody>
      </p:sp>
      <p:sp>
        <p:nvSpPr>
          <p:cNvPr id="5" name="Rectangle 4"/>
          <p:cNvSpPr/>
          <p:nvPr/>
        </p:nvSpPr>
        <p:spPr>
          <a:xfrm>
            <a:off x="4137825" y="2860372"/>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6" name="Rectangle 5"/>
          <p:cNvSpPr/>
          <p:nvPr/>
        </p:nvSpPr>
        <p:spPr>
          <a:xfrm>
            <a:off x="4162569" y="4753889"/>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290944" y="1120001"/>
            <a:ext cx="8600503" cy="2257236"/>
          </a:xfrm>
          <a:prstGeom prst="roundRect">
            <a:avLst/>
          </a:prstGeom>
          <a:solidFill>
            <a:schemeClr val="accent5"/>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6152" name="Rectangle 12"/>
          <p:cNvSpPr>
            <a:spLocks noGrp="1" noChangeArrowheads="1"/>
          </p:cNvSpPr>
          <p:nvPr>
            <p:ph type="title"/>
          </p:nvPr>
        </p:nvSpPr>
        <p:spPr/>
        <p:txBody>
          <a:bodyPr/>
          <a:lstStyle/>
          <a:p>
            <a:pPr defTabSz="762000" eaLnBrk="1" hangingPunct="1"/>
            <a:r>
              <a:rPr lang="en-US" dirty="0" smtClean="0"/>
              <a:t>The V-model</a:t>
            </a:r>
          </a:p>
        </p:txBody>
      </p:sp>
      <p:sp>
        <p:nvSpPr>
          <p:cNvPr id="6170" name="Text Box 36"/>
          <p:cNvSpPr txBox="1">
            <a:spLocks noChangeArrowheads="1"/>
          </p:cNvSpPr>
          <p:nvPr/>
        </p:nvSpPr>
        <p:spPr bwMode="auto">
          <a:xfrm>
            <a:off x="7075347" y="2515873"/>
            <a:ext cx="1816100" cy="338137"/>
          </a:xfrm>
          <a:prstGeom prst="rect">
            <a:avLst/>
          </a:prstGeom>
          <a:noFill/>
          <a:ln w="12700">
            <a:noFill/>
            <a:miter lim="800000"/>
            <a:headEnd/>
            <a:tailEnd/>
          </a:ln>
        </p:spPr>
        <p:txBody>
          <a:bodyPr>
            <a:spAutoFit/>
          </a:bodyPr>
          <a:lstStyle/>
          <a:p>
            <a:pPr algn="ctr" defTabSz="762000"/>
            <a:r>
              <a:rPr lang="en-US" sz="1600" b="1" dirty="0">
                <a:solidFill>
                  <a:schemeClr val="bg1"/>
                </a:solidFill>
              </a:rPr>
              <a:t>Review </a:t>
            </a:r>
            <a:r>
              <a:rPr lang="en-US" sz="1600" b="1" dirty="0" smtClean="0">
                <a:solidFill>
                  <a:schemeClr val="bg1"/>
                </a:solidFill>
              </a:rPr>
              <a:t>benefits</a:t>
            </a:r>
            <a:endParaRPr lang="en-US" sz="1600" b="1" dirty="0">
              <a:solidFill>
                <a:schemeClr val="bg1"/>
              </a:solidFill>
            </a:endParaRPr>
          </a:p>
        </p:txBody>
      </p:sp>
      <p:sp>
        <p:nvSpPr>
          <p:cNvPr id="6172" name="Text Box 38"/>
          <p:cNvSpPr txBox="1">
            <a:spLocks noChangeArrowheads="1"/>
          </p:cNvSpPr>
          <p:nvPr/>
        </p:nvSpPr>
        <p:spPr bwMode="auto">
          <a:xfrm>
            <a:off x="1008062" y="5953125"/>
            <a:ext cx="7259638" cy="646331"/>
          </a:xfrm>
          <a:prstGeom prst="rect">
            <a:avLst/>
          </a:prstGeom>
          <a:noFill/>
          <a:ln w="25400">
            <a:noFill/>
            <a:prstDash val="dash"/>
            <a:miter lim="800000"/>
            <a:headEnd type="none" w="sm" len="sm"/>
            <a:tailEnd type="none" w="sm" len="sm"/>
          </a:ln>
        </p:spPr>
        <p:txBody>
          <a:bodyPr wrap="square">
            <a:spAutoFit/>
          </a:bodyPr>
          <a:lstStyle/>
          <a:p>
            <a:pPr algn="ctr">
              <a:defRPr/>
            </a:pPr>
            <a:r>
              <a:rPr lang="en-GB" sz="1800" b="1" dirty="0" smtClean="0">
                <a:latin typeface="+mn-lt"/>
              </a:rPr>
              <a:t>In the shaded box is considered </a:t>
            </a:r>
            <a:r>
              <a:rPr lang="en-GB" sz="1800" b="1" dirty="0">
                <a:latin typeface="+mn-lt"/>
              </a:rPr>
              <a:t>the main scope of the </a:t>
            </a:r>
            <a:r>
              <a:rPr lang="en-GB" sz="1800" b="1" dirty="0" smtClean="0">
                <a:latin typeface="+mn-lt"/>
              </a:rPr>
              <a:t>business analyst</a:t>
            </a:r>
            <a:endParaRPr lang="en-GB" sz="1800" b="1" dirty="0">
              <a:latin typeface="+mn-lt"/>
            </a:endParaRPr>
          </a:p>
        </p:txBody>
      </p:sp>
      <p:sp>
        <p:nvSpPr>
          <p:cNvPr id="2" name="Rounded Rectangle 1"/>
          <p:cNvSpPr/>
          <p:nvPr/>
        </p:nvSpPr>
        <p:spPr>
          <a:xfrm>
            <a:off x="636015" y="2553539"/>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Define requirements</a:t>
            </a:r>
          </a:p>
        </p:txBody>
      </p:sp>
      <p:sp>
        <p:nvSpPr>
          <p:cNvPr id="37" name="Rounded Rectangle 36"/>
          <p:cNvSpPr/>
          <p:nvPr/>
        </p:nvSpPr>
        <p:spPr>
          <a:xfrm>
            <a:off x="1196549" y="3619046"/>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Define solution</a:t>
            </a:r>
          </a:p>
        </p:txBody>
      </p:sp>
      <p:sp>
        <p:nvSpPr>
          <p:cNvPr id="38" name="Rounded Rectangle 37"/>
          <p:cNvSpPr/>
          <p:nvPr/>
        </p:nvSpPr>
        <p:spPr>
          <a:xfrm>
            <a:off x="1785942" y="4675028"/>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Develop solution</a:t>
            </a:r>
          </a:p>
        </p:txBody>
      </p:sp>
      <p:sp>
        <p:nvSpPr>
          <p:cNvPr id="39" name="Rounded Rectangle 38"/>
          <p:cNvSpPr/>
          <p:nvPr/>
        </p:nvSpPr>
        <p:spPr>
          <a:xfrm>
            <a:off x="6623919" y="2553538"/>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Ensure user acceptance</a:t>
            </a:r>
          </a:p>
        </p:txBody>
      </p:sp>
      <p:sp>
        <p:nvSpPr>
          <p:cNvPr id="40" name="Rounded Rectangle 39"/>
          <p:cNvSpPr/>
          <p:nvPr/>
        </p:nvSpPr>
        <p:spPr>
          <a:xfrm>
            <a:off x="6052202" y="3619045"/>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Test solution</a:t>
            </a:r>
          </a:p>
        </p:txBody>
      </p:sp>
      <p:sp>
        <p:nvSpPr>
          <p:cNvPr id="44" name="Rounded Rectangle 43"/>
          <p:cNvSpPr/>
          <p:nvPr/>
        </p:nvSpPr>
        <p:spPr>
          <a:xfrm>
            <a:off x="5397284" y="4676290"/>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Test modules</a:t>
            </a:r>
          </a:p>
        </p:txBody>
      </p:sp>
      <p:cxnSp>
        <p:nvCxnSpPr>
          <p:cNvPr id="4" name="Elbow Connector 3"/>
          <p:cNvCxnSpPr>
            <a:stCxn id="38" idx="3"/>
            <a:endCxn id="44" idx="1"/>
          </p:cNvCxnSpPr>
          <p:nvPr/>
        </p:nvCxnSpPr>
        <p:spPr>
          <a:xfrm>
            <a:off x="3749102" y="4965974"/>
            <a:ext cx="1648182" cy="1262"/>
          </a:xfrm>
          <a:prstGeom prst="bent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7" idx="3"/>
            <a:endCxn id="40" idx="1"/>
          </p:cNvCxnSpPr>
          <p:nvPr/>
        </p:nvCxnSpPr>
        <p:spPr>
          <a:xfrm flipV="1">
            <a:off x="3159709" y="3909991"/>
            <a:ext cx="2892493" cy="1"/>
          </a:xfrm>
          <a:prstGeom prst="bent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2" idx="3"/>
            <a:endCxn id="39" idx="1"/>
          </p:cNvCxnSpPr>
          <p:nvPr/>
        </p:nvCxnSpPr>
        <p:spPr>
          <a:xfrm flipV="1">
            <a:off x="2599175" y="2844484"/>
            <a:ext cx="4024744" cy="1"/>
          </a:xfrm>
          <a:prstGeom prst="bent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575992" y="2515873"/>
            <a:ext cx="1963160" cy="6278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Acceptance criteria</a:t>
            </a:r>
          </a:p>
        </p:txBody>
      </p:sp>
      <p:sp>
        <p:nvSpPr>
          <p:cNvPr id="50" name="Rounded Rectangle 49"/>
          <p:cNvSpPr/>
          <p:nvPr/>
        </p:nvSpPr>
        <p:spPr>
          <a:xfrm>
            <a:off x="3589738" y="3571855"/>
            <a:ext cx="1963160" cy="6278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System test criteria</a:t>
            </a:r>
          </a:p>
        </p:txBody>
      </p:sp>
      <p:sp>
        <p:nvSpPr>
          <p:cNvPr id="51" name="Rounded Rectangle 50"/>
          <p:cNvSpPr/>
          <p:nvPr/>
        </p:nvSpPr>
        <p:spPr>
          <a:xfrm>
            <a:off x="3575992" y="4657620"/>
            <a:ext cx="1963160" cy="6278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Unit test </a:t>
            </a:r>
          </a:p>
          <a:p>
            <a:pPr algn="ctr"/>
            <a:r>
              <a:rPr lang="en-GB" sz="1600" dirty="0" smtClean="0">
                <a:solidFill>
                  <a:schemeClr val="tx1"/>
                </a:solidFill>
                <a:latin typeface="Arial" pitchFamily="34" charset="0"/>
                <a:cs typeface="Arial" pitchFamily="34" charset="0"/>
              </a:rPr>
              <a:t>criteria</a:t>
            </a:r>
          </a:p>
        </p:txBody>
      </p:sp>
      <p:cxnSp>
        <p:nvCxnSpPr>
          <p:cNvPr id="11" name="Straight Arrow Connector 10"/>
          <p:cNvCxnSpPr>
            <a:stCxn id="2" idx="2"/>
            <a:endCxn id="37" idx="0"/>
          </p:cNvCxnSpPr>
          <p:nvPr/>
        </p:nvCxnSpPr>
        <p:spPr>
          <a:xfrm>
            <a:off x="1617595" y="3135430"/>
            <a:ext cx="560534" cy="48361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7" idx="2"/>
            <a:endCxn id="38" idx="0"/>
          </p:cNvCxnSpPr>
          <p:nvPr/>
        </p:nvCxnSpPr>
        <p:spPr>
          <a:xfrm>
            <a:off x="2178129" y="4200937"/>
            <a:ext cx="589393" cy="474091"/>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0" idx="0"/>
            <a:endCxn id="39" idx="2"/>
          </p:cNvCxnSpPr>
          <p:nvPr/>
        </p:nvCxnSpPr>
        <p:spPr>
          <a:xfrm flipV="1">
            <a:off x="7033782" y="3135429"/>
            <a:ext cx="571717" cy="483616"/>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44" idx="0"/>
            <a:endCxn id="40" idx="2"/>
          </p:cNvCxnSpPr>
          <p:nvPr/>
        </p:nvCxnSpPr>
        <p:spPr>
          <a:xfrm flipV="1">
            <a:off x="6378864" y="4200936"/>
            <a:ext cx="654918" cy="47535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142844" y="1498201"/>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Analyse business needs</a:t>
            </a:r>
          </a:p>
        </p:txBody>
      </p:sp>
      <p:sp>
        <p:nvSpPr>
          <p:cNvPr id="64" name="Rounded Rectangle 63"/>
          <p:cNvSpPr/>
          <p:nvPr/>
        </p:nvSpPr>
        <p:spPr>
          <a:xfrm>
            <a:off x="7130834" y="1496293"/>
            <a:ext cx="1963160" cy="581891"/>
          </a:xfrm>
          <a:prstGeom prst="roundRect">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Review benefits</a:t>
            </a:r>
            <a:endParaRPr lang="en-GB" sz="1600" dirty="0">
              <a:solidFill>
                <a:schemeClr val="tx1"/>
              </a:solidFill>
              <a:latin typeface="Arial" pitchFamily="34" charset="0"/>
              <a:cs typeface="Arial" pitchFamily="34" charset="0"/>
            </a:endParaRPr>
          </a:p>
        </p:txBody>
      </p:sp>
      <p:cxnSp>
        <p:nvCxnSpPr>
          <p:cNvPr id="65" name="Elbow Connector 64"/>
          <p:cNvCxnSpPr>
            <a:stCxn id="63" idx="3"/>
            <a:endCxn id="64" idx="1"/>
          </p:cNvCxnSpPr>
          <p:nvPr/>
        </p:nvCxnSpPr>
        <p:spPr>
          <a:xfrm flipV="1">
            <a:off x="2106004" y="1787239"/>
            <a:ext cx="5024830" cy="1908"/>
          </a:xfrm>
          <a:prstGeom prst="bentConnector3">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3518033" y="1456212"/>
            <a:ext cx="1963160" cy="6278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Business </a:t>
            </a:r>
          </a:p>
          <a:p>
            <a:pPr algn="ctr"/>
            <a:r>
              <a:rPr lang="en-GB" sz="1600" dirty="0" smtClean="0">
                <a:solidFill>
                  <a:schemeClr val="tx1"/>
                </a:solidFill>
                <a:latin typeface="Arial" pitchFamily="34" charset="0"/>
                <a:cs typeface="Arial" pitchFamily="34" charset="0"/>
              </a:rPr>
              <a:t>case</a:t>
            </a:r>
          </a:p>
        </p:txBody>
      </p:sp>
      <p:cxnSp>
        <p:nvCxnSpPr>
          <p:cNvPr id="67" name="Straight Arrow Connector 66"/>
          <p:cNvCxnSpPr>
            <a:stCxn id="63" idx="2"/>
            <a:endCxn id="2" idx="0"/>
          </p:cNvCxnSpPr>
          <p:nvPr/>
        </p:nvCxnSpPr>
        <p:spPr>
          <a:xfrm>
            <a:off x="1124424" y="2080092"/>
            <a:ext cx="493171" cy="47344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9" idx="0"/>
            <a:endCxn id="64" idx="2"/>
          </p:cNvCxnSpPr>
          <p:nvPr/>
        </p:nvCxnSpPr>
        <p:spPr>
          <a:xfrm flipV="1">
            <a:off x="7605499" y="2078184"/>
            <a:ext cx="506915" cy="475354"/>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2" name="Rounded Rectangle 9231"/>
          <p:cNvSpPr/>
          <p:nvPr/>
        </p:nvSpPr>
        <p:spPr>
          <a:xfrm>
            <a:off x="6415318" y="857567"/>
            <a:ext cx="2335464" cy="5286078"/>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78" name="Rounded Rectangle 77"/>
          <p:cNvSpPr/>
          <p:nvPr/>
        </p:nvSpPr>
        <p:spPr>
          <a:xfrm>
            <a:off x="6535059" y="3521222"/>
            <a:ext cx="2133600" cy="24505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77" name="Rounded Rectangle 76"/>
          <p:cNvSpPr/>
          <p:nvPr/>
        </p:nvSpPr>
        <p:spPr>
          <a:xfrm>
            <a:off x="6516914" y="988805"/>
            <a:ext cx="2133600" cy="24505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9219" name="Rectangle 20"/>
          <p:cNvSpPr>
            <a:spLocks noGrp="1" noChangeArrowheads="1"/>
          </p:cNvSpPr>
          <p:nvPr>
            <p:ph type="body" sz="quarter" idx="15"/>
          </p:nvPr>
        </p:nvSpPr>
        <p:spPr>
          <a:xfrm>
            <a:off x="142847" y="928670"/>
            <a:ext cx="4559782" cy="5791444"/>
          </a:xfrm>
        </p:spPr>
        <p:txBody>
          <a:bodyPr>
            <a:normAutofit/>
          </a:bodyPr>
          <a:lstStyle/>
          <a:p>
            <a:pPr>
              <a:lnSpc>
                <a:spcPct val="150000"/>
              </a:lnSpc>
            </a:pPr>
            <a:r>
              <a:rPr lang="en-US" b="0" dirty="0" smtClean="0"/>
              <a:t>Analysis and design completed up front</a:t>
            </a:r>
          </a:p>
          <a:p>
            <a:pPr>
              <a:lnSpc>
                <a:spcPct val="150000"/>
              </a:lnSpc>
            </a:pPr>
            <a:endParaRPr lang="en-US" b="0" dirty="0" smtClean="0"/>
          </a:p>
          <a:p>
            <a:pPr>
              <a:lnSpc>
                <a:spcPct val="150000"/>
              </a:lnSpc>
            </a:pPr>
            <a:r>
              <a:rPr lang="en-US" b="0" dirty="0" smtClean="0"/>
              <a:t>Development divided into discrete phases</a:t>
            </a:r>
          </a:p>
          <a:p>
            <a:pPr>
              <a:lnSpc>
                <a:spcPct val="150000"/>
              </a:lnSpc>
            </a:pPr>
            <a:endParaRPr lang="en-US" b="0" dirty="0" smtClean="0"/>
          </a:p>
          <a:p>
            <a:pPr>
              <a:lnSpc>
                <a:spcPct val="150000"/>
              </a:lnSpc>
            </a:pPr>
            <a:r>
              <a:rPr lang="en-US" b="0" dirty="0" smtClean="0"/>
              <a:t>Product decomposed into components</a:t>
            </a:r>
          </a:p>
          <a:p>
            <a:pPr>
              <a:lnSpc>
                <a:spcPct val="150000"/>
              </a:lnSpc>
            </a:pPr>
            <a:endParaRPr lang="en-US" b="0" dirty="0" smtClean="0"/>
          </a:p>
          <a:p>
            <a:pPr>
              <a:lnSpc>
                <a:spcPct val="150000"/>
              </a:lnSpc>
            </a:pPr>
            <a:r>
              <a:rPr lang="en-US" b="0" dirty="0" smtClean="0"/>
              <a:t>Evolutionary</a:t>
            </a:r>
            <a:endParaRPr lang="en-US" b="0" dirty="0"/>
          </a:p>
          <a:p>
            <a:pPr>
              <a:lnSpc>
                <a:spcPct val="150000"/>
              </a:lnSpc>
            </a:pPr>
            <a:endParaRPr lang="en-US" b="0" dirty="0" smtClean="0"/>
          </a:p>
        </p:txBody>
      </p:sp>
      <p:sp>
        <p:nvSpPr>
          <p:cNvPr id="9218" name="Rectangle 19"/>
          <p:cNvSpPr>
            <a:spLocks noGrp="1" noChangeArrowheads="1"/>
          </p:cNvSpPr>
          <p:nvPr>
            <p:ph type="title"/>
          </p:nvPr>
        </p:nvSpPr>
        <p:spPr/>
        <p:txBody>
          <a:bodyPr/>
          <a:lstStyle/>
          <a:p>
            <a:r>
              <a:rPr lang="en-US" dirty="0" smtClean="0"/>
              <a:t>Incremental Delivery</a:t>
            </a:r>
            <a:endParaRPr lang="en-GB" dirty="0" smtClean="0"/>
          </a:p>
        </p:txBody>
      </p:sp>
      <p:sp>
        <p:nvSpPr>
          <p:cNvPr id="9222" name="Rounded Rectangle 9221"/>
          <p:cNvSpPr/>
          <p:nvPr/>
        </p:nvSpPr>
        <p:spPr>
          <a:xfrm>
            <a:off x="4307113" y="1561509"/>
            <a:ext cx="1277257" cy="696686"/>
          </a:xfrm>
          <a:prstGeom prst="roundRect">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Feasibility Study</a:t>
            </a:r>
          </a:p>
        </p:txBody>
      </p:sp>
      <p:sp>
        <p:nvSpPr>
          <p:cNvPr id="39" name="Rounded Rectangle 38"/>
          <p:cNvSpPr/>
          <p:nvPr/>
        </p:nvSpPr>
        <p:spPr>
          <a:xfrm>
            <a:off x="4648200" y="2418096"/>
            <a:ext cx="1277257" cy="696686"/>
          </a:xfrm>
          <a:prstGeom prst="roundRect">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Analysis</a:t>
            </a:r>
          </a:p>
        </p:txBody>
      </p:sp>
      <p:sp>
        <p:nvSpPr>
          <p:cNvPr id="40" name="Rounded Rectangle 39"/>
          <p:cNvSpPr/>
          <p:nvPr/>
        </p:nvSpPr>
        <p:spPr>
          <a:xfrm>
            <a:off x="5050970" y="3297433"/>
            <a:ext cx="1277257" cy="696686"/>
          </a:xfrm>
          <a:prstGeom prst="roundRect">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itchFamily="34" charset="0"/>
                <a:cs typeface="Arial" pitchFamily="34" charset="0"/>
              </a:rPr>
              <a:t>Design</a:t>
            </a:r>
          </a:p>
        </p:txBody>
      </p:sp>
      <p:sp>
        <p:nvSpPr>
          <p:cNvPr id="43" name="Rounded Rectangle 42"/>
          <p:cNvSpPr/>
          <p:nvPr/>
        </p:nvSpPr>
        <p:spPr>
          <a:xfrm>
            <a:off x="6669315" y="1277257"/>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Develop</a:t>
            </a:r>
          </a:p>
        </p:txBody>
      </p:sp>
      <p:cxnSp>
        <p:nvCxnSpPr>
          <p:cNvPr id="9224" name="Elbow Connector 9223"/>
          <p:cNvCxnSpPr>
            <a:stCxn id="9222" idx="3"/>
          </p:cNvCxnSpPr>
          <p:nvPr/>
        </p:nvCxnSpPr>
        <p:spPr>
          <a:xfrm>
            <a:off x="5584370" y="1909852"/>
            <a:ext cx="210458" cy="50824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39" idx="1"/>
          </p:cNvCxnSpPr>
          <p:nvPr/>
        </p:nvCxnSpPr>
        <p:spPr>
          <a:xfrm rot="10800000">
            <a:off x="4444998" y="2264965"/>
            <a:ext cx="203202" cy="501475"/>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9" idx="3"/>
          </p:cNvCxnSpPr>
          <p:nvPr/>
        </p:nvCxnSpPr>
        <p:spPr>
          <a:xfrm>
            <a:off x="5925457" y="2766439"/>
            <a:ext cx="210458" cy="550321"/>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0" idx="1"/>
          </p:cNvCxnSpPr>
          <p:nvPr/>
        </p:nvCxnSpPr>
        <p:spPr>
          <a:xfrm rot="10800000">
            <a:off x="4847770" y="3130276"/>
            <a:ext cx="203201" cy="515501"/>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6963231" y="1879967"/>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Test</a:t>
            </a:r>
          </a:p>
        </p:txBody>
      </p:sp>
      <p:sp>
        <p:nvSpPr>
          <p:cNvPr id="55" name="Rounded Rectangle 54"/>
          <p:cNvSpPr/>
          <p:nvPr/>
        </p:nvSpPr>
        <p:spPr>
          <a:xfrm>
            <a:off x="7260771" y="2469140"/>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Implement</a:t>
            </a:r>
          </a:p>
        </p:txBody>
      </p:sp>
      <p:cxnSp>
        <p:nvCxnSpPr>
          <p:cNvPr id="56" name="Elbow Connector 55"/>
          <p:cNvCxnSpPr>
            <a:stCxn id="43" idx="3"/>
          </p:cNvCxnSpPr>
          <p:nvPr/>
        </p:nvCxnSpPr>
        <p:spPr>
          <a:xfrm>
            <a:off x="7946572" y="1506224"/>
            <a:ext cx="152399" cy="373743"/>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54" idx="3"/>
          </p:cNvCxnSpPr>
          <p:nvPr/>
        </p:nvCxnSpPr>
        <p:spPr>
          <a:xfrm>
            <a:off x="8240488" y="2108934"/>
            <a:ext cx="152399" cy="37374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5" idx="1"/>
          </p:cNvCxnSpPr>
          <p:nvPr/>
        </p:nvCxnSpPr>
        <p:spPr>
          <a:xfrm rot="10800000">
            <a:off x="7082971" y="2337901"/>
            <a:ext cx="177800" cy="360206"/>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4" idx="1"/>
          </p:cNvCxnSpPr>
          <p:nvPr/>
        </p:nvCxnSpPr>
        <p:spPr>
          <a:xfrm rot="10800000">
            <a:off x="6785431" y="1757066"/>
            <a:ext cx="177800" cy="351869"/>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6669315" y="3799522"/>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Develop</a:t>
            </a:r>
          </a:p>
        </p:txBody>
      </p:sp>
      <p:sp>
        <p:nvSpPr>
          <p:cNvPr id="66" name="Rounded Rectangle 65"/>
          <p:cNvSpPr/>
          <p:nvPr/>
        </p:nvSpPr>
        <p:spPr>
          <a:xfrm>
            <a:off x="6963231" y="4402232"/>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Test</a:t>
            </a:r>
          </a:p>
        </p:txBody>
      </p:sp>
      <p:sp>
        <p:nvSpPr>
          <p:cNvPr id="67" name="Rounded Rectangle 66"/>
          <p:cNvSpPr/>
          <p:nvPr/>
        </p:nvSpPr>
        <p:spPr>
          <a:xfrm>
            <a:off x="7260771" y="4991405"/>
            <a:ext cx="1277257" cy="45793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Implement</a:t>
            </a:r>
          </a:p>
        </p:txBody>
      </p:sp>
      <p:cxnSp>
        <p:nvCxnSpPr>
          <p:cNvPr id="68" name="Elbow Connector 67"/>
          <p:cNvCxnSpPr>
            <a:stCxn id="65" idx="3"/>
          </p:cNvCxnSpPr>
          <p:nvPr/>
        </p:nvCxnSpPr>
        <p:spPr>
          <a:xfrm>
            <a:off x="7946572" y="4028489"/>
            <a:ext cx="152399" cy="373743"/>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66" idx="3"/>
          </p:cNvCxnSpPr>
          <p:nvPr/>
        </p:nvCxnSpPr>
        <p:spPr>
          <a:xfrm>
            <a:off x="8240488" y="4631199"/>
            <a:ext cx="152399" cy="37374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67" idx="1"/>
          </p:cNvCxnSpPr>
          <p:nvPr/>
        </p:nvCxnSpPr>
        <p:spPr>
          <a:xfrm rot="10800000">
            <a:off x="7082971" y="4860166"/>
            <a:ext cx="177800" cy="360206"/>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66" idx="1"/>
          </p:cNvCxnSpPr>
          <p:nvPr/>
        </p:nvCxnSpPr>
        <p:spPr>
          <a:xfrm rot="10800000">
            <a:off x="6785431" y="4279331"/>
            <a:ext cx="177800" cy="351869"/>
          </a:xfrm>
          <a:prstGeom prst="curvedConnector2">
            <a:avLst/>
          </a:prstGeom>
          <a:ln w="28575">
            <a:solidFill>
              <a:schemeClr val="tx1"/>
            </a:solidFill>
            <a:prstDash val="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40" idx="2"/>
          </p:cNvCxnSpPr>
          <p:nvPr/>
        </p:nvCxnSpPr>
        <p:spPr>
          <a:xfrm rot="16200000" flipH="1">
            <a:off x="5783785" y="3899933"/>
            <a:ext cx="530996" cy="71936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a:xfrm>
            <a:off x="6778168" y="3008536"/>
            <a:ext cx="1614719" cy="4579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Increment 1</a:t>
            </a:r>
          </a:p>
        </p:txBody>
      </p:sp>
      <p:sp>
        <p:nvSpPr>
          <p:cNvPr id="80" name="Rounded Rectangle 79"/>
          <p:cNvSpPr/>
          <p:nvPr/>
        </p:nvSpPr>
        <p:spPr>
          <a:xfrm>
            <a:off x="6775690" y="5583758"/>
            <a:ext cx="1614719" cy="45793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solidFill>
                  <a:schemeClr val="tx1"/>
                </a:solidFill>
                <a:latin typeface="Arial" pitchFamily="34" charset="0"/>
                <a:cs typeface="Arial" pitchFamily="34" charset="0"/>
              </a:rPr>
              <a:t>Increment 2</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dirty="0" smtClean="0"/>
              <a:t>Taking a Holistic </a:t>
            </a:r>
            <a:r>
              <a:rPr lang="en-GB" dirty="0"/>
              <a:t>A</a:t>
            </a:r>
            <a:r>
              <a:rPr lang="en-GB" dirty="0" smtClean="0"/>
              <a:t>pproach</a:t>
            </a:r>
          </a:p>
        </p:txBody>
      </p:sp>
      <p:graphicFrame>
        <p:nvGraphicFramePr>
          <p:cNvPr id="18" name="Diagram 17"/>
          <p:cNvGraphicFramePr/>
          <p:nvPr>
            <p:extLst>
              <p:ext uri="{D42A27DB-BD31-4B8C-83A1-F6EECF244321}">
                <p14:modId xmlns:p14="http://schemas.microsoft.com/office/powerpoint/2010/main" val="2422089713"/>
              </p:ext>
            </p:extLst>
          </p:nvPr>
        </p:nvGraphicFramePr>
        <p:xfrm>
          <a:off x="1746520" y="1074543"/>
          <a:ext cx="7514704" cy="5104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910605" y="1798997"/>
            <a:ext cx="3084498" cy="1107996"/>
          </a:xfrm>
          <a:prstGeom prst="rect">
            <a:avLst/>
          </a:prstGeom>
          <a:noFill/>
        </p:spPr>
        <p:txBody>
          <a:bodyPr wrap="none" lIns="91440" tIns="45720" rIns="91440" bIns="45720">
            <a:spAutoFit/>
          </a:bodyPr>
          <a:lstStyle/>
          <a:p>
            <a:pPr algn="ctr"/>
            <a:r>
              <a:rPr lang="en-US" sz="6600" dirty="0" smtClean="0">
                <a:ln w="0"/>
                <a:effectLst>
                  <a:outerShdw blurRad="38100" dist="19050" dir="2700000" algn="tl" rotWithShape="0">
                    <a:schemeClr val="dk1">
                      <a:alpha val="40000"/>
                    </a:schemeClr>
                  </a:outerShdw>
                </a:effectLst>
              </a:rPr>
              <a:t>POPIT</a:t>
            </a:r>
            <a:r>
              <a:rPr lang="en-US" sz="2400" dirty="0" smtClean="0">
                <a:ln w="0"/>
                <a:effectLst>
                  <a:outerShdw blurRad="38100" dist="19050" dir="2700000" algn="tl" rotWithShape="0">
                    <a:schemeClr val="dk1">
                      <a:alpha val="40000"/>
                    </a:schemeClr>
                  </a:outerShdw>
                </a:effectLst>
              </a:rPr>
              <a:t>™</a:t>
            </a:r>
            <a:endParaRPr lang="en-US" sz="2400" dirty="0">
              <a:ln w="0"/>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a:spLocks noGrp="1" noChangeArrowheads="1"/>
          </p:cNvSpPr>
          <p:nvPr>
            <p:ph type="title"/>
          </p:nvPr>
        </p:nvSpPr>
        <p:spPr/>
        <p:txBody>
          <a:bodyPr/>
          <a:lstStyle/>
          <a:p>
            <a:r>
              <a:rPr lang="en-GB" dirty="0" smtClean="0">
                <a:solidFill>
                  <a:schemeClr val="tx2"/>
                </a:solidFill>
              </a:rPr>
              <a:t>Iterative Systems Development</a:t>
            </a:r>
          </a:p>
        </p:txBody>
      </p:sp>
      <p:sp>
        <p:nvSpPr>
          <p:cNvPr id="4" name="Rectangle 20"/>
          <p:cNvSpPr>
            <a:spLocks noGrp="1" noChangeArrowheads="1"/>
          </p:cNvSpPr>
          <p:nvPr>
            <p:ph type="body" sz="quarter" idx="15"/>
          </p:nvPr>
        </p:nvSpPr>
        <p:spPr>
          <a:xfrm>
            <a:off x="142847" y="928670"/>
            <a:ext cx="6579023" cy="2326594"/>
          </a:xfrm>
        </p:spPr>
        <p:txBody>
          <a:bodyPr>
            <a:normAutofit/>
          </a:bodyPr>
          <a:lstStyle/>
          <a:p>
            <a:pPr>
              <a:lnSpc>
                <a:spcPct val="150000"/>
              </a:lnSpc>
            </a:pPr>
            <a:r>
              <a:rPr lang="en-US" b="0" dirty="0" smtClean="0"/>
              <a:t>Useful when complete set of requirements not possible upfront</a:t>
            </a:r>
          </a:p>
          <a:p>
            <a:pPr>
              <a:lnSpc>
                <a:spcPct val="150000"/>
              </a:lnSpc>
            </a:pPr>
            <a:endParaRPr lang="en-US" b="0" dirty="0" smtClean="0"/>
          </a:p>
          <a:p>
            <a:pPr>
              <a:lnSpc>
                <a:spcPct val="150000"/>
              </a:lnSpc>
            </a:pPr>
            <a:r>
              <a:rPr lang="en-US" b="0" dirty="0" smtClean="0"/>
              <a:t>Governed </a:t>
            </a:r>
            <a:r>
              <a:rPr lang="en-US" b="0" dirty="0"/>
              <a:t>by fundamental principles:</a:t>
            </a:r>
          </a:p>
          <a:p>
            <a:pPr>
              <a:lnSpc>
                <a:spcPct val="150000"/>
              </a:lnSpc>
            </a:pPr>
            <a:endParaRPr lang="en-US" b="0" dirty="0" smtClean="0"/>
          </a:p>
          <a:p>
            <a:pPr>
              <a:lnSpc>
                <a:spcPct val="150000"/>
              </a:lnSpc>
            </a:pPr>
            <a:endParaRPr lang="en-US" b="0" dirty="0" smtClean="0"/>
          </a:p>
          <a:p>
            <a:pPr>
              <a:lnSpc>
                <a:spcPct val="150000"/>
              </a:lnSpc>
            </a:pPr>
            <a:endParaRPr lang="en-US" b="0" dirty="0" smtClean="0"/>
          </a:p>
        </p:txBody>
      </p:sp>
      <p:sp>
        <p:nvSpPr>
          <p:cNvPr id="5" name="Rectangle 20"/>
          <p:cNvSpPr txBox="1">
            <a:spLocks noChangeArrowheads="1"/>
          </p:cNvSpPr>
          <p:nvPr/>
        </p:nvSpPr>
        <p:spPr>
          <a:xfrm>
            <a:off x="142844" y="3255264"/>
            <a:ext cx="4737410" cy="2322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auto">
              <a:lnSpc>
                <a:spcPct val="150000"/>
              </a:lnSpc>
              <a:spcAft>
                <a:spcPts val="0"/>
              </a:spcAft>
            </a:pPr>
            <a:r>
              <a:rPr lang="en-US" dirty="0" smtClean="0"/>
              <a:t>Evolutionary</a:t>
            </a:r>
          </a:p>
          <a:p>
            <a:pPr lvl="1" fontAlgn="auto">
              <a:lnSpc>
                <a:spcPct val="150000"/>
              </a:lnSpc>
              <a:spcAft>
                <a:spcPts val="0"/>
              </a:spcAft>
            </a:pPr>
            <a:r>
              <a:rPr lang="en-US" dirty="0" smtClean="0"/>
              <a:t>Empowerment and collaboration</a:t>
            </a:r>
          </a:p>
          <a:p>
            <a:pPr lvl="1" fontAlgn="auto">
              <a:lnSpc>
                <a:spcPct val="150000"/>
              </a:lnSpc>
              <a:spcAft>
                <a:spcPts val="0"/>
              </a:spcAft>
            </a:pPr>
            <a:r>
              <a:rPr lang="en-US" dirty="0" smtClean="0"/>
              <a:t>Fit for purpose</a:t>
            </a:r>
          </a:p>
          <a:p>
            <a:pPr lvl="1" fontAlgn="auto">
              <a:lnSpc>
                <a:spcPct val="150000"/>
              </a:lnSpc>
              <a:spcAft>
                <a:spcPts val="0"/>
              </a:spcAft>
            </a:pPr>
            <a:r>
              <a:rPr lang="en-US" dirty="0" smtClean="0"/>
              <a:t>Test all the time</a:t>
            </a:r>
          </a:p>
          <a:p>
            <a:pPr fontAlgn="auto">
              <a:lnSpc>
                <a:spcPct val="150000"/>
              </a:lnSpc>
              <a:spcAft>
                <a:spcPts val="0"/>
              </a:spcAft>
            </a:pPr>
            <a:endParaRPr lang="en-US" b="0" dirty="0" smtClean="0"/>
          </a:p>
          <a:p>
            <a:pPr fontAlgn="auto">
              <a:lnSpc>
                <a:spcPct val="150000"/>
              </a:lnSpc>
              <a:spcAft>
                <a:spcPts val="0"/>
              </a:spcAft>
            </a:pPr>
            <a:endParaRPr lang="en-US" b="0" dirty="0" smtClean="0"/>
          </a:p>
        </p:txBody>
      </p:sp>
      <p:sp>
        <p:nvSpPr>
          <p:cNvPr id="6" name="Rectangle 20"/>
          <p:cNvSpPr txBox="1">
            <a:spLocks noChangeArrowheads="1"/>
          </p:cNvSpPr>
          <p:nvPr/>
        </p:nvSpPr>
        <p:spPr>
          <a:xfrm>
            <a:off x="4739231" y="3255264"/>
            <a:ext cx="4190487" cy="3275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fontAlgn="auto">
              <a:lnSpc>
                <a:spcPct val="150000"/>
              </a:lnSpc>
              <a:spcAft>
                <a:spcPts val="0"/>
              </a:spcAft>
            </a:pPr>
            <a:r>
              <a:rPr lang="en-US" dirty="0" smtClean="0"/>
              <a:t>Re-factoring</a:t>
            </a:r>
          </a:p>
          <a:p>
            <a:pPr lvl="1" fontAlgn="auto">
              <a:lnSpc>
                <a:spcPct val="150000"/>
              </a:lnSpc>
              <a:spcAft>
                <a:spcPts val="0"/>
              </a:spcAft>
            </a:pPr>
            <a:r>
              <a:rPr lang="en-US" dirty="0" smtClean="0"/>
              <a:t>Incremental delivery</a:t>
            </a:r>
          </a:p>
          <a:p>
            <a:pPr lvl="1" fontAlgn="auto">
              <a:lnSpc>
                <a:spcPct val="150000"/>
              </a:lnSpc>
              <a:spcAft>
                <a:spcPts val="0"/>
              </a:spcAft>
            </a:pPr>
            <a:r>
              <a:rPr lang="en-US" dirty="0" err="1" smtClean="0"/>
              <a:t>Prioritisation</a:t>
            </a:r>
            <a:r>
              <a:rPr lang="en-US" dirty="0" smtClean="0"/>
              <a:t> – e.g. </a:t>
            </a:r>
            <a:r>
              <a:rPr lang="en-US" dirty="0" err="1" smtClean="0"/>
              <a:t>MoSCoW</a:t>
            </a:r>
            <a:endParaRPr lang="en-US" dirty="0" smtClean="0"/>
          </a:p>
          <a:p>
            <a:pPr lvl="1" fontAlgn="auto">
              <a:lnSpc>
                <a:spcPct val="150000"/>
              </a:lnSpc>
              <a:spcAft>
                <a:spcPts val="0"/>
              </a:spcAft>
            </a:pPr>
            <a:r>
              <a:rPr lang="en-US" dirty="0" smtClean="0"/>
              <a:t>Time-boxing</a:t>
            </a:r>
          </a:p>
          <a:p>
            <a:pPr fontAlgn="auto">
              <a:lnSpc>
                <a:spcPct val="150000"/>
              </a:lnSpc>
              <a:spcAft>
                <a:spcPts val="0"/>
              </a:spcAft>
            </a:pPr>
            <a:endParaRPr lang="en-US" b="0" dirty="0" smtClean="0"/>
          </a:p>
          <a:p>
            <a:pPr fontAlgn="auto">
              <a:lnSpc>
                <a:spcPct val="150000"/>
              </a:lnSpc>
              <a:spcAft>
                <a:spcPts val="0"/>
              </a:spcAft>
            </a:pPr>
            <a:endParaRPr lang="en-US" b="0" dirty="0" smtClean="0"/>
          </a:p>
        </p:txBody>
      </p:sp>
      <p:pic>
        <p:nvPicPr>
          <p:cNvPr id="2" name="Picture 1"/>
          <p:cNvPicPr>
            <a:picLocks noChangeAspect="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055737" y="434692"/>
            <a:ext cx="2651937" cy="2820572"/>
          </a:xfrm>
          <a:prstGeom prst="rect">
            <a:avLst/>
          </a:prstGeom>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4"/>
          <p:cNvSpPr>
            <a:spLocks noGrp="1" noChangeArrowheads="1"/>
          </p:cNvSpPr>
          <p:nvPr>
            <p:ph type="title"/>
          </p:nvPr>
        </p:nvSpPr>
        <p:spPr/>
        <p:txBody>
          <a:bodyPr>
            <a:normAutofit fontScale="90000"/>
          </a:bodyPr>
          <a:lstStyle/>
          <a:p>
            <a:r>
              <a:rPr lang="en-GB" dirty="0" smtClean="0"/>
              <a:t>Boehm’s </a:t>
            </a:r>
            <a:r>
              <a:rPr lang="en-GB" dirty="0"/>
              <a:t>S</a:t>
            </a:r>
            <a:r>
              <a:rPr lang="en-GB" dirty="0" smtClean="0"/>
              <a:t>piral Model – Example of Iterative Systems Development</a:t>
            </a:r>
          </a:p>
        </p:txBody>
      </p:sp>
      <p:pic>
        <p:nvPicPr>
          <p:cNvPr id="1648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39302" y="857565"/>
            <a:ext cx="5986151" cy="5801141"/>
          </a:xfrm>
          <a:prstGeom prst="rect">
            <a:avLst/>
          </a:prstGeom>
          <a:noFill/>
          <a:ln w="9525">
            <a:noFill/>
            <a:miter lim="800000"/>
            <a:headEnd/>
            <a:tailEnd/>
          </a:ln>
        </p:spPr>
      </p:pic>
    </p:spTree>
    <p:extLst>
      <p:ext uri="{BB962C8B-B14F-4D97-AF65-F5344CB8AC3E}">
        <p14:creationId xmlns:p14="http://schemas.microsoft.com/office/powerpoint/2010/main" val="26592169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5"/>
          <p:cNvSpPr>
            <a:spLocks noGrp="1" noChangeArrowheads="1"/>
          </p:cNvSpPr>
          <p:nvPr>
            <p:ph type="body" sz="quarter" idx="15"/>
          </p:nvPr>
        </p:nvSpPr>
        <p:spPr>
          <a:xfrm>
            <a:off x="142847" y="928669"/>
            <a:ext cx="8786844" cy="5666683"/>
          </a:xfrm>
        </p:spPr>
        <p:txBody>
          <a:bodyPr>
            <a:normAutofit lnSpcReduction="10000"/>
          </a:bodyPr>
          <a:lstStyle/>
          <a:p>
            <a:pPr>
              <a:lnSpc>
                <a:spcPct val="150000"/>
              </a:lnSpc>
              <a:spcAft>
                <a:spcPts val="600"/>
              </a:spcAft>
            </a:pPr>
            <a:r>
              <a:rPr lang="en-GB" dirty="0" smtClean="0"/>
              <a:t>How do we work?</a:t>
            </a:r>
          </a:p>
          <a:p>
            <a:pPr>
              <a:lnSpc>
                <a:spcPct val="150000"/>
              </a:lnSpc>
              <a:spcAft>
                <a:spcPts val="600"/>
              </a:spcAft>
            </a:pPr>
            <a:r>
              <a:rPr lang="en-GB" dirty="0" smtClean="0"/>
              <a:t>How will we deliver the solution?</a:t>
            </a:r>
          </a:p>
          <a:p>
            <a:pPr>
              <a:lnSpc>
                <a:spcPct val="150000"/>
              </a:lnSpc>
              <a:spcAft>
                <a:spcPts val="600"/>
              </a:spcAft>
            </a:pPr>
            <a:endParaRPr lang="en-GB" dirty="0" smtClean="0"/>
          </a:p>
          <a:p>
            <a:pPr>
              <a:lnSpc>
                <a:spcPct val="150000"/>
              </a:lnSpc>
              <a:spcAft>
                <a:spcPts val="600"/>
              </a:spcAft>
            </a:pPr>
            <a:r>
              <a:rPr lang="en-GB" dirty="0" smtClean="0"/>
              <a:t>Software development approaches</a:t>
            </a:r>
          </a:p>
          <a:p>
            <a:pPr>
              <a:lnSpc>
                <a:spcPct val="150000"/>
              </a:lnSpc>
              <a:spcAft>
                <a:spcPts val="600"/>
              </a:spcAft>
            </a:pPr>
            <a:endParaRPr lang="en-GB" dirty="0" smtClean="0"/>
          </a:p>
          <a:p>
            <a:pPr>
              <a:lnSpc>
                <a:spcPct val="150000"/>
              </a:lnSpc>
              <a:spcAft>
                <a:spcPts val="600"/>
              </a:spcAft>
            </a:pPr>
            <a:r>
              <a:rPr lang="en-GB" dirty="0" smtClean="0"/>
              <a:t>The importance of prioritisation</a:t>
            </a:r>
          </a:p>
          <a:p>
            <a:pPr>
              <a:lnSpc>
                <a:spcPct val="150000"/>
              </a:lnSpc>
              <a:spcAft>
                <a:spcPts val="600"/>
              </a:spcAft>
            </a:pPr>
            <a:endParaRPr lang="en-GB" dirty="0" smtClean="0"/>
          </a:p>
          <a:p>
            <a:pPr>
              <a:lnSpc>
                <a:spcPct val="150000"/>
              </a:lnSpc>
              <a:spcAft>
                <a:spcPts val="600"/>
              </a:spcAft>
            </a:pPr>
            <a:r>
              <a:rPr lang="en-GB" dirty="0" smtClean="0"/>
              <a:t>Software package approach – COTS</a:t>
            </a:r>
          </a:p>
          <a:p>
            <a:pPr>
              <a:lnSpc>
                <a:spcPct val="150000"/>
              </a:lnSpc>
              <a:spcAft>
                <a:spcPts val="600"/>
              </a:spcAft>
            </a:pPr>
            <a:endParaRPr lang="en-GB" dirty="0" smtClean="0"/>
          </a:p>
          <a:p>
            <a:pPr>
              <a:lnSpc>
                <a:spcPct val="150000"/>
              </a:lnSpc>
              <a:spcAft>
                <a:spcPts val="600"/>
              </a:spcAft>
            </a:pPr>
            <a:r>
              <a:rPr lang="en-GB" dirty="0" smtClean="0"/>
              <a:t>Roles, deliverables and techniques chosen</a:t>
            </a:r>
          </a:p>
        </p:txBody>
      </p:sp>
      <p:sp>
        <p:nvSpPr>
          <p:cNvPr id="165890" name="Rectangle 4"/>
          <p:cNvSpPr>
            <a:spLocks noGrp="1" noChangeArrowheads="1"/>
          </p:cNvSpPr>
          <p:nvPr>
            <p:ph type="title"/>
          </p:nvPr>
        </p:nvSpPr>
        <p:spPr/>
        <p:txBody>
          <a:bodyPr/>
          <a:lstStyle/>
          <a:p>
            <a:r>
              <a:rPr lang="en-GB" dirty="0" smtClean="0"/>
              <a:t>Development and Delivery Approach</a:t>
            </a:r>
          </a:p>
        </p:txBody>
      </p:sp>
      <p:pic>
        <p:nvPicPr>
          <p:cNvPr id="2" name="Picture 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98824" y="1895504"/>
            <a:ext cx="2943782" cy="2943782"/>
          </a:xfrm>
          <a:prstGeom prst="rect">
            <a:avLst/>
          </a:prstGeom>
        </p:spPr>
      </p:pic>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6915" name="Rectangle 4"/>
          <p:cNvSpPr>
            <a:spLocks noGrp="1" noChangeArrowheads="1"/>
          </p:cNvSpPr>
          <p:nvPr>
            <p:ph type="title"/>
          </p:nvPr>
        </p:nvSpPr>
        <p:spPr/>
        <p:txBody>
          <a:bodyPr/>
          <a:lstStyle/>
          <a:p>
            <a:r>
              <a:rPr lang="en-GB" dirty="0" smtClean="0"/>
              <a:t>14. Delivering the Business Solution</a:t>
            </a:r>
          </a:p>
        </p:txBody>
      </p:sp>
      <p:graphicFrame>
        <p:nvGraphicFramePr>
          <p:cNvPr id="8" name="Diagram 7"/>
          <p:cNvGraphicFramePr/>
          <p:nvPr>
            <p:extLst>
              <p:ext uri="{D42A27DB-BD31-4B8C-83A1-F6EECF244321}">
                <p14:modId xmlns:p14="http://schemas.microsoft.com/office/powerpoint/2010/main" val="3046626464"/>
              </p:ext>
            </p:extLst>
          </p:nvPr>
        </p:nvGraphicFramePr>
        <p:xfrm>
          <a:off x="1034142" y="1103085"/>
          <a:ext cx="7391399" cy="4628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6" name="Content Placeholder 5"/>
          <p:cNvSpPr>
            <a:spLocks noGrp="1"/>
          </p:cNvSpPr>
          <p:nvPr>
            <p:ph type="body" sz="quarter" idx="15"/>
          </p:nvPr>
        </p:nvSpPr>
        <p:spPr>
          <a:xfrm>
            <a:off x="142847" y="928669"/>
            <a:ext cx="8449635" cy="5652239"/>
          </a:xfrm>
        </p:spPr>
        <p:txBody>
          <a:bodyPr>
            <a:normAutofit lnSpcReduction="10000"/>
          </a:bodyPr>
          <a:lstStyle/>
          <a:p>
            <a:pPr marL="279400" indent="-279400">
              <a:lnSpc>
                <a:spcPct val="150000"/>
              </a:lnSpc>
              <a:spcBef>
                <a:spcPct val="20000"/>
              </a:spcBef>
              <a:spcAft>
                <a:spcPts val="600"/>
              </a:spcAft>
              <a:buClr>
                <a:schemeClr val="bg1">
                  <a:lumMod val="65000"/>
                </a:schemeClr>
              </a:buClr>
              <a:defRPr/>
            </a:pPr>
            <a:r>
              <a:rPr lang="en-GB" dirty="0" smtClean="0">
                <a:solidFill>
                  <a:schemeClr val="tx2"/>
                </a:solidFill>
              </a:rPr>
              <a:t>Alignment</a:t>
            </a:r>
            <a:r>
              <a:rPr lang="en-GB" dirty="0" smtClean="0"/>
              <a:t> </a:t>
            </a:r>
          </a:p>
          <a:p>
            <a:pPr marL="679450" lvl="1" indent="-279400">
              <a:lnSpc>
                <a:spcPct val="150000"/>
              </a:lnSpc>
              <a:spcAft>
                <a:spcPts val="600"/>
              </a:spcAft>
              <a:buClr>
                <a:schemeClr val="bg1">
                  <a:lumMod val="65000"/>
                </a:schemeClr>
              </a:buClr>
              <a:defRPr/>
            </a:pPr>
            <a:r>
              <a:rPr lang="en-GB" b="1" dirty="0" smtClean="0"/>
              <a:t>of business in a changing environment</a:t>
            </a:r>
          </a:p>
          <a:p>
            <a:pPr marL="279400" indent="-279400">
              <a:lnSpc>
                <a:spcPct val="150000"/>
              </a:lnSpc>
              <a:spcBef>
                <a:spcPct val="20000"/>
              </a:spcBef>
              <a:spcAft>
                <a:spcPts val="600"/>
              </a:spcAft>
              <a:buClr>
                <a:schemeClr val="bg1">
                  <a:lumMod val="65000"/>
                </a:schemeClr>
              </a:buClr>
              <a:defRPr/>
            </a:pPr>
            <a:r>
              <a:rPr lang="en-GB" dirty="0" smtClean="0">
                <a:solidFill>
                  <a:schemeClr val="tx2"/>
                </a:solidFill>
              </a:rPr>
              <a:t>Definition</a:t>
            </a:r>
            <a:r>
              <a:rPr lang="en-GB" dirty="0" smtClean="0"/>
              <a:t> </a:t>
            </a:r>
            <a:endParaRPr lang="en-GB" dirty="0"/>
          </a:p>
          <a:p>
            <a:pPr marL="679450" lvl="1" indent="-279400">
              <a:lnSpc>
                <a:spcPct val="150000"/>
              </a:lnSpc>
              <a:spcAft>
                <a:spcPts val="600"/>
              </a:spcAft>
              <a:buClr>
                <a:schemeClr val="bg1">
                  <a:lumMod val="65000"/>
                </a:schemeClr>
              </a:buClr>
              <a:defRPr/>
            </a:pPr>
            <a:r>
              <a:rPr lang="en-GB" b="1" dirty="0" smtClean="0"/>
              <a:t>plan human dimension of change</a:t>
            </a:r>
          </a:p>
          <a:p>
            <a:pPr marL="279400" indent="-279400">
              <a:lnSpc>
                <a:spcPct val="150000"/>
              </a:lnSpc>
              <a:spcBef>
                <a:spcPct val="20000"/>
              </a:spcBef>
              <a:spcAft>
                <a:spcPts val="600"/>
              </a:spcAft>
              <a:buClr>
                <a:schemeClr val="bg1">
                  <a:lumMod val="65000"/>
                </a:schemeClr>
              </a:buClr>
              <a:defRPr/>
            </a:pPr>
            <a:r>
              <a:rPr lang="en-GB" dirty="0" smtClean="0">
                <a:solidFill>
                  <a:schemeClr val="tx2"/>
                </a:solidFill>
              </a:rPr>
              <a:t>Design</a:t>
            </a:r>
            <a:r>
              <a:rPr lang="en-GB" dirty="0" smtClean="0"/>
              <a:t> </a:t>
            </a:r>
            <a:endParaRPr lang="en-GB" dirty="0"/>
          </a:p>
          <a:p>
            <a:pPr marL="679450" lvl="1" indent="-279400">
              <a:lnSpc>
                <a:spcPct val="150000"/>
              </a:lnSpc>
              <a:spcAft>
                <a:spcPts val="600"/>
              </a:spcAft>
              <a:buClr>
                <a:schemeClr val="bg1">
                  <a:lumMod val="65000"/>
                </a:schemeClr>
              </a:buClr>
              <a:defRPr/>
            </a:pPr>
            <a:r>
              <a:rPr lang="en-GB" b="1" dirty="0" smtClean="0"/>
              <a:t>business processes, specifications, development and testing</a:t>
            </a:r>
          </a:p>
          <a:p>
            <a:pPr marL="279400" indent="-279400">
              <a:lnSpc>
                <a:spcPct val="150000"/>
              </a:lnSpc>
              <a:spcBef>
                <a:spcPct val="20000"/>
              </a:spcBef>
              <a:spcAft>
                <a:spcPts val="600"/>
              </a:spcAft>
              <a:buClr>
                <a:schemeClr val="bg1">
                  <a:lumMod val="65000"/>
                </a:schemeClr>
              </a:buClr>
              <a:defRPr/>
            </a:pPr>
            <a:r>
              <a:rPr lang="en-GB" dirty="0" smtClean="0">
                <a:solidFill>
                  <a:schemeClr val="tx2"/>
                </a:solidFill>
              </a:rPr>
              <a:t>Implementation</a:t>
            </a:r>
            <a:r>
              <a:rPr lang="en-GB" dirty="0" smtClean="0"/>
              <a:t> </a:t>
            </a:r>
          </a:p>
          <a:p>
            <a:pPr marL="679450" lvl="1" indent="-279400">
              <a:lnSpc>
                <a:spcPct val="150000"/>
              </a:lnSpc>
              <a:spcAft>
                <a:spcPts val="600"/>
              </a:spcAft>
              <a:buClr>
                <a:schemeClr val="bg1">
                  <a:lumMod val="65000"/>
                </a:schemeClr>
              </a:buClr>
              <a:defRPr/>
            </a:pPr>
            <a:r>
              <a:rPr lang="en-GB" b="1" dirty="0" smtClean="0"/>
              <a:t>planning and preparation for deployment into </a:t>
            </a:r>
            <a:r>
              <a:rPr lang="en-GB" b="1" dirty="0" err="1" smtClean="0"/>
              <a:t>BaU</a:t>
            </a:r>
            <a:endParaRPr lang="en-GB" b="1" dirty="0" smtClean="0"/>
          </a:p>
          <a:p>
            <a:pPr marL="279400" indent="-279400">
              <a:lnSpc>
                <a:spcPct val="150000"/>
              </a:lnSpc>
              <a:spcBef>
                <a:spcPct val="20000"/>
              </a:spcBef>
              <a:spcAft>
                <a:spcPts val="600"/>
              </a:spcAft>
              <a:buClr>
                <a:schemeClr val="bg1">
                  <a:lumMod val="65000"/>
                </a:schemeClr>
              </a:buClr>
              <a:defRPr/>
            </a:pPr>
            <a:r>
              <a:rPr lang="en-GB" dirty="0" smtClean="0">
                <a:solidFill>
                  <a:schemeClr val="tx2"/>
                </a:solidFill>
              </a:rPr>
              <a:t>Realisation</a:t>
            </a:r>
            <a:r>
              <a:rPr lang="en-GB" dirty="0" smtClean="0"/>
              <a:t> </a:t>
            </a:r>
            <a:endParaRPr lang="en-GB" dirty="0"/>
          </a:p>
          <a:p>
            <a:pPr marL="679450" lvl="1" indent="-279400">
              <a:lnSpc>
                <a:spcPct val="150000"/>
              </a:lnSpc>
              <a:spcAft>
                <a:spcPts val="600"/>
              </a:spcAft>
              <a:buClr>
                <a:schemeClr val="bg1">
                  <a:lumMod val="65000"/>
                </a:schemeClr>
              </a:buClr>
              <a:defRPr/>
            </a:pPr>
            <a:r>
              <a:rPr lang="en-GB" b="1" dirty="0" smtClean="0"/>
              <a:t>ensure planned change has taken place and benefits achieved</a:t>
            </a:r>
          </a:p>
        </p:txBody>
      </p:sp>
      <p:sp>
        <p:nvSpPr>
          <p:cNvPr id="171011" name="Rectangle 4"/>
          <p:cNvSpPr>
            <a:spLocks noGrp="1" noChangeArrowheads="1"/>
          </p:cNvSpPr>
          <p:nvPr>
            <p:ph type="title"/>
          </p:nvPr>
        </p:nvSpPr>
        <p:spPr/>
        <p:txBody>
          <a:bodyPr/>
          <a:lstStyle/>
          <a:p>
            <a:r>
              <a:rPr lang="en-GB" dirty="0"/>
              <a:t>Lifecycle for Business Change </a:t>
            </a:r>
            <a:endParaRPr lang="en-GB" dirty="0" smtClean="0"/>
          </a:p>
        </p:txBody>
      </p:sp>
      <p:pic>
        <p:nvPicPr>
          <p:cNvPr id="10" name="Picture 9" descr="Business_change_lifecycle_BAFOUND.png"/>
          <p:cNvPicPr>
            <a:picLocks noChangeAspect="1"/>
          </p:cNvPicPr>
          <p:nvPr/>
        </p:nvPicPr>
        <p:blipFill>
          <a:blip r:embed="rId3" cstate="print"/>
          <a:stretch>
            <a:fillRect/>
          </a:stretch>
        </p:blipFill>
        <p:spPr>
          <a:xfrm>
            <a:off x="5165540" y="876279"/>
            <a:ext cx="3534083" cy="2607487"/>
          </a:xfrm>
          <a:prstGeom prst="rect">
            <a:avLst/>
          </a:prstGeom>
        </p:spPr>
      </p:pic>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a:xfrm>
            <a:off x="142847" y="944160"/>
            <a:ext cx="8786844" cy="5214974"/>
          </a:xfrm>
        </p:spPr>
        <p:txBody>
          <a:bodyPr/>
          <a:lstStyle/>
          <a:p>
            <a:pPr>
              <a:spcAft>
                <a:spcPts val="1200"/>
              </a:spcAft>
            </a:pPr>
            <a:r>
              <a:rPr lang="en-GB" dirty="0" smtClean="0"/>
              <a:t>Business Analyst involved with change:</a:t>
            </a:r>
          </a:p>
          <a:p>
            <a:pPr lvl="1">
              <a:spcAft>
                <a:spcPts val="1200"/>
              </a:spcAft>
            </a:pPr>
            <a:r>
              <a:rPr lang="en-GB" b="1" dirty="0" smtClean="0">
                <a:solidFill>
                  <a:srgbClr val="0070C0"/>
                </a:solidFill>
              </a:rPr>
              <a:t>Throughout</a:t>
            </a:r>
            <a:r>
              <a:rPr lang="en-GB" dirty="0" smtClean="0"/>
              <a:t>:</a:t>
            </a:r>
          </a:p>
          <a:p>
            <a:pPr lvl="2">
              <a:spcAft>
                <a:spcPts val="1200"/>
              </a:spcAft>
            </a:pPr>
            <a:r>
              <a:rPr lang="en-GB" dirty="0" smtClean="0"/>
              <a:t>From inception to implementation</a:t>
            </a:r>
          </a:p>
          <a:p>
            <a:pPr lvl="1">
              <a:spcAft>
                <a:spcPts val="1200"/>
              </a:spcAft>
            </a:pPr>
            <a:r>
              <a:rPr lang="en-GB" dirty="0" smtClean="0"/>
              <a:t>At the </a:t>
            </a:r>
            <a:r>
              <a:rPr lang="en-GB" b="1" dirty="0" smtClean="0">
                <a:solidFill>
                  <a:srgbClr val="0070C0"/>
                </a:solidFill>
              </a:rPr>
              <a:t>Design</a:t>
            </a:r>
            <a:r>
              <a:rPr lang="en-GB" dirty="0" smtClean="0">
                <a:solidFill>
                  <a:srgbClr val="0070C0"/>
                </a:solidFill>
              </a:rPr>
              <a:t> </a:t>
            </a:r>
            <a:r>
              <a:rPr lang="en-GB" dirty="0" smtClean="0"/>
              <a:t>Stage</a:t>
            </a:r>
          </a:p>
          <a:p>
            <a:pPr lvl="2">
              <a:spcAft>
                <a:spcPts val="1200"/>
              </a:spcAft>
            </a:pPr>
            <a:r>
              <a:rPr lang="en-GB" dirty="0" smtClean="0"/>
              <a:t>Active, constant involvement</a:t>
            </a:r>
          </a:p>
          <a:p>
            <a:pPr lvl="1">
              <a:spcAft>
                <a:spcPts val="1200"/>
              </a:spcAft>
            </a:pPr>
            <a:r>
              <a:rPr lang="en-GB" dirty="0" smtClean="0"/>
              <a:t>For the </a:t>
            </a:r>
            <a:r>
              <a:rPr lang="en-GB" b="1" dirty="0" smtClean="0">
                <a:solidFill>
                  <a:srgbClr val="0070C0"/>
                </a:solidFill>
              </a:rPr>
              <a:t>Implementation</a:t>
            </a:r>
            <a:r>
              <a:rPr lang="en-GB" dirty="0" smtClean="0">
                <a:solidFill>
                  <a:srgbClr val="0070C0"/>
                </a:solidFill>
              </a:rPr>
              <a:t> </a:t>
            </a:r>
            <a:r>
              <a:rPr lang="en-GB" dirty="0" smtClean="0"/>
              <a:t>Stage:</a:t>
            </a:r>
          </a:p>
          <a:p>
            <a:pPr lvl="2">
              <a:spcAft>
                <a:spcPts val="1200"/>
              </a:spcAft>
            </a:pPr>
            <a:r>
              <a:rPr lang="en-GB" dirty="0" smtClean="0"/>
              <a:t>Planning and execution of the change</a:t>
            </a:r>
          </a:p>
          <a:p>
            <a:pPr lvl="1">
              <a:spcAft>
                <a:spcPts val="1200"/>
              </a:spcAft>
            </a:pPr>
            <a:r>
              <a:rPr lang="en-GB" dirty="0" smtClean="0"/>
              <a:t>For </a:t>
            </a:r>
            <a:r>
              <a:rPr lang="en-GB" b="1" dirty="0" smtClean="0">
                <a:solidFill>
                  <a:srgbClr val="0070C0"/>
                </a:solidFill>
              </a:rPr>
              <a:t>Realisation</a:t>
            </a:r>
            <a:r>
              <a:rPr lang="en-GB" dirty="0" smtClean="0"/>
              <a:t>:</a:t>
            </a:r>
          </a:p>
          <a:p>
            <a:pPr lvl="2">
              <a:spcAft>
                <a:spcPts val="1200"/>
              </a:spcAft>
            </a:pPr>
            <a:r>
              <a:rPr lang="en-GB" dirty="0" smtClean="0"/>
              <a:t>Planning for success</a:t>
            </a:r>
          </a:p>
        </p:txBody>
      </p:sp>
      <p:sp>
        <p:nvSpPr>
          <p:cNvPr id="167939" name="Rectangle 6"/>
          <p:cNvSpPr>
            <a:spLocks noGrp="1" noChangeArrowheads="1"/>
          </p:cNvSpPr>
          <p:nvPr>
            <p:ph type="title"/>
          </p:nvPr>
        </p:nvSpPr>
        <p:spPr/>
        <p:txBody>
          <a:bodyPr/>
          <a:lstStyle/>
          <a:p>
            <a:r>
              <a:rPr lang="en-GB" dirty="0" smtClean="0"/>
              <a:t>The Role of the BA in the Business Change Lifecycle</a:t>
            </a:r>
          </a:p>
        </p:txBody>
      </p:sp>
      <p:pic>
        <p:nvPicPr>
          <p:cNvPr id="5" name="Picture 4" descr="Business_change_lifecycle_BAFOUND.png"/>
          <p:cNvPicPr>
            <a:picLocks noChangeAspect="1"/>
          </p:cNvPicPr>
          <p:nvPr/>
        </p:nvPicPr>
        <p:blipFill>
          <a:blip r:embed="rId3" cstate="print"/>
          <a:stretch>
            <a:fillRect/>
          </a:stretch>
        </p:blipFill>
        <p:spPr>
          <a:xfrm>
            <a:off x="5395608" y="2142372"/>
            <a:ext cx="3534083" cy="2607487"/>
          </a:xfrm>
          <a:prstGeom prst="rect">
            <a:avLst/>
          </a:prstGeom>
        </p:spPr>
      </p:pic>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a:xfrm>
            <a:off x="142847" y="944160"/>
            <a:ext cx="5900144" cy="5214974"/>
          </a:xfrm>
        </p:spPr>
        <p:txBody>
          <a:bodyPr>
            <a:noAutofit/>
          </a:bodyPr>
          <a:lstStyle/>
          <a:p>
            <a:pPr lvl="1">
              <a:spcAft>
                <a:spcPts val="1200"/>
              </a:spcAft>
            </a:pPr>
            <a:endParaRPr lang="en-GB" sz="2400" dirty="0" smtClean="0"/>
          </a:p>
          <a:p>
            <a:pPr>
              <a:spcAft>
                <a:spcPts val="1200"/>
              </a:spcAft>
            </a:pPr>
            <a:r>
              <a:rPr lang="en-GB" sz="2400" dirty="0" smtClean="0"/>
              <a:t>POPIT™ model useful to consider all areas</a:t>
            </a:r>
          </a:p>
          <a:p>
            <a:pPr lvl="1">
              <a:spcAft>
                <a:spcPts val="1200"/>
              </a:spcAft>
            </a:pPr>
            <a:r>
              <a:rPr lang="en-GB" dirty="0" smtClean="0"/>
              <a:t>People? </a:t>
            </a:r>
          </a:p>
          <a:p>
            <a:pPr lvl="1">
              <a:spcAft>
                <a:spcPts val="1200"/>
              </a:spcAft>
            </a:pPr>
            <a:r>
              <a:rPr lang="en-GB" dirty="0" smtClean="0"/>
              <a:t>Organisation? </a:t>
            </a:r>
          </a:p>
          <a:p>
            <a:pPr lvl="1">
              <a:spcAft>
                <a:spcPts val="1200"/>
              </a:spcAft>
            </a:pPr>
            <a:r>
              <a:rPr lang="en-GB" dirty="0" smtClean="0"/>
              <a:t>Process design? </a:t>
            </a:r>
          </a:p>
          <a:p>
            <a:pPr lvl="1">
              <a:spcAft>
                <a:spcPts val="1200"/>
              </a:spcAft>
            </a:pPr>
            <a:r>
              <a:rPr lang="en-GB" dirty="0" smtClean="0"/>
              <a:t>Information and Technology?</a:t>
            </a:r>
          </a:p>
        </p:txBody>
      </p:sp>
      <p:sp>
        <p:nvSpPr>
          <p:cNvPr id="167939" name="Rectangle 6"/>
          <p:cNvSpPr>
            <a:spLocks noGrp="1" noChangeArrowheads="1"/>
          </p:cNvSpPr>
          <p:nvPr>
            <p:ph type="title"/>
          </p:nvPr>
        </p:nvSpPr>
        <p:spPr/>
        <p:txBody>
          <a:bodyPr/>
          <a:lstStyle/>
          <a:p>
            <a:r>
              <a:rPr lang="en-GB" dirty="0" smtClean="0"/>
              <a:t>Involvement in the Design Stage</a:t>
            </a:r>
          </a:p>
        </p:txBody>
      </p:sp>
      <p:graphicFrame>
        <p:nvGraphicFramePr>
          <p:cNvPr id="7" name="Diagram 6"/>
          <p:cNvGraphicFramePr/>
          <p:nvPr>
            <p:extLst>
              <p:ext uri="{D42A27DB-BD31-4B8C-83A1-F6EECF244321}">
                <p14:modId xmlns:p14="http://schemas.microsoft.com/office/powerpoint/2010/main" val="636939922"/>
              </p:ext>
            </p:extLst>
          </p:nvPr>
        </p:nvGraphicFramePr>
        <p:xfrm>
          <a:off x="5301443" y="2160768"/>
          <a:ext cx="3842557" cy="2902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5644935"/>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39" name="Rectangle 6"/>
          <p:cNvSpPr>
            <a:spLocks noGrp="1" noChangeArrowheads="1"/>
          </p:cNvSpPr>
          <p:nvPr>
            <p:ph type="title"/>
          </p:nvPr>
        </p:nvSpPr>
        <p:spPr/>
        <p:txBody>
          <a:bodyPr/>
          <a:lstStyle/>
          <a:p>
            <a:r>
              <a:rPr lang="en-GB" dirty="0" smtClean="0"/>
              <a:t>Information and Technology – Role of the BA</a:t>
            </a:r>
          </a:p>
        </p:txBody>
      </p:sp>
      <p:graphicFrame>
        <p:nvGraphicFramePr>
          <p:cNvPr id="3" name="Diagram 2"/>
          <p:cNvGraphicFramePr/>
          <p:nvPr>
            <p:extLst>
              <p:ext uri="{D42A27DB-BD31-4B8C-83A1-F6EECF244321}">
                <p14:modId xmlns:p14="http://schemas.microsoft.com/office/powerpoint/2010/main" val="2893832370"/>
              </p:ext>
            </p:extLst>
          </p:nvPr>
        </p:nvGraphicFramePr>
        <p:xfrm>
          <a:off x="351183" y="857565"/>
          <a:ext cx="8375374" cy="5344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609958"/>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a:xfrm>
            <a:off x="142847" y="944160"/>
            <a:ext cx="6218196" cy="5214974"/>
          </a:xfrm>
        </p:spPr>
        <p:txBody>
          <a:bodyPr/>
          <a:lstStyle/>
          <a:p>
            <a:pPr>
              <a:spcAft>
                <a:spcPts val="1200"/>
              </a:spcAft>
            </a:pPr>
            <a:r>
              <a:rPr lang="en-GB" dirty="0" smtClean="0"/>
              <a:t>Business Analyst involvement to:</a:t>
            </a:r>
          </a:p>
          <a:p>
            <a:pPr lvl="1">
              <a:spcAft>
                <a:spcPts val="1200"/>
              </a:spcAft>
            </a:pPr>
            <a:r>
              <a:rPr lang="en-GB" dirty="0" smtClean="0"/>
              <a:t>Plan</a:t>
            </a:r>
          </a:p>
          <a:p>
            <a:pPr lvl="1">
              <a:spcAft>
                <a:spcPts val="1200"/>
              </a:spcAft>
            </a:pPr>
            <a:r>
              <a:rPr lang="en-GB" dirty="0" smtClean="0"/>
              <a:t>Ensure that change is carefully executed </a:t>
            </a:r>
          </a:p>
          <a:p>
            <a:pPr lvl="1">
              <a:spcAft>
                <a:spcPts val="1200"/>
              </a:spcAft>
            </a:pPr>
            <a:r>
              <a:rPr lang="en-GB" dirty="0" smtClean="0"/>
              <a:t>Understand and lessen emotional impacts </a:t>
            </a:r>
          </a:p>
          <a:p>
            <a:pPr lvl="1">
              <a:spcAft>
                <a:spcPts val="1200"/>
              </a:spcAft>
            </a:pPr>
            <a:r>
              <a:rPr lang="en-GB" dirty="0" smtClean="0"/>
              <a:t>Measurement and monitoring towards business goals and objectives</a:t>
            </a:r>
          </a:p>
        </p:txBody>
      </p:sp>
      <p:sp>
        <p:nvSpPr>
          <p:cNvPr id="167939" name="Rectangle 6"/>
          <p:cNvSpPr>
            <a:spLocks noGrp="1" noChangeArrowheads="1"/>
          </p:cNvSpPr>
          <p:nvPr>
            <p:ph type="title"/>
          </p:nvPr>
        </p:nvSpPr>
        <p:spPr/>
        <p:txBody>
          <a:bodyPr/>
          <a:lstStyle/>
          <a:p>
            <a:r>
              <a:rPr lang="en-GB" dirty="0" smtClean="0"/>
              <a:t>Involvement in the Implementation Stage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3894" y="2716760"/>
            <a:ext cx="3400106" cy="3736843"/>
          </a:xfrm>
          <a:prstGeom prst="rect">
            <a:avLst/>
          </a:prstGeom>
        </p:spPr>
      </p:pic>
      <p:sp>
        <p:nvSpPr>
          <p:cNvPr id="7" name="TextBox 6"/>
          <p:cNvSpPr txBox="1"/>
          <p:nvPr/>
        </p:nvSpPr>
        <p:spPr>
          <a:xfrm>
            <a:off x="7443947" y="3055213"/>
            <a:ext cx="1071372" cy="1323439"/>
          </a:xfrm>
          <a:prstGeom prst="rect">
            <a:avLst/>
          </a:prstGeom>
          <a:noFill/>
          <a:ln>
            <a:noFill/>
          </a:ln>
        </p:spPr>
        <p:txBody>
          <a:bodyPr wrap="square" rtlCol="0">
            <a:spAutoFit/>
          </a:bodyPr>
          <a:lstStyle/>
          <a:p>
            <a:pPr algn="ctr"/>
            <a:r>
              <a:rPr lang="en-GB" sz="8000" dirty="0" smtClean="0">
                <a:solidFill>
                  <a:srgbClr val="00B050"/>
                </a:solidFill>
                <a:latin typeface="Segoe Print" panose="02000600000000000000" pitchFamily="2" charset="0"/>
                <a:ea typeface="Malgun Gothic" panose="020B0503020000020004" pitchFamily="34" charset="-127"/>
                <a:cs typeface="MV Boli" panose="02000500030200090000" pitchFamily="2" charset="0"/>
              </a:rPr>
              <a:t>?</a:t>
            </a:r>
          </a:p>
        </p:txBody>
      </p:sp>
    </p:spTree>
    <p:extLst>
      <p:ext uri="{BB962C8B-B14F-4D97-AF65-F5344CB8AC3E}">
        <p14:creationId xmlns:p14="http://schemas.microsoft.com/office/powerpoint/2010/main" val="2788241540"/>
      </p:ext>
    </p:extLst>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9" name="Rectangle 27"/>
          <p:cNvSpPr>
            <a:spLocks noGrp="1" noChangeArrowheads="1"/>
          </p:cNvSpPr>
          <p:nvPr>
            <p:ph type="title"/>
          </p:nvPr>
        </p:nvSpPr>
        <p:spPr/>
        <p:txBody>
          <a:bodyPr/>
          <a:lstStyle/>
          <a:p>
            <a:pPr eaLnBrk="1" hangingPunct="1"/>
            <a:r>
              <a:rPr lang="en-GB" dirty="0" smtClean="0"/>
              <a:t>Implementation: Emotions and the Change Process</a:t>
            </a:r>
          </a:p>
        </p:txBody>
      </p:sp>
      <p:cxnSp>
        <p:nvCxnSpPr>
          <p:cNvPr id="5" name="Straight Arrow Connector 4"/>
          <p:cNvCxnSpPr/>
          <p:nvPr/>
        </p:nvCxnSpPr>
        <p:spPr>
          <a:xfrm flipV="1">
            <a:off x="952500" y="1117600"/>
            <a:ext cx="0" cy="3060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952500" y="4178300"/>
            <a:ext cx="59055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942975" y="1268171"/>
            <a:ext cx="5800725" cy="2531872"/>
          </a:xfrm>
          <a:custGeom>
            <a:avLst/>
            <a:gdLst>
              <a:gd name="connsiteX0" fmla="*/ 0 w 5800725"/>
              <a:gd name="connsiteY0" fmla="*/ 246304 h 2531872"/>
              <a:gd name="connsiteX1" fmla="*/ 1143000 w 5800725"/>
              <a:gd name="connsiteY1" fmla="*/ 636829 h 2531872"/>
              <a:gd name="connsiteX2" fmla="*/ 2333625 w 5800725"/>
              <a:gd name="connsiteY2" fmla="*/ 2132254 h 2531872"/>
              <a:gd name="connsiteX3" fmla="*/ 3495675 w 5800725"/>
              <a:gd name="connsiteY3" fmla="*/ 2437054 h 2531872"/>
              <a:gd name="connsiteX4" fmla="*/ 4210050 w 5800725"/>
              <a:gd name="connsiteY4" fmla="*/ 722554 h 2531872"/>
              <a:gd name="connsiteX5" fmla="*/ 5800725 w 5800725"/>
              <a:gd name="connsiteY5" fmla="*/ 27229 h 253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0725" h="2531872">
                <a:moveTo>
                  <a:pt x="0" y="246304"/>
                </a:moveTo>
                <a:cubicBezTo>
                  <a:pt x="377031" y="284404"/>
                  <a:pt x="754063" y="322504"/>
                  <a:pt x="1143000" y="636829"/>
                </a:cubicBezTo>
                <a:cubicBezTo>
                  <a:pt x="1531938" y="951154"/>
                  <a:pt x="1941513" y="1832217"/>
                  <a:pt x="2333625" y="2132254"/>
                </a:cubicBezTo>
                <a:cubicBezTo>
                  <a:pt x="2725737" y="2432291"/>
                  <a:pt x="3182938" y="2672004"/>
                  <a:pt x="3495675" y="2437054"/>
                </a:cubicBezTo>
                <a:cubicBezTo>
                  <a:pt x="3808412" y="2202104"/>
                  <a:pt x="3825875" y="1124191"/>
                  <a:pt x="4210050" y="722554"/>
                </a:cubicBezTo>
                <a:cubicBezTo>
                  <a:pt x="4594225" y="320917"/>
                  <a:pt x="5564188" y="-114059"/>
                  <a:pt x="5800725" y="2722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1158690" y="1235823"/>
            <a:ext cx="825867" cy="369332"/>
          </a:xfrm>
          <a:prstGeom prst="rect">
            <a:avLst/>
          </a:prstGeom>
          <a:noFill/>
        </p:spPr>
        <p:txBody>
          <a:bodyPr wrap="none" lIns="91440" tIns="45720" rIns="91440" bIns="45720">
            <a:spAutoFit/>
          </a:bodyPr>
          <a:lstStyle/>
          <a:p>
            <a:pPr algn="ctr"/>
            <a:r>
              <a:rPr lang="en-US" sz="1800" dirty="0" smtClean="0">
                <a:ln w="0"/>
                <a:solidFill>
                  <a:schemeClr val="tx2"/>
                </a:solidFill>
              </a:rPr>
              <a:t>S</a:t>
            </a:r>
            <a:r>
              <a:rPr lang="en-US" sz="1800" dirty="0" smtClean="0">
                <a:ln w="0"/>
              </a:rPr>
              <a:t>hock</a:t>
            </a:r>
            <a:endParaRPr lang="en-US" sz="1800" dirty="0">
              <a:ln w="0"/>
            </a:endParaRPr>
          </a:p>
        </p:txBody>
      </p:sp>
      <p:sp>
        <p:nvSpPr>
          <p:cNvPr id="21" name="Rectangle 20"/>
          <p:cNvSpPr/>
          <p:nvPr/>
        </p:nvSpPr>
        <p:spPr>
          <a:xfrm>
            <a:off x="1714440" y="2333267"/>
            <a:ext cx="800219" cy="369332"/>
          </a:xfrm>
          <a:prstGeom prst="rect">
            <a:avLst/>
          </a:prstGeom>
          <a:noFill/>
        </p:spPr>
        <p:txBody>
          <a:bodyPr wrap="none" lIns="91440" tIns="45720" rIns="91440" bIns="45720">
            <a:spAutoFit/>
          </a:bodyPr>
          <a:lstStyle/>
          <a:p>
            <a:pPr algn="ctr"/>
            <a:r>
              <a:rPr lang="en-US" sz="1800" dirty="0" smtClean="0">
                <a:ln w="0"/>
                <a:solidFill>
                  <a:schemeClr val="tx2"/>
                </a:solidFill>
              </a:rPr>
              <a:t>A</a:t>
            </a:r>
            <a:r>
              <a:rPr lang="en-US" sz="1800" dirty="0" smtClean="0">
                <a:ln w="0"/>
              </a:rPr>
              <a:t>nger</a:t>
            </a:r>
            <a:endParaRPr lang="en-US" sz="1800" dirty="0">
              <a:ln w="0"/>
            </a:endParaRPr>
          </a:p>
        </p:txBody>
      </p:sp>
      <p:sp>
        <p:nvSpPr>
          <p:cNvPr id="22" name="Rectangle 21"/>
          <p:cNvSpPr/>
          <p:nvPr/>
        </p:nvSpPr>
        <p:spPr>
          <a:xfrm>
            <a:off x="3670214" y="3765948"/>
            <a:ext cx="1146469" cy="369332"/>
          </a:xfrm>
          <a:prstGeom prst="rect">
            <a:avLst/>
          </a:prstGeom>
          <a:noFill/>
        </p:spPr>
        <p:txBody>
          <a:bodyPr wrap="none" lIns="91440" tIns="45720" rIns="91440" bIns="45720">
            <a:spAutoFit/>
          </a:bodyPr>
          <a:lstStyle/>
          <a:p>
            <a:pPr algn="ctr"/>
            <a:r>
              <a:rPr lang="en-US" sz="1800" dirty="0" smtClean="0">
                <a:ln w="0"/>
                <a:solidFill>
                  <a:schemeClr val="tx2"/>
                </a:solidFill>
              </a:rPr>
              <a:t>R</a:t>
            </a:r>
            <a:r>
              <a:rPr lang="en-US" sz="1800" dirty="0" smtClean="0">
                <a:ln w="0"/>
              </a:rPr>
              <a:t>ejection</a:t>
            </a:r>
            <a:endParaRPr lang="en-US" sz="1800" dirty="0">
              <a:ln w="0"/>
            </a:endParaRPr>
          </a:p>
        </p:txBody>
      </p:sp>
      <p:sp>
        <p:nvSpPr>
          <p:cNvPr id="23" name="Rectangle 22"/>
          <p:cNvSpPr/>
          <p:nvPr/>
        </p:nvSpPr>
        <p:spPr>
          <a:xfrm>
            <a:off x="5039484" y="2174300"/>
            <a:ext cx="1390124" cy="369332"/>
          </a:xfrm>
          <a:prstGeom prst="rect">
            <a:avLst/>
          </a:prstGeom>
          <a:noFill/>
        </p:spPr>
        <p:txBody>
          <a:bodyPr wrap="none" lIns="91440" tIns="45720" rIns="91440" bIns="45720">
            <a:spAutoFit/>
          </a:bodyPr>
          <a:lstStyle/>
          <a:p>
            <a:pPr algn="ctr"/>
            <a:r>
              <a:rPr lang="en-US" sz="1800" dirty="0" smtClean="0">
                <a:ln w="0"/>
                <a:solidFill>
                  <a:schemeClr val="tx2"/>
                </a:solidFill>
              </a:rPr>
              <a:t>A</a:t>
            </a:r>
            <a:r>
              <a:rPr lang="en-US" sz="1800" dirty="0" smtClean="0">
                <a:ln w="0"/>
              </a:rPr>
              <a:t>cceptance</a:t>
            </a:r>
            <a:endParaRPr lang="en-US" sz="1800" dirty="0">
              <a:ln w="0"/>
            </a:endParaRPr>
          </a:p>
        </p:txBody>
      </p:sp>
      <p:sp>
        <p:nvSpPr>
          <p:cNvPr id="24" name="Rectangle 23"/>
          <p:cNvSpPr/>
          <p:nvPr/>
        </p:nvSpPr>
        <p:spPr>
          <a:xfrm>
            <a:off x="6478746" y="932934"/>
            <a:ext cx="736099" cy="369332"/>
          </a:xfrm>
          <a:prstGeom prst="rect">
            <a:avLst/>
          </a:prstGeom>
          <a:noFill/>
        </p:spPr>
        <p:txBody>
          <a:bodyPr wrap="none" lIns="91440" tIns="45720" rIns="91440" bIns="45720">
            <a:spAutoFit/>
          </a:bodyPr>
          <a:lstStyle/>
          <a:p>
            <a:pPr algn="ctr"/>
            <a:r>
              <a:rPr lang="en-US" sz="1800" dirty="0" smtClean="0">
                <a:ln w="0"/>
                <a:solidFill>
                  <a:schemeClr val="tx2"/>
                </a:solidFill>
              </a:rPr>
              <a:t>H</a:t>
            </a:r>
            <a:r>
              <a:rPr lang="en-US" sz="1800" dirty="0" smtClean="0">
                <a:ln w="0"/>
              </a:rPr>
              <a:t>ope</a:t>
            </a:r>
            <a:endParaRPr lang="en-US" sz="1800" dirty="0">
              <a:ln w="0"/>
            </a:endParaRPr>
          </a:p>
        </p:txBody>
      </p:sp>
      <p:sp>
        <p:nvSpPr>
          <p:cNvPr id="25" name="Rectangle 24"/>
          <p:cNvSpPr/>
          <p:nvPr/>
        </p:nvSpPr>
        <p:spPr>
          <a:xfrm>
            <a:off x="3617479" y="4178300"/>
            <a:ext cx="575542" cy="307777"/>
          </a:xfrm>
          <a:prstGeom prst="rect">
            <a:avLst/>
          </a:prstGeom>
          <a:noFill/>
        </p:spPr>
        <p:txBody>
          <a:bodyPr wrap="none" lIns="91440" tIns="45720" rIns="91440" bIns="45720">
            <a:spAutoFit/>
          </a:bodyPr>
          <a:lstStyle/>
          <a:p>
            <a:pPr algn="ctr"/>
            <a:r>
              <a:rPr lang="en-US" sz="1400" dirty="0" smtClean="0">
                <a:ln w="0"/>
              </a:rPr>
              <a:t>Time</a:t>
            </a:r>
            <a:endParaRPr lang="en-US" sz="1400" dirty="0">
              <a:ln w="0"/>
            </a:endParaRPr>
          </a:p>
        </p:txBody>
      </p:sp>
      <p:sp>
        <p:nvSpPr>
          <p:cNvPr id="26" name="Rectangle 25"/>
          <p:cNvSpPr/>
          <p:nvPr/>
        </p:nvSpPr>
        <p:spPr>
          <a:xfrm rot="16200000">
            <a:off x="-160756" y="2494061"/>
            <a:ext cx="1887055" cy="307777"/>
          </a:xfrm>
          <a:prstGeom prst="rect">
            <a:avLst/>
          </a:prstGeom>
          <a:noFill/>
        </p:spPr>
        <p:txBody>
          <a:bodyPr wrap="none" lIns="91440" tIns="45720" rIns="91440" bIns="45720">
            <a:spAutoFit/>
          </a:bodyPr>
          <a:lstStyle/>
          <a:p>
            <a:pPr algn="ctr"/>
            <a:r>
              <a:rPr lang="en-US" sz="1400" dirty="0" smtClean="0">
                <a:ln w="0"/>
              </a:rPr>
              <a:t>Positive state of mind</a:t>
            </a:r>
            <a:endParaRPr lang="en-US" sz="1400" dirty="0">
              <a:ln w="0"/>
            </a:endParaRPr>
          </a:p>
        </p:txBody>
      </p:sp>
      <p:sp>
        <p:nvSpPr>
          <p:cNvPr id="27" name="Content Placeholder 12"/>
          <p:cNvSpPr>
            <a:spLocks noGrp="1"/>
          </p:cNvSpPr>
          <p:nvPr>
            <p:ph type="body" sz="quarter" idx="15"/>
          </p:nvPr>
        </p:nvSpPr>
        <p:spPr>
          <a:xfrm>
            <a:off x="142847" y="4614550"/>
            <a:ext cx="8786844" cy="2018507"/>
          </a:xfrm>
        </p:spPr>
        <p:txBody>
          <a:bodyPr>
            <a:normAutofit fontScale="77500" lnSpcReduction="20000"/>
          </a:bodyPr>
          <a:lstStyle/>
          <a:p>
            <a:pPr>
              <a:spcAft>
                <a:spcPts val="1200"/>
              </a:spcAft>
            </a:pPr>
            <a:r>
              <a:rPr lang="en-GB" dirty="0" smtClean="0"/>
              <a:t>Shock – Lack of awareness of the need for change</a:t>
            </a:r>
          </a:p>
          <a:p>
            <a:pPr>
              <a:spcAft>
                <a:spcPts val="1200"/>
              </a:spcAft>
            </a:pPr>
            <a:r>
              <a:rPr lang="en-GB" dirty="0" smtClean="0"/>
              <a:t>Anger – Understanding what the change means for me</a:t>
            </a:r>
          </a:p>
          <a:p>
            <a:pPr>
              <a:spcAft>
                <a:spcPts val="1200"/>
              </a:spcAft>
            </a:pPr>
            <a:r>
              <a:rPr lang="en-GB" dirty="0" smtClean="0"/>
              <a:t>Rejection – of ideas and avoidance of the change</a:t>
            </a:r>
          </a:p>
          <a:p>
            <a:pPr>
              <a:spcAft>
                <a:spcPts val="1200"/>
              </a:spcAft>
            </a:pPr>
            <a:r>
              <a:rPr lang="en-GB" dirty="0" smtClean="0"/>
              <a:t>Acceptance – Change is going to happen so I must accept it (but not agree with it!)</a:t>
            </a:r>
          </a:p>
          <a:p>
            <a:pPr>
              <a:spcAft>
                <a:spcPts val="1200"/>
              </a:spcAft>
            </a:pPr>
            <a:r>
              <a:rPr lang="en-GB" dirty="0" smtClean="0"/>
              <a:t>Hope – Positivity and looking forward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 calcmode="lin" valueType="num">
                                      <p:cBhvr additive="base">
                                        <p:cTn id="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xEl>
                                              <p:pRg st="1" end="1"/>
                                            </p:txEl>
                                          </p:spTgt>
                                        </p:tgtEl>
                                        <p:attrNameLst>
                                          <p:attrName>style.visibility</p:attrName>
                                        </p:attrNameLst>
                                      </p:cBhvr>
                                      <p:to>
                                        <p:strVal val="visible"/>
                                      </p:to>
                                    </p:set>
                                    <p:anim calcmode="lin" valueType="num">
                                      <p:cBhvr additive="base">
                                        <p:cTn id="13" dur="5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 calcmode="lin" valueType="num">
                                      <p:cBhvr additive="base">
                                        <p:cTn id="19" dur="50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 calcmode="lin" valueType="num">
                                      <p:cBhvr additive="base">
                                        <p:cTn id="25" dur="50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anim calcmode="lin" valueType="num">
                                      <p:cBhvr additive="base">
                                        <p:cTn id="31" dur="50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b="0" dirty="0" smtClean="0"/>
              <a:t>Administration</a:t>
            </a:r>
            <a:endParaRPr lang="en-GB" b="0" dirty="0"/>
          </a:p>
        </p:txBody>
      </p:sp>
      <p:graphicFrame>
        <p:nvGraphicFramePr>
          <p:cNvPr id="6" name="Diagram 5"/>
          <p:cNvGraphicFramePr/>
          <p:nvPr>
            <p:extLst>
              <p:ext uri="{D42A27DB-BD31-4B8C-83A1-F6EECF244321}">
                <p14:modId xmlns:p14="http://schemas.microsoft.com/office/powerpoint/2010/main" val="2889394038"/>
              </p:ext>
            </p:extLst>
          </p:nvPr>
        </p:nvGraphicFramePr>
        <p:xfrm>
          <a:off x="431032" y="1414448"/>
          <a:ext cx="871296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Business Analyst Role Definition</a:t>
            </a:r>
            <a:endParaRPr lang="en-GB"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893350645"/>
              </p:ext>
            </p:extLst>
          </p:nvPr>
        </p:nvGraphicFramePr>
        <p:xfrm>
          <a:off x="140677" y="1345590"/>
          <a:ext cx="8786813" cy="464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Grp="1" noChangeArrowheads="1"/>
          </p:cNvSpPr>
          <p:nvPr>
            <p:ph type="title"/>
          </p:nvPr>
        </p:nvSpPr>
        <p:spPr/>
        <p:txBody>
          <a:bodyPr/>
          <a:lstStyle/>
          <a:p>
            <a:pPr eaLnBrk="1" hangingPunct="1"/>
            <a:r>
              <a:rPr lang="en-GB" dirty="0" smtClean="0"/>
              <a:t>Benefits Realisation Approach</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30" y="857566"/>
            <a:ext cx="7065702" cy="5764459"/>
          </a:xfrm>
          <a:prstGeom prst="rect">
            <a:avLst/>
          </a:prstGeom>
        </p:spPr>
      </p:pic>
    </p:spTree>
    <p:extLst>
      <p:ext uri="{BB962C8B-B14F-4D97-AF65-F5344CB8AC3E}">
        <p14:creationId xmlns:p14="http://schemas.microsoft.com/office/powerpoint/2010/main" val="241306143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p:txBody>
          <a:bodyPr>
            <a:normAutofit/>
          </a:bodyPr>
          <a:lstStyle/>
          <a:p>
            <a:pPr>
              <a:spcAft>
                <a:spcPts val="1200"/>
              </a:spcAft>
            </a:pPr>
            <a:r>
              <a:rPr lang="en-GB" dirty="0" smtClean="0"/>
              <a:t>Well defined, planned and manageable benefits</a:t>
            </a:r>
          </a:p>
          <a:p>
            <a:pPr>
              <a:spcAft>
                <a:spcPts val="1200"/>
              </a:spcAft>
            </a:pPr>
            <a:r>
              <a:rPr lang="en-GB" dirty="0" smtClean="0"/>
              <a:t>Three distinct areas:</a:t>
            </a:r>
          </a:p>
        </p:txBody>
      </p:sp>
      <p:sp>
        <p:nvSpPr>
          <p:cNvPr id="167939" name="Rectangle 6"/>
          <p:cNvSpPr>
            <a:spLocks noGrp="1" noChangeArrowheads="1"/>
          </p:cNvSpPr>
          <p:nvPr>
            <p:ph type="title"/>
          </p:nvPr>
        </p:nvSpPr>
        <p:spPr/>
        <p:txBody>
          <a:bodyPr/>
          <a:lstStyle/>
          <a:p>
            <a:r>
              <a:rPr lang="en-GB" dirty="0" smtClean="0"/>
              <a:t>Involvement in the Realisation Stage</a:t>
            </a:r>
          </a:p>
        </p:txBody>
      </p:sp>
      <p:graphicFrame>
        <p:nvGraphicFramePr>
          <p:cNvPr id="2" name="Diagram 1"/>
          <p:cNvGraphicFramePr/>
          <p:nvPr>
            <p:extLst>
              <p:ext uri="{D42A27DB-BD31-4B8C-83A1-F6EECF244321}">
                <p14:modId xmlns:p14="http://schemas.microsoft.com/office/powerpoint/2010/main" val="1168105507"/>
              </p:ext>
            </p:extLst>
          </p:nvPr>
        </p:nvGraphicFramePr>
        <p:xfrm>
          <a:off x="1364973" y="1365288"/>
          <a:ext cx="6884505" cy="4778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3729165"/>
      </p:ext>
    </p:extLst>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p:txBody>
          <a:bodyPr/>
          <a:lstStyle/>
          <a:p>
            <a:pPr>
              <a:spcAft>
                <a:spcPts val="1200"/>
              </a:spcAft>
            </a:pPr>
            <a:r>
              <a:rPr lang="en-GB" dirty="0" smtClean="0"/>
              <a:t>Benefits plan</a:t>
            </a:r>
          </a:p>
          <a:p>
            <a:pPr lvl="1">
              <a:spcAft>
                <a:spcPts val="1200"/>
              </a:spcAft>
            </a:pPr>
            <a:r>
              <a:rPr lang="en-GB" dirty="0" smtClean="0"/>
              <a:t>Context/Vision</a:t>
            </a:r>
          </a:p>
          <a:p>
            <a:pPr lvl="1">
              <a:spcAft>
                <a:spcPts val="1200"/>
              </a:spcAft>
            </a:pPr>
            <a:r>
              <a:rPr lang="en-GB" dirty="0" smtClean="0"/>
              <a:t>Benefits profiles</a:t>
            </a:r>
          </a:p>
          <a:p>
            <a:pPr lvl="2">
              <a:spcAft>
                <a:spcPts val="1200"/>
              </a:spcAft>
            </a:pPr>
            <a:r>
              <a:rPr lang="en-GB" dirty="0" smtClean="0"/>
              <a:t>Benefit owner</a:t>
            </a:r>
          </a:p>
          <a:p>
            <a:pPr lvl="2">
              <a:spcAft>
                <a:spcPts val="1200"/>
              </a:spcAft>
            </a:pPr>
            <a:r>
              <a:rPr lang="en-GB" dirty="0" smtClean="0"/>
              <a:t>Responsibilities for measurement and achieving the benefit</a:t>
            </a:r>
          </a:p>
          <a:p>
            <a:pPr lvl="1">
              <a:spcAft>
                <a:spcPts val="1200"/>
              </a:spcAft>
            </a:pPr>
            <a:r>
              <a:rPr lang="en-GB" dirty="0" smtClean="0"/>
              <a:t>‘</a:t>
            </a:r>
            <a:r>
              <a:rPr lang="en-GB" b="1" dirty="0" smtClean="0">
                <a:solidFill>
                  <a:srgbClr val="0070C0"/>
                </a:solidFill>
              </a:rPr>
              <a:t>Benefits dependency network</a:t>
            </a:r>
            <a:r>
              <a:rPr lang="en-GB" dirty="0" smtClean="0"/>
              <a:t>’</a:t>
            </a:r>
          </a:p>
          <a:p>
            <a:pPr lvl="2">
              <a:spcAft>
                <a:spcPts val="1200"/>
              </a:spcAft>
            </a:pPr>
            <a:r>
              <a:rPr lang="en-GB" dirty="0" smtClean="0"/>
              <a:t>Diagram for what needs to be done</a:t>
            </a:r>
          </a:p>
          <a:p>
            <a:pPr lvl="1">
              <a:spcAft>
                <a:spcPts val="1200"/>
              </a:spcAft>
            </a:pPr>
            <a:r>
              <a:rPr lang="en-GB" dirty="0" smtClean="0"/>
              <a:t>Responsibilities</a:t>
            </a:r>
          </a:p>
          <a:p>
            <a:pPr lvl="1">
              <a:spcAft>
                <a:spcPts val="1200"/>
              </a:spcAft>
            </a:pPr>
            <a:r>
              <a:rPr lang="en-GB" dirty="0" smtClean="0"/>
              <a:t>Tracking of benefits</a:t>
            </a:r>
          </a:p>
        </p:txBody>
      </p:sp>
      <p:sp>
        <p:nvSpPr>
          <p:cNvPr id="167939" name="Rectangle 6"/>
          <p:cNvSpPr>
            <a:spLocks noGrp="1" noChangeArrowheads="1"/>
          </p:cNvSpPr>
          <p:nvPr>
            <p:ph type="title"/>
          </p:nvPr>
        </p:nvSpPr>
        <p:spPr/>
        <p:txBody>
          <a:bodyPr/>
          <a:lstStyle/>
          <a:p>
            <a:r>
              <a:rPr lang="en-GB" dirty="0" smtClean="0"/>
              <a:t>Realisation Stage: Benefits Plan</a:t>
            </a:r>
          </a:p>
        </p:txBody>
      </p:sp>
    </p:spTree>
    <p:extLst>
      <p:ext uri="{BB962C8B-B14F-4D97-AF65-F5344CB8AC3E}">
        <p14:creationId xmlns:p14="http://schemas.microsoft.com/office/powerpoint/2010/main" val="414318308"/>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p:txBody>
          <a:bodyPr/>
          <a:lstStyle/>
          <a:p>
            <a:pPr>
              <a:spcAft>
                <a:spcPts val="1200"/>
              </a:spcAft>
            </a:pPr>
            <a:r>
              <a:rPr lang="en-GB" dirty="0" smtClean="0"/>
              <a:t>Central to the Business Change Lifecycle</a:t>
            </a:r>
          </a:p>
          <a:p>
            <a:pPr>
              <a:spcAft>
                <a:spcPts val="1200"/>
              </a:spcAft>
            </a:pPr>
            <a:r>
              <a:rPr lang="en-GB" dirty="0" smtClean="0"/>
              <a:t>Facilitates change controls</a:t>
            </a:r>
            <a:r>
              <a:rPr lang="en-GB" dirty="0"/>
              <a:t> </a:t>
            </a:r>
            <a:r>
              <a:rPr lang="en-GB" dirty="0" smtClean="0"/>
              <a:t>and impact analysis</a:t>
            </a:r>
          </a:p>
          <a:p>
            <a:pPr>
              <a:spcAft>
                <a:spcPts val="1200"/>
              </a:spcAft>
            </a:pPr>
            <a:r>
              <a:rPr lang="en-GB" dirty="0" smtClean="0"/>
              <a:t>Reviews and continual checking against the investment</a:t>
            </a:r>
          </a:p>
        </p:txBody>
      </p:sp>
      <p:sp>
        <p:nvSpPr>
          <p:cNvPr id="167939" name="Rectangle 6"/>
          <p:cNvSpPr>
            <a:spLocks noGrp="1" noChangeArrowheads="1"/>
          </p:cNvSpPr>
          <p:nvPr>
            <p:ph type="title"/>
          </p:nvPr>
        </p:nvSpPr>
        <p:spPr/>
        <p:txBody>
          <a:bodyPr/>
          <a:lstStyle/>
          <a:p>
            <a:r>
              <a:rPr lang="en-GB" dirty="0" smtClean="0"/>
              <a:t>Realisation Stage: Business Case</a:t>
            </a:r>
          </a:p>
        </p:txBody>
      </p:sp>
      <p:pic>
        <p:nvPicPr>
          <p:cNvPr id="5" name="Picture 4" descr="Business_change_lifecycle_BAFOUND.png"/>
          <p:cNvPicPr>
            <a:picLocks noChangeAspect="1"/>
          </p:cNvPicPr>
          <p:nvPr/>
        </p:nvPicPr>
        <p:blipFill>
          <a:blip r:embed="rId3" cstate="print"/>
          <a:stretch>
            <a:fillRect/>
          </a:stretch>
        </p:blipFill>
        <p:spPr>
          <a:xfrm>
            <a:off x="2206973" y="2954103"/>
            <a:ext cx="4658592" cy="3437163"/>
          </a:xfrm>
          <a:prstGeom prst="rect">
            <a:avLst/>
          </a:prstGeom>
        </p:spPr>
      </p:pic>
    </p:spTree>
    <p:extLst>
      <p:ext uri="{BB962C8B-B14F-4D97-AF65-F5344CB8AC3E}">
        <p14:creationId xmlns:p14="http://schemas.microsoft.com/office/powerpoint/2010/main" val="2364698524"/>
      </p:ext>
    </p:extLst>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67940" name="Content Placeholder 12"/>
          <p:cNvSpPr>
            <a:spLocks noGrp="1"/>
          </p:cNvSpPr>
          <p:nvPr>
            <p:ph type="body" sz="quarter" idx="15"/>
          </p:nvPr>
        </p:nvSpPr>
        <p:spPr>
          <a:xfrm>
            <a:off x="142847" y="928669"/>
            <a:ext cx="8786844" cy="5555257"/>
          </a:xfrm>
        </p:spPr>
        <p:txBody>
          <a:bodyPr>
            <a:normAutofit/>
          </a:bodyPr>
          <a:lstStyle/>
          <a:p>
            <a:pPr>
              <a:spcAft>
                <a:spcPts val="1200"/>
              </a:spcAft>
            </a:pPr>
            <a:r>
              <a:rPr lang="en-GB" dirty="0" smtClean="0"/>
              <a:t>Scheduled reviews vs. unscheduled reviews</a:t>
            </a:r>
          </a:p>
          <a:p>
            <a:pPr>
              <a:spcAft>
                <a:spcPts val="1200"/>
              </a:spcAft>
            </a:pPr>
            <a:r>
              <a:rPr lang="en-GB" dirty="0" smtClean="0"/>
              <a:t>Benefits Realisation report</a:t>
            </a:r>
          </a:p>
          <a:p>
            <a:pPr lvl="1">
              <a:spcAft>
                <a:spcPts val="1200"/>
              </a:spcAft>
            </a:pPr>
            <a:r>
              <a:rPr lang="en-GB" dirty="0" smtClean="0"/>
              <a:t>Has the change been successful?</a:t>
            </a:r>
          </a:p>
          <a:p>
            <a:pPr lvl="1">
              <a:spcAft>
                <a:spcPts val="1200"/>
              </a:spcAft>
            </a:pPr>
            <a:r>
              <a:rPr lang="en-GB" dirty="0" smtClean="0"/>
              <a:t>Have we managed time, effort and cost effectively?</a:t>
            </a:r>
          </a:p>
          <a:p>
            <a:pPr lvl="1">
              <a:spcAft>
                <a:spcPts val="1200"/>
              </a:spcAft>
            </a:pPr>
            <a:r>
              <a:rPr lang="en-GB" dirty="0" smtClean="0"/>
              <a:t>Provide input into future business cases</a:t>
            </a:r>
          </a:p>
          <a:p>
            <a:pPr lvl="1">
              <a:spcAft>
                <a:spcPts val="1200"/>
              </a:spcAft>
            </a:pPr>
            <a:r>
              <a:rPr lang="en-GB" dirty="0" smtClean="0"/>
              <a:t>Facilitates future selection of projects</a:t>
            </a:r>
          </a:p>
        </p:txBody>
      </p:sp>
      <p:sp>
        <p:nvSpPr>
          <p:cNvPr id="167939" name="Rectangle 6"/>
          <p:cNvSpPr>
            <a:spLocks noGrp="1" noChangeArrowheads="1"/>
          </p:cNvSpPr>
          <p:nvPr>
            <p:ph type="title"/>
          </p:nvPr>
        </p:nvSpPr>
        <p:spPr/>
        <p:txBody>
          <a:bodyPr/>
          <a:lstStyle/>
          <a:p>
            <a:r>
              <a:rPr lang="en-GB" dirty="0" smtClean="0"/>
              <a:t>Realisation Stage: Benefits Reviews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4917" y="3319482"/>
            <a:ext cx="2784802" cy="3060601"/>
          </a:xfrm>
          <a:prstGeom prst="rect">
            <a:avLst/>
          </a:prstGeom>
        </p:spPr>
      </p:pic>
      <p:sp>
        <p:nvSpPr>
          <p:cNvPr id="6" name="TextBox 5"/>
          <p:cNvSpPr txBox="1"/>
          <p:nvPr/>
        </p:nvSpPr>
        <p:spPr>
          <a:xfrm>
            <a:off x="7362619" y="3511267"/>
            <a:ext cx="1071372" cy="1169551"/>
          </a:xfrm>
          <a:prstGeom prst="rect">
            <a:avLst/>
          </a:prstGeom>
          <a:noFill/>
          <a:ln>
            <a:noFill/>
          </a:ln>
        </p:spPr>
        <p:txBody>
          <a:bodyPr wrap="square" rtlCol="0">
            <a:spAutoFit/>
          </a:bodyPr>
          <a:lstStyle/>
          <a:p>
            <a:pPr algn="ctr"/>
            <a:r>
              <a:rPr lang="en-GB" sz="1400" dirty="0" smtClean="0">
                <a:solidFill>
                  <a:schemeClr val="accent4"/>
                </a:solidFill>
                <a:latin typeface="Segoe Print" panose="02000600000000000000" pitchFamily="2" charset="0"/>
                <a:ea typeface="Malgun Gothic" panose="020B0503020000020004" pitchFamily="34" charset="-127"/>
                <a:cs typeface="MV Boli" panose="02000500030200090000" pitchFamily="2" charset="0"/>
              </a:rPr>
              <a:t>How are we doing?</a:t>
            </a:r>
          </a:p>
          <a:p>
            <a:pPr algn="ctr"/>
            <a:r>
              <a:rPr lang="en-GB" sz="1400" dirty="0" smtClean="0">
                <a:solidFill>
                  <a:schemeClr val="accent4"/>
                </a:solidFill>
                <a:latin typeface="Segoe Print" panose="02000600000000000000" pitchFamily="2" charset="0"/>
                <a:ea typeface="Malgun Gothic" panose="020B0503020000020004" pitchFamily="34" charset="-127"/>
                <a:cs typeface="MV Boli" panose="02000500030200090000" pitchFamily="2" charset="0"/>
              </a:rPr>
              <a:t>How did we do?</a:t>
            </a:r>
          </a:p>
        </p:txBody>
      </p:sp>
    </p:spTree>
    <p:extLst>
      <p:ext uri="{BB962C8B-B14F-4D97-AF65-F5344CB8AC3E}">
        <p14:creationId xmlns:p14="http://schemas.microsoft.com/office/powerpoint/2010/main" val="3104094094"/>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681038" y="2205038"/>
            <a:ext cx="7867650" cy="1754326"/>
          </a:xfrm>
          <a:prstGeom prst="rect">
            <a:avLst/>
          </a:prstGeom>
          <a:noFill/>
          <a:ln w="9525">
            <a:noFill/>
            <a:miter lim="800000"/>
            <a:headEnd/>
            <a:tailEnd/>
          </a:ln>
        </p:spPr>
        <p:txBody>
          <a:bodyPr>
            <a:spAutoFit/>
          </a:bodyPr>
          <a:lstStyle/>
          <a:p>
            <a:pPr marL="279400" indent="-279400" algn="ctr" eaLnBrk="0" hangingPunct="0">
              <a:defRPr/>
            </a:pPr>
            <a:r>
              <a:rPr lang="en-GB" sz="3600" b="1" dirty="0" smtClean="0">
                <a:solidFill>
                  <a:srgbClr val="134183"/>
                </a:solidFill>
                <a:latin typeface="+mn-lt"/>
              </a:rPr>
              <a:t>Putting it all together </a:t>
            </a:r>
          </a:p>
          <a:p>
            <a:pPr marL="279400" indent="-279400" algn="ctr" eaLnBrk="0" hangingPunct="0">
              <a:defRPr/>
            </a:pPr>
            <a:r>
              <a:rPr lang="en-GB" sz="3600" b="1" dirty="0" smtClean="0">
                <a:solidFill>
                  <a:srgbClr val="134183"/>
                </a:solidFill>
                <a:latin typeface="+mn-lt"/>
              </a:rPr>
              <a:t>The Business Analysis Process Model</a:t>
            </a:r>
            <a:endParaRPr lang="en-GB" sz="3600" b="1" dirty="0">
              <a:solidFill>
                <a:srgbClr val="134183"/>
              </a:solidFill>
              <a:latin typeface="+mn-lt"/>
            </a:endParaRPr>
          </a:p>
        </p:txBody>
      </p:sp>
      <p:sp>
        <p:nvSpPr>
          <p:cNvPr id="173059" name="Rectangle 3"/>
          <p:cNvSpPr>
            <a:spLocks noGrp="1" noChangeArrowheads="1"/>
          </p:cNvSpPr>
          <p:nvPr>
            <p:ph type="title"/>
          </p:nvPr>
        </p:nvSpPr>
        <p:spPr/>
        <p:txBody>
          <a:bodyPr/>
          <a:lstStyle/>
          <a:p>
            <a:pPr algn="ctr"/>
            <a:endParaRPr lang="en-GB" dirty="0" smtClean="0">
              <a:solidFill>
                <a:srgbClr val="993366"/>
              </a:solidFill>
            </a:endParaRPr>
          </a:p>
        </p:txBody>
      </p:sp>
    </p:spTree>
    <p:extLst>
      <p:ext uri="{BB962C8B-B14F-4D97-AF65-F5344CB8AC3E}">
        <p14:creationId xmlns:p14="http://schemas.microsoft.com/office/powerpoint/2010/main" val="2209797280"/>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Diagram 40"/>
          <p:cNvGraphicFramePr/>
          <p:nvPr>
            <p:extLst>
              <p:ext uri="{D42A27DB-BD31-4B8C-83A1-F6EECF244321}">
                <p14:modId xmlns:p14="http://schemas.microsoft.com/office/powerpoint/2010/main" val="970178396"/>
              </p:ext>
            </p:extLst>
          </p:nvPr>
        </p:nvGraphicFramePr>
        <p:xfrm>
          <a:off x="813515" y="4331030"/>
          <a:ext cx="7838941" cy="1217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0" name="Diagram 39"/>
          <p:cNvGraphicFramePr/>
          <p:nvPr>
            <p:extLst>
              <p:ext uri="{D42A27DB-BD31-4B8C-83A1-F6EECF244321}">
                <p14:modId xmlns:p14="http://schemas.microsoft.com/office/powerpoint/2010/main" val="3995014085"/>
              </p:ext>
            </p:extLst>
          </p:nvPr>
        </p:nvGraphicFramePr>
        <p:xfrm>
          <a:off x="800635" y="3062358"/>
          <a:ext cx="7838941" cy="12174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64" name="Straight Arrow Connector 63"/>
          <p:cNvCxnSpPr/>
          <p:nvPr/>
        </p:nvCxnSpPr>
        <p:spPr>
          <a:xfrm flipH="1">
            <a:off x="1567496" y="5569743"/>
            <a:ext cx="1" cy="1324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1560353" y="4313837"/>
            <a:ext cx="2380" cy="989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549400" y="1706337"/>
            <a:ext cx="4194175" cy="111126"/>
            <a:chOff x="1549400" y="1924050"/>
            <a:chExt cx="4194175" cy="111126"/>
          </a:xfrm>
        </p:grpSpPr>
        <p:cxnSp>
          <p:nvCxnSpPr>
            <p:cNvPr id="50" name="Straight Connector 49"/>
            <p:cNvCxnSpPr/>
            <p:nvPr/>
          </p:nvCxnSpPr>
          <p:spPr>
            <a:xfrm>
              <a:off x="5743575" y="1924050"/>
              <a:ext cx="0" cy="111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549400" y="2035175"/>
              <a:ext cx="41941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a:off x="1577178" y="3028997"/>
            <a:ext cx="0" cy="999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1546225" y="2932386"/>
            <a:ext cx="4194175" cy="111126"/>
            <a:chOff x="1549400" y="1924050"/>
            <a:chExt cx="4194175" cy="111126"/>
          </a:xfrm>
        </p:grpSpPr>
        <p:cxnSp>
          <p:nvCxnSpPr>
            <p:cNvPr id="54" name="Straight Connector 53"/>
            <p:cNvCxnSpPr/>
            <p:nvPr/>
          </p:nvCxnSpPr>
          <p:spPr>
            <a:xfrm>
              <a:off x="5743575" y="1924050"/>
              <a:ext cx="0" cy="111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549400" y="2035175"/>
              <a:ext cx="41941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39" name="Diagram 38"/>
          <p:cNvGraphicFramePr/>
          <p:nvPr>
            <p:extLst>
              <p:ext uri="{D42A27DB-BD31-4B8C-83A1-F6EECF244321}">
                <p14:modId xmlns:p14="http://schemas.microsoft.com/office/powerpoint/2010/main" val="871210859"/>
              </p:ext>
            </p:extLst>
          </p:nvPr>
        </p:nvGraphicFramePr>
        <p:xfrm>
          <a:off x="800635" y="1851744"/>
          <a:ext cx="7838941" cy="121741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67938" name="Text Box 2"/>
          <p:cNvSpPr txBox="1">
            <a:spLocks noChangeArrowheads="1"/>
          </p:cNvSpPr>
          <p:nvPr/>
        </p:nvSpPr>
        <p:spPr bwMode="auto">
          <a:xfrm>
            <a:off x="1504950" y="0"/>
            <a:ext cx="76390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graphicFrame>
        <p:nvGraphicFramePr>
          <p:cNvPr id="38" name="Diagram 37"/>
          <p:cNvGraphicFramePr/>
          <p:nvPr>
            <p:extLst>
              <p:ext uri="{D42A27DB-BD31-4B8C-83A1-F6EECF244321}">
                <p14:modId xmlns:p14="http://schemas.microsoft.com/office/powerpoint/2010/main" val="3680123270"/>
              </p:ext>
            </p:extLst>
          </p:nvPr>
        </p:nvGraphicFramePr>
        <p:xfrm>
          <a:off x="789903" y="638027"/>
          <a:ext cx="7838941" cy="121741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2" name="Diagram 41"/>
          <p:cNvGraphicFramePr/>
          <p:nvPr>
            <p:extLst>
              <p:ext uri="{D42A27DB-BD31-4B8C-83A1-F6EECF244321}">
                <p14:modId xmlns:p14="http://schemas.microsoft.com/office/powerpoint/2010/main" val="3706744671"/>
              </p:ext>
            </p:extLst>
          </p:nvPr>
        </p:nvGraphicFramePr>
        <p:xfrm>
          <a:off x="789903" y="5612267"/>
          <a:ext cx="7838941" cy="121741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43" name="Rounded Rectangle 42"/>
          <p:cNvSpPr/>
          <p:nvPr/>
        </p:nvSpPr>
        <p:spPr>
          <a:xfrm>
            <a:off x="220980" y="869018"/>
            <a:ext cx="384327" cy="5525036"/>
          </a:xfrm>
          <a:prstGeom prst="roundRect">
            <a:avLst/>
          </a:prstGeom>
        </p:spPr>
        <p:style>
          <a:lnRef idx="2">
            <a:schemeClr val="dk1"/>
          </a:lnRef>
          <a:fillRef idx="1">
            <a:schemeClr val="lt1"/>
          </a:fillRef>
          <a:effectRef idx="0">
            <a:schemeClr val="dk1"/>
          </a:effectRef>
          <a:fontRef idx="minor">
            <a:schemeClr val="dk1"/>
          </a:fontRef>
        </p:style>
        <p:txBody>
          <a:bodyPr vert="vert270" rtlCol="0" anchor="ctr"/>
          <a:lstStyle/>
          <a:p>
            <a:pPr algn="ctr"/>
            <a:r>
              <a:rPr lang="en-GB" sz="2000" dirty="0" smtClean="0">
                <a:solidFill>
                  <a:schemeClr val="tx1"/>
                </a:solidFill>
                <a:latin typeface="Century Gothic" panose="020B0502020202020204" pitchFamily="34" charset="0"/>
                <a:cs typeface="Arial" pitchFamily="34" charset="0"/>
              </a:rPr>
              <a:t>BUSINESS CONTEXT</a:t>
            </a:r>
          </a:p>
        </p:txBody>
      </p:sp>
      <p:cxnSp>
        <p:nvCxnSpPr>
          <p:cNvPr id="44" name="Straight Arrow Connector 43"/>
          <p:cNvCxnSpPr>
            <a:endCxn id="38" idx="1"/>
          </p:cNvCxnSpPr>
          <p:nvPr/>
        </p:nvCxnSpPr>
        <p:spPr>
          <a:xfrm flipV="1">
            <a:off x="605307" y="1246732"/>
            <a:ext cx="184596" cy="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V="1">
            <a:off x="605307" y="2471718"/>
            <a:ext cx="184596" cy="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605307" y="3721398"/>
            <a:ext cx="184596" cy="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V="1">
            <a:off x="605307" y="4894878"/>
            <a:ext cx="184596" cy="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V="1">
            <a:off x="605307" y="6068358"/>
            <a:ext cx="184596" cy="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7" name="Group 56"/>
          <p:cNvGrpSpPr/>
          <p:nvPr/>
        </p:nvGrpSpPr>
        <p:grpSpPr>
          <a:xfrm>
            <a:off x="1546225" y="4212814"/>
            <a:ext cx="4194175" cy="101024"/>
            <a:chOff x="1549400" y="1924050"/>
            <a:chExt cx="4194175" cy="111126"/>
          </a:xfrm>
        </p:grpSpPr>
        <p:cxnSp>
          <p:nvCxnSpPr>
            <p:cNvPr id="59" name="Straight Connector 58"/>
            <p:cNvCxnSpPr/>
            <p:nvPr/>
          </p:nvCxnSpPr>
          <p:spPr>
            <a:xfrm flipH="1">
              <a:off x="1549400" y="2035175"/>
              <a:ext cx="41941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43575" y="1924050"/>
              <a:ext cx="0" cy="111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p:cNvCxnSpPr/>
          <p:nvPr/>
        </p:nvCxnSpPr>
        <p:spPr>
          <a:xfrm>
            <a:off x="1562892" y="1802699"/>
            <a:ext cx="3175" cy="142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1557973" y="5472009"/>
            <a:ext cx="4194175" cy="111126"/>
            <a:chOff x="1549400" y="1924050"/>
            <a:chExt cx="4194175" cy="111126"/>
          </a:xfrm>
        </p:grpSpPr>
        <p:cxnSp>
          <p:nvCxnSpPr>
            <p:cNvPr id="62" name="Straight Connector 61"/>
            <p:cNvCxnSpPr/>
            <p:nvPr/>
          </p:nvCxnSpPr>
          <p:spPr>
            <a:xfrm>
              <a:off x="5743575" y="1924050"/>
              <a:ext cx="0" cy="111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1549400" y="2035175"/>
              <a:ext cx="419417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789904" y="391989"/>
            <a:ext cx="1432596" cy="338554"/>
          </a:xfrm>
          <a:prstGeom prst="rect">
            <a:avLst/>
          </a:prstGeom>
          <a:solidFill>
            <a:schemeClr val="bg1"/>
          </a:solidFill>
          <a:ln>
            <a:noFill/>
          </a:ln>
        </p:spPr>
        <p:txBody>
          <a:bodyPr wrap="square" rtlCol="0">
            <a:spAutoFit/>
          </a:bodyPr>
          <a:lstStyle/>
          <a:p>
            <a:pPr algn="ctr"/>
            <a:r>
              <a:rPr lang="en-GB" sz="1600" b="1" dirty="0" smtClean="0">
                <a:latin typeface="Century Gothic" panose="020B0502020202020204" pitchFamily="34" charset="0"/>
                <a:cs typeface="Courier New" pitchFamily="49" charset="0"/>
              </a:rPr>
              <a:t>INPUTS</a:t>
            </a:r>
            <a:endParaRPr lang="en-GB" sz="2000" b="1" dirty="0" smtClean="0">
              <a:latin typeface="Century Gothic" panose="020B0502020202020204" pitchFamily="34" charset="0"/>
              <a:cs typeface="Courier New" pitchFamily="49" charset="0"/>
            </a:endParaRPr>
          </a:p>
        </p:txBody>
      </p:sp>
      <p:sp>
        <p:nvSpPr>
          <p:cNvPr id="66" name="TextBox 65"/>
          <p:cNvSpPr txBox="1"/>
          <p:nvPr/>
        </p:nvSpPr>
        <p:spPr>
          <a:xfrm>
            <a:off x="2908300" y="403526"/>
            <a:ext cx="1473200" cy="338554"/>
          </a:xfrm>
          <a:prstGeom prst="rect">
            <a:avLst/>
          </a:prstGeom>
          <a:solidFill>
            <a:schemeClr val="bg1"/>
          </a:solidFill>
          <a:ln>
            <a:noFill/>
          </a:ln>
        </p:spPr>
        <p:txBody>
          <a:bodyPr wrap="square" rtlCol="0">
            <a:spAutoFit/>
          </a:bodyPr>
          <a:lstStyle/>
          <a:p>
            <a:pPr algn="ctr"/>
            <a:r>
              <a:rPr lang="en-GB" sz="1600" b="1" dirty="0" smtClean="0">
                <a:latin typeface="Century Gothic" panose="020B0502020202020204" pitchFamily="34" charset="0"/>
                <a:cs typeface="Courier New" pitchFamily="49" charset="0"/>
              </a:rPr>
              <a:t>STAGE</a:t>
            </a:r>
            <a:endParaRPr lang="en-GB" sz="2000" b="1" dirty="0" smtClean="0">
              <a:latin typeface="Century Gothic" panose="020B0502020202020204" pitchFamily="34" charset="0"/>
              <a:cs typeface="Courier New" pitchFamily="49" charset="0"/>
            </a:endParaRPr>
          </a:p>
        </p:txBody>
      </p:sp>
      <p:sp>
        <p:nvSpPr>
          <p:cNvPr id="67" name="TextBox 66"/>
          <p:cNvSpPr txBox="1"/>
          <p:nvPr/>
        </p:nvSpPr>
        <p:spPr>
          <a:xfrm>
            <a:off x="5067300" y="403526"/>
            <a:ext cx="1473200" cy="338554"/>
          </a:xfrm>
          <a:prstGeom prst="rect">
            <a:avLst/>
          </a:prstGeom>
          <a:solidFill>
            <a:schemeClr val="bg1"/>
          </a:solidFill>
          <a:ln>
            <a:noFill/>
          </a:ln>
        </p:spPr>
        <p:txBody>
          <a:bodyPr wrap="square" rtlCol="0">
            <a:spAutoFit/>
          </a:bodyPr>
          <a:lstStyle/>
          <a:p>
            <a:pPr algn="ctr"/>
            <a:r>
              <a:rPr lang="en-GB" sz="1600" b="1" dirty="0" smtClean="0">
                <a:latin typeface="Century Gothic" panose="020B0502020202020204" pitchFamily="34" charset="0"/>
                <a:cs typeface="Courier New" pitchFamily="49" charset="0"/>
              </a:rPr>
              <a:t>OUTPUTS</a:t>
            </a:r>
            <a:endParaRPr lang="en-GB" sz="2000" b="1" dirty="0" smtClean="0">
              <a:latin typeface="Century Gothic" panose="020B0502020202020204" pitchFamily="34" charset="0"/>
              <a:cs typeface="Courier New" pitchFamily="49" charset="0"/>
            </a:endParaRPr>
          </a:p>
        </p:txBody>
      </p:sp>
      <p:sp>
        <p:nvSpPr>
          <p:cNvPr id="68" name="TextBox 67"/>
          <p:cNvSpPr txBox="1"/>
          <p:nvPr/>
        </p:nvSpPr>
        <p:spPr>
          <a:xfrm>
            <a:off x="7073900" y="391989"/>
            <a:ext cx="1625600" cy="338554"/>
          </a:xfrm>
          <a:prstGeom prst="rect">
            <a:avLst/>
          </a:prstGeom>
          <a:solidFill>
            <a:schemeClr val="bg1"/>
          </a:solidFill>
          <a:ln>
            <a:noFill/>
          </a:ln>
        </p:spPr>
        <p:txBody>
          <a:bodyPr wrap="square" rtlCol="0">
            <a:spAutoFit/>
          </a:bodyPr>
          <a:lstStyle/>
          <a:p>
            <a:r>
              <a:rPr lang="en-GB" sz="1600" b="1" dirty="0" smtClean="0">
                <a:latin typeface="Century Gothic" panose="020B0502020202020204" pitchFamily="34" charset="0"/>
                <a:cs typeface="Courier New" pitchFamily="49" charset="0"/>
              </a:rPr>
              <a:t>TECHNIQUES</a:t>
            </a:r>
            <a:endParaRPr lang="en-GB" sz="2000" b="1" dirty="0" smtClean="0">
              <a:latin typeface="Century Gothic" panose="020B0502020202020204" pitchFamily="34" charset="0"/>
              <a:cs typeface="Courier New" pitchFamily="49" charset="0"/>
            </a:endParaRPr>
          </a:p>
        </p:txBody>
      </p:sp>
    </p:spTree>
    <p:extLst>
      <p:ext uri="{BB962C8B-B14F-4D97-AF65-F5344CB8AC3E}">
        <p14:creationId xmlns:p14="http://schemas.microsoft.com/office/powerpoint/2010/main" val="2965009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Graphic spid="40" grpId="0">
        <p:bldAsOne/>
      </p:bldGraphic>
      <p:bldGraphic spid="39" grpId="0">
        <p:bldAsOne/>
      </p:bldGraphic>
      <p:bldGraphic spid="38" grpId="0">
        <p:bldAsOne/>
      </p:bldGraphic>
      <p:bldGraphic spid="42" grpId="0">
        <p:bldAsOne/>
      </p:bldGraphic>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681038" y="2205038"/>
            <a:ext cx="7867650" cy="1200150"/>
          </a:xfrm>
          <a:prstGeom prst="rect">
            <a:avLst/>
          </a:prstGeom>
          <a:noFill/>
          <a:ln w="9525">
            <a:noFill/>
            <a:miter lim="800000"/>
            <a:headEnd/>
            <a:tailEnd/>
          </a:ln>
        </p:spPr>
        <p:txBody>
          <a:bodyPr>
            <a:spAutoFit/>
          </a:bodyPr>
          <a:lstStyle/>
          <a:p>
            <a:pPr marL="279400" indent="-279400" algn="ctr" eaLnBrk="0" hangingPunct="0">
              <a:defRPr/>
            </a:pPr>
            <a:r>
              <a:rPr lang="en-GB" sz="3600" b="1" dirty="0">
                <a:solidFill>
                  <a:srgbClr val="134183"/>
                </a:solidFill>
                <a:latin typeface="+mn-lt"/>
              </a:rPr>
              <a:t>Business Analysis Foundation Certificate </a:t>
            </a:r>
            <a:r>
              <a:rPr lang="en-GB" sz="3600" b="1" dirty="0" smtClean="0">
                <a:solidFill>
                  <a:srgbClr val="134183"/>
                </a:solidFill>
                <a:latin typeface="+mn-lt"/>
              </a:rPr>
              <a:t>course</a:t>
            </a:r>
            <a:endParaRPr lang="en-GB" sz="3600" b="1" dirty="0">
              <a:solidFill>
                <a:srgbClr val="134183"/>
              </a:solidFill>
              <a:latin typeface="+mn-lt"/>
            </a:endParaRPr>
          </a:p>
        </p:txBody>
      </p:sp>
      <p:sp>
        <p:nvSpPr>
          <p:cNvPr id="173059" name="Rectangle 3"/>
          <p:cNvSpPr>
            <a:spLocks noGrp="1" noChangeArrowheads="1"/>
          </p:cNvSpPr>
          <p:nvPr>
            <p:ph type="title"/>
          </p:nvPr>
        </p:nvSpPr>
        <p:spPr/>
        <p:txBody>
          <a:bodyPr/>
          <a:lstStyle/>
          <a:p>
            <a:pPr algn="ctr"/>
            <a:r>
              <a:rPr lang="en-GB" dirty="0" smtClean="0">
                <a:solidFill>
                  <a:srgbClr val="993366"/>
                </a:solidFill>
              </a:rPr>
              <a:t>Well Done!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7" name="Text Placeholder 6"/>
          <p:cNvSpPr>
            <a:spLocks noGrp="1"/>
          </p:cNvSpPr>
          <p:nvPr>
            <p:ph type="body" sz="quarter" idx="15"/>
          </p:nvPr>
        </p:nvSpPr>
        <p:spPr>
          <a:xfrm>
            <a:off x="142846" y="928670"/>
            <a:ext cx="8786871" cy="453563"/>
          </a:xfrm>
        </p:spPr>
        <p:txBody>
          <a:bodyPr/>
          <a:lstStyle/>
          <a:p>
            <a:r>
              <a:rPr lang="en-GB" dirty="0" smtClean="0"/>
              <a:t>Guiding principles (the rationale) for business analysis:</a:t>
            </a:r>
            <a:endParaRPr lang="en-GB" dirty="0"/>
          </a:p>
          <a:p>
            <a:endParaRPr lang="en-GB" dirty="0"/>
          </a:p>
        </p:txBody>
      </p:sp>
      <p:sp>
        <p:nvSpPr>
          <p:cNvPr id="21508" name="Rectangle 10"/>
          <p:cNvSpPr>
            <a:spLocks noGrp="1" noChangeArrowheads="1"/>
          </p:cNvSpPr>
          <p:nvPr>
            <p:ph type="title"/>
          </p:nvPr>
        </p:nvSpPr>
        <p:spPr/>
        <p:txBody>
          <a:bodyPr/>
          <a:lstStyle/>
          <a:p>
            <a:r>
              <a:rPr lang="en-GB" dirty="0" smtClean="0"/>
              <a:t>Role and Responsibilities</a:t>
            </a:r>
          </a:p>
        </p:txBody>
      </p:sp>
      <p:sp>
        <p:nvSpPr>
          <p:cNvPr id="4" name="Rounded Rectangle 3"/>
          <p:cNvSpPr/>
          <p:nvPr/>
        </p:nvSpPr>
        <p:spPr>
          <a:xfrm>
            <a:off x="841766" y="1628982"/>
            <a:ext cx="7389031"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Root causes, not symptoms</a:t>
            </a:r>
          </a:p>
        </p:txBody>
      </p:sp>
      <p:sp>
        <p:nvSpPr>
          <p:cNvPr id="9" name="Rounded Rectangle 8"/>
          <p:cNvSpPr/>
          <p:nvPr/>
        </p:nvSpPr>
        <p:spPr>
          <a:xfrm>
            <a:off x="841766" y="2314784"/>
            <a:ext cx="7389031"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Business improvement, not IT change</a:t>
            </a:r>
          </a:p>
        </p:txBody>
      </p:sp>
      <p:sp>
        <p:nvSpPr>
          <p:cNvPr id="10" name="Rounded Rectangle 9"/>
          <p:cNvSpPr/>
          <p:nvPr/>
        </p:nvSpPr>
        <p:spPr>
          <a:xfrm>
            <a:off x="841768" y="3011215"/>
            <a:ext cx="7389030"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Options, not solutions</a:t>
            </a:r>
          </a:p>
        </p:txBody>
      </p:sp>
      <p:sp>
        <p:nvSpPr>
          <p:cNvPr id="11" name="Rounded Rectangle 10"/>
          <p:cNvSpPr/>
          <p:nvPr/>
        </p:nvSpPr>
        <p:spPr>
          <a:xfrm>
            <a:off x="841768" y="3712963"/>
            <a:ext cx="7389029"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Feasible, contributing requirements</a:t>
            </a:r>
          </a:p>
        </p:txBody>
      </p:sp>
      <p:sp>
        <p:nvSpPr>
          <p:cNvPr id="12" name="Rounded Rectangle 11"/>
          <p:cNvSpPr/>
          <p:nvPr/>
        </p:nvSpPr>
        <p:spPr>
          <a:xfrm>
            <a:off x="841766" y="4435776"/>
            <a:ext cx="7389029"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Entire business change lifecycle</a:t>
            </a:r>
          </a:p>
        </p:txBody>
      </p:sp>
      <p:sp>
        <p:nvSpPr>
          <p:cNvPr id="13" name="Rounded Rectangle 12"/>
          <p:cNvSpPr/>
          <p:nvPr/>
        </p:nvSpPr>
        <p:spPr>
          <a:xfrm>
            <a:off x="841766" y="5177232"/>
            <a:ext cx="7389029" cy="616689"/>
          </a:xfrm>
          <a:prstGeom prst="roundRect">
            <a:avLst/>
          </a:prstGeom>
          <a:solidFill>
            <a:srgbClr val="FF4B4B"/>
          </a:solidFill>
          <a:ln w="28575">
            <a:solidFill>
              <a:srgbClr val="CC33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2800" dirty="0" smtClean="0">
                <a:solidFill>
                  <a:schemeClr val="bg1"/>
                </a:solidFill>
                <a:latin typeface="Segoe Print" panose="02000600000000000000" pitchFamily="2" charset="0"/>
                <a:cs typeface="Arial" pitchFamily="34" charset="0"/>
              </a:rPr>
              <a:t>Negotiation, not avoidance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42847" y="928670"/>
            <a:ext cx="4823600" cy="2031098"/>
          </a:xfrm>
        </p:spPr>
        <p:txBody>
          <a:bodyPr>
            <a:normAutofit lnSpcReduction="10000"/>
          </a:bodyPr>
          <a:lstStyle/>
          <a:p>
            <a:r>
              <a:rPr lang="en-GB" dirty="0" smtClean="0"/>
              <a:t>CMMI</a:t>
            </a:r>
          </a:p>
          <a:p>
            <a:pPr lvl="1"/>
            <a:r>
              <a:rPr lang="en-GB" dirty="0" smtClean="0"/>
              <a:t>Developed by Software Engineering Institute (SEI) </a:t>
            </a:r>
          </a:p>
          <a:p>
            <a:pPr lvl="1"/>
            <a:r>
              <a:rPr lang="en-GB" dirty="0" smtClean="0"/>
              <a:t>Approach to process improvement</a:t>
            </a:r>
          </a:p>
          <a:p>
            <a:pPr lvl="1"/>
            <a:r>
              <a:rPr lang="en-GB" dirty="0" smtClean="0"/>
              <a:t>Assesses the level of maturity of an organisation at 5 levels:</a:t>
            </a:r>
          </a:p>
          <a:p>
            <a:pPr lvl="1"/>
            <a:endParaRPr lang="en-GB" dirty="0" smtClean="0"/>
          </a:p>
          <a:p>
            <a:pPr lvl="1"/>
            <a:endParaRPr lang="en-GB" dirty="0"/>
          </a:p>
          <a:p>
            <a:pPr lvl="1"/>
            <a:endParaRPr lang="en-GB" dirty="0"/>
          </a:p>
        </p:txBody>
      </p:sp>
      <p:sp>
        <p:nvSpPr>
          <p:cNvPr id="3" name="Title 2"/>
          <p:cNvSpPr>
            <a:spLocks noGrp="1"/>
          </p:cNvSpPr>
          <p:nvPr>
            <p:ph type="title"/>
          </p:nvPr>
        </p:nvSpPr>
        <p:spPr/>
        <p:txBody>
          <a:bodyPr/>
          <a:lstStyle/>
          <a:p>
            <a:r>
              <a:rPr lang="en-GB" dirty="0" smtClean="0"/>
              <a:t>The Capability Maturity Model Integration (CMMI)</a:t>
            </a:r>
            <a:endParaRPr lang="en-GB" dirty="0"/>
          </a:p>
        </p:txBody>
      </p:sp>
      <p:sp>
        <p:nvSpPr>
          <p:cNvPr id="4" name="Rounded Rectangle 3"/>
          <p:cNvSpPr/>
          <p:nvPr/>
        </p:nvSpPr>
        <p:spPr>
          <a:xfrm>
            <a:off x="448235" y="5414682"/>
            <a:ext cx="1613647" cy="1111624"/>
          </a:xfrm>
          <a:prstGeom prst="roundRect">
            <a:avLst/>
          </a:prstGeom>
          <a:ln w="38100">
            <a:solidFill>
              <a:srgbClr val="617EAF"/>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smtClean="0">
                <a:solidFill>
                  <a:schemeClr val="tx1"/>
                </a:solidFill>
                <a:latin typeface="Arial" pitchFamily="34" charset="0"/>
                <a:cs typeface="Arial" pitchFamily="34" charset="0"/>
              </a:rPr>
              <a:t>Initial</a:t>
            </a:r>
          </a:p>
        </p:txBody>
      </p:sp>
      <p:sp>
        <p:nvSpPr>
          <p:cNvPr id="5" name="Rounded Rectangle 4"/>
          <p:cNvSpPr/>
          <p:nvPr/>
        </p:nvSpPr>
        <p:spPr>
          <a:xfrm>
            <a:off x="2061882" y="4303058"/>
            <a:ext cx="1613647" cy="1111624"/>
          </a:xfrm>
          <a:prstGeom prst="roundRect">
            <a:avLst/>
          </a:prstGeom>
          <a:ln w="38100">
            <a:solidFill>
              <a:srgbClr val="617EAF"/>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smtClean="0">
                <a:solidFill>
                  <a:schemeClr val="tx1"/>
                </a:solidFill>
                <a:latin typeface="Arial" pitchFamily="34" charset="0"/>
                <a:cs typeface="Arial" pitchFamily="34" charset="0"/>
              </a:rPr>
              <a:t>Managed</a:t>
            </a:r>
          </a:p>
        </p:txBody>
      </p:sp>
      <p:sp>
        <p:nvSpPr>
          <p:cNvPr id="6" name="Rounded Rectangle 5"/>
          <p:cNvSpPr/>
          <p:nvPr/>
        </p:nvSpPr>
        <p:spPr>
          <a:xfrm>
            <a:off x="3675529" y="3191434"/>
            <a:ext cx="1613647" cy="1111624"/>
          </a:xfrm>
          <a:prstGeom prst="roundRect">
            <a:avLst/>
          </a:prstGeom>
          <a:ln w="38100">
            <a:solidFill>
              <a:srgbClr val="617EAF"/>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smtClean="0">
                <a:solidFill>
                  <a:schemeClr val="tx1"/>
                </a:solidFill>
                <a:latin typeface="Arial" pitchFamily="34" charset="0"/>
                <a:cs typeface="Arial" pitchFamily="34" charset="0"/>
              </a:rPr>
              <a:t>Defined</a:t>
            </a:r>
          </a:p>
        </p:txBody>
      </p:sp>
      <p:sp>
        <p:nvSpPr>
          <p:cNvPr id="7" name="Rounded Rectangle 6"/>
          <p:cNvSpPr/>
          <p:nvPr/>
        </p:nvSpPr>
        <p:spPr>
          <a:xfrm>
            <a:off x="5289176" y="2079810"/>
            <a:ext cx="1613647" cy="1111624"/>
          </a:xfrm>
          <a:prstGeom prst="roundRect">
            <a:avLst/>
          </a:prstGeom>
          <a:ln w="38100">
            <a:solidFill>
              <a:srgbClr val="617EAF"/>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600" b="1" dirty="0" smtClean="0">
                <a:solidFill>
                  <a:schemeClr val="tx1"/>
                </a:solidFill>
                <a:latin typeface="Arial" pitchFamily="34" charset="0"/>
                <a:cs typeface="Arial" pitchFamily="34" charset="0"/>
              </a:rPr>
              <a:t>Qualitatively managed</a:t>
            </a:r>
          </a:p>
        </p:txBody>
      </p:sp>
      <p:sp>
        <p:nvSpPr>
          <p:cNvPr id="8" name="Rounded Rectangle 7"/>
          <p:cNvSpPr/>
          <p:nvPr/>
        </p:nvSpPr>
        <p:spPr>
          <a:xfrm>
            <a:off x="6902823" y="973399"/>
            <a:ext cx="1613647" cy="1111624"/>
          </a:xfrm>
          <a:prstGeom prst="roundRect">
            <a:avLst/>
          </a:prstGeom>
          <a:ln w="38100">
            <a:solidFill>
              <a:srgbClr val="617EAF"/>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800" b="1" dirty="0" smtClean="0">
                <a:solidFill>
                  <a:schemeClr val="tx1"/>
                </a:solidFill>
                <a:latin typeface="Arial" pitchFamily="34" charset="0"/>
                <a:cs typeface="Arial" pitchFamily="34" charset="0"/>
              </a:rPr>
              <a:t>Optimising</a:t>
            </a:r>
          </a:p>
        </p:txBody>
      </p:sp>
      <p:cxnSp>
        <p:nvCxnSpPr>
          <p:cNvPr id="10" name="Curved Connector 9"/>
          <p:cNvCxnSpPr>
            <a:stCxn id="4" idx="0"/>
            <a:endCxn id="5" idx="1"/>
          </p:cNvCxnSpPr>
          <p:nvPr/>
        </p:nvCxnSpPr>
        <p:spPr>
          <a:xfrm rot="5400000" flipH="1" flipV="1">
            <a:off x="1380564" y="4733365"/>
            <a:ext cx="555812" cy="806823"/>
          </a:xfrm>
          <a:prstGeom prst="curved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5" idx="0"/>
            <a:endCxn id="6" idx="1"/>
          </p:cNvCxnSpPr>
          <p:nvPr/>
        </p:nvCxnSpPr>
        <p:spPr>
          <a:xfrm rot="5400000" flipH="1" flipV="1">
            <a:off x="2994211" y="3621741"/>
            <a:ext cx="555812" cy="806823"/>
          </a:xfrm>
          <a:prstGeom prst="curved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6" idx="0"/>
            <a:endCxn id="7" idx="1"/>
          </p:cNvCxnSpPr>
          <p:nvPr/>
        </p:nvCxnSpPr>
        <p:spPr>
          <a:xfrm rot="5400000" flipH="1" flipV="1">
            <a:off x="4607858" y="2510117"/>
            <a:ext cx="555812" cy="806823"/>
          </a:xfrm>
          <a:prstGeom prst="curved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7" idx="0"/>
            <a:endCxn id="8" idx="1"/>
          </p:cNvCxnSpPr>
          <p:nvPr/>
        </p:nvCxnSpPr>
        <p:spPr>
          <a:xfrm rot="5400000" flipH="1" flipV="1">
            <a:off x="6224112" y="1401100"/>
            <a:ext cx="550599" cy="806823"/>
          </a:xfrm>
          <a:prstGeom prst="curvedConnector2">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 Placeholder 1"/>
          <p:cNvSpPr txBox="1">
            <a:spLocks/>
          </p:cNvSpPr>
          <p:nvPr/>
        </p:nvSpPr>
        <p:spPr>
          <a:xfrm>
            <a:off x="4087611" y="4969489"/>
            <a:ext cx="4823600" cy="15093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t>BAMM</a:t>
            </a:r>
          </a:p>
          <a:p>
            <a:pPr lvl="1" fontAlgn="auto">
              <a:spcAft>
                <a:spcPts val="0"/>
              </a:spcAft>
            </a:pPr>
            <a:r>
              <a:rPr lang="en-GB" dirty="0" smtClean="0"/>
              <a:t>Developed by Assist KD</a:t>
            </a:r>
          </a:p>
          <a:p>
            <a:pPr lvl="1" fontAlgn="auto">
              <a:spcAft>
                <a:spcPts val="0"/>
              </a:spcAft>
            </a:pPr>
            <a:r>
              <a:rPr lang="en-GB" dirty="0" smtClean="0"/>
              <a:t>Represents the development and maturity of business analysis</a:t>
            </a:r>
          </a:p>
          <a:p>
            <a:pPr lvl="1" fontAlgn="auto">
              <a:spcAft>
                <a:spcPts val="0"/>
              </a:spcAft>
            </a:pPr>
            <a:endParaRPr lang="en-GB" dirty="0" smtClean="0"/>
          </a:p>
          <a:p>
            <a:pPr lvl="1" fontAlgn="auto">
              <a:spcAft>
                <a:spcPts val="0"/>
              </a:spcAft>
            </a:pPr>
            <a:endParaRPr lang="en-GB" dirty="0" smtClean="0"/>
          </a:p>
          <a:p>
            <a:pPr lvl="1" fontAlgn="auto">
              <a:spcAft>
                <a:spcPts val="0"/>
              </a:spcAft>
            </a:pPr>
            <a:endParaRPr lang="en-GB" dirty="0"/>
          </a:p>
        </p:txBody>
      </p:sp>
      <p:sp>
        <p:nvSpPr>
          <p:cNvPr id="22" name="Rounded Rectangle 21"/>
          <p:cNvSpPr/>
          <p:nvPr/>
        </p:nvSpPr>
        <p:spPr>
          <a:xfrm>
            <a:off x="600635" y="5567082"/>
            <a:ext cx="1613647" cy="1111624"/>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Business analysis used in the organisation</a:t>
            </a:r>
          </a:p>
        </p:txBody>
      </p:sp>
      <p:sp>
        <p:nvSpPr>
          <p:cNvPr id="23" name="Rounded Rectangle 22"/>
          <p:cNvSpPr/>
          <p:nvPr/>
        </p:nvSpPr>
        <p:spPr>
          <a:xfrm>
            <a:off x="2214282" y="4455458"/>
            <a:ext cx="1613647" cy="1111624"/>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BA techniques and processes reused</a:t>
            </a:r>
          </a:p>
        </p:txBody>
      </p:sp>
      <p:sp>
        <p:nvSpPr>
          <p:cNvPr id="24" name="Rounded Rectangle 23"/>
          <p:cNvSpPr/>
          <p:nvPr/>
        </p:nvSpPr>
        <p:spPr>
          <a:xfrm>
            <a:off x="3827929" y="3343834"/>
            <a:ext cx="1613647" cy="1111624"/>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BA approach is tailored</a:t>
            </a:r>
          </a:p>
        </p:txBody>
      </p:sp>
      <p:sp>
        <p:nvSpPr>
          <p:cNvPr id="25" name="Rounded Rectangle 24"/>
          <p:cNvSpPr/>
          <p:nvPr/>
        </p:nvSpPr>
        <p:spPr>
          <a:xfrm>
            <a:off x="5441576" y="2232210"/>
            <a:ext cx="1613647" cy="1111624"/>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BA work measured and controlled</a:t>
            </a:r>
          </a:p>
        </p:txBody>
      </p:sp>
      <p:sp>
        <p:nvSpPr>
          <p:cNvPr id="26" name="Rounded Rectangle 25"/>
          <p:cNvSpPr/>
          <p:nvPr/>
        </p:nvSpPr>
        <p:spPr>
          <a:xfrm>
            <a:off x="7055223" y="1125799"/>
            <a:ext cx="1613647" cy="1111624"/>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1400" b="1" dirty="0">
                <a:solidFill>
                  <a:schemeClr val="bg1"/>
                </a:solidFill>
                <a:latin typeface="Arial" pitchFamily="34" charset="0"/>
                <a:cs typeface="Arial" pitchFamily="34" charset="0"/>
              </a:rPr>
              <a:t>Continuous improvement practised</a:t>
            </a:r>
          </a:p>
        </p:txBody>
      </p:sp>
    </p:spTree>
    <p:extLst>
      <p:ext uri="{BB962C8B-B14F-4D97-AF65-F5344CB8AC3E}">
        <p14:creationId xmlns:p14="http://schemas.microsoft.com/office/powerpoint/2010/main" val="316551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r>
              <a:rPr lang="en-GB" dirty="0" smtClean="0"/>
              <a:t>2. The Competencies of </a:t>
            </a:r>
            <a:r>
              <a:rPr lang="en-GB" dirty="0"/>
              <a:t>a</a:t>
            </a:r>
            <a:r>
              <a:rPr lang="en-GB" dirty="0" smtClean="0"/>
              <a:t> </a:t>
            </a:r>
            <a:r>
              <a:rPr lang="en-GB" dirty="0"/>
              <a:t>B</a:t>
            </a:r>
            <a:r>
              <a:rPr lang="en-GB" dirty="0" smtClean="0"/>
              <a:t>usiness </a:t>
            </a:r>
            <a:r>
              <a:rPr lang="en-GB" dirty="0"/>
              <a:t>A</a:t>
            </a:r>
            <a:r>
              <a:rPr lang="en-GB" dirty="0" smtClean="0"/>
              <a:t>nalyst</a:t>
            </a:r>
          </a:p>
        </p:txBody>
      </p:sp>
      <p:sp>
        <p:nvSpPr>
          <p:cNvPr id="23556"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graphicFrame>
        <p:nvGraphicFramePr>
          <p:cNvPr id="5" name="Diagram 4"/>
          <p:cNvGraphicFramePr/>
          <p:nvPr>
            <p:extLst>
              <p:ext uri="{D42A27DB-BD31-4B8C-83A1-F6EECF244321}">
                <p14:modId xmlns:p14="http://schemas.microsoft.com/office/powerpoint/2010/main" val="3746099358"/>
              </p:ext>
            </p:extLst>
          </p:nvPr>
        </p:nvGraphicFramePr>
        <p:xfrm>
          <a:off x="534034" y="1318894"/>
          <a:ext cx="7676516" cy="4986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p:txBody>
          <a:bodyPr/>
          <a:lstStyle/>
          <a:p>
            <a:r>
              <a:rPr lang="en-GB" dirty="0" smtClean="0"/>
              <a:t>Competencies of a Business Analyst</a:t>
            </a:r>
          </a:p>
        </p:txBody>
      </p:sp>
      <p:graphicFrame>
        <p:nvGraphicFramePr>
          <p:cNvPr id="6" name="Diagram 5"/>
          <p:cNvGraphicFramePr/>
          <p:nvPr>
            <p:extLst>
              <p:ext uri="{D42A27DB-BD31-4B8C-83A1-F6EECF244321}">
                <p14:modId xmlns:p14="http://schemas.microsoft.com/office/powerpoint/2010/main" val="4230864691"/>
              </p:ext>
            </p:extLst>
          </p:nvPr>
        </p:nvGraphicFramePr>
        <p:xfrm>
          <a:off x="611188" y="1139824"/>
          <a:ext cx="7845425" cy="4902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580" name="Text Box 15"/>
          <p:cNvSpPr txBox="1">
            <a:spLocks noChangeArrowheads="1"/>
          </p:cNvSpPr>
          <p:nvPr/>
        </p:nvSpPr>
        <p:spPr bwMode="auto">
          <a:xfrm>
            <a:off x="468313" y="5157788"/>
            <a:ext cx="8424862" cy="641350"/>
          </a:xfrm>
          <a:prstGeom prst="rect">
            <a:avLst/>
          </a:prstGeom>
          <a:noFill/>
          <a:ln w="38100" algn="ctr">
            <a:noFill/>
            <a:miter lim="800000"/>
            <a:headEnd/>
            <a:tailEnd/>
          </a:ln>
        </p:spPr>
        <p:txBody>
          <a:bodyPr>
            <a:spAutoFit/>
          </a:bodyPr>
          <a:lstStyle/>
          <a:p>
            <a:pPr eaLnBrk="0" hangingPunct="0"/>
            <a:r>
              <a:rPr lang="en-GB" sz="3600" b="1" dirty="0">
                <a:solidFill>
                  <a:srgbClr val="FF0000"/>
                </a:solidFill>
              </a:rPr>
              <a:t>                                                 </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sz="quarter" idx="15"/>
          </p:nvPr>
        </p:nvSpPr>
        <p:spPr>
          <a:solidFill>
            <a:srgbClr val="C00000"/>
          </a:solidFill>
        </p:spPr>
        <p:txBody>
          <a:bodyPr/>
          <a:lstStyle/>
          <a:p>
            <a:pPr>
              <a:spcAft>
                <a:spcPts val="1200"/>
              </a:spcAft>
            </a:pPr>
            <a:r>
              <a:rPr lang="en-GB" dirty="0" smtClean="0">
                <a:solidFill>
                  <a:schemeClr val="bg1"/>
                </a:solidFill>
              </a:rPr>
              <a:t>Communication</a:t>
            </a:r>
          </a:p>
          <a:p>
            <a:pPr>
              <a:spcAft>
                <a:spcPts val="1200"/>
              </a:spcAft>
            </a:pPr>
            <a:r>
              <a:rPr lang="en-GB" dirty="0" smtClean="0">
                <a:solidFill>
                  <a:schemeClr val="bg1"/>
                </a:solidFill>
              </a:rPr>
              <a:t>Relationship building </a:t>
            </a:r>
          </a:p>
          <a:p>
            <a:pPr>
              <a:spcAft>
                <a:spcPts val="1200"/>
              </a:spcAft>
            </a:pPr>
            <a:r>
              <a:rPr lang="en-GB" dirty="0" smtClean="0">
                <a:solidFill>
                  <a:schemeClr val="bg1"/>
                </a:solidFill>
              </a:rPr>
              <a:t>Influencing</a:t>
            </a:r>
          </a:p>
          <a:p>
            <a:pPr>
              <a:spcAft>
                <a:spcPts val="1200"/>
              </a:spcAft>
            </a:pPr>
            <a:r>
              <a:rPr lang="en-GB" dirty="0" smtClean="0">
                <a:solidFill>
                  <a:schemeClr val="bg1"/>
                </a:solidFill>
              </a:rPr>
              <a:t>Team-working and political awareness</a:t>
            </a:r>
          </a:p>
          <a:p>
            <a:pPr>
              <a:spcAft>
                <a:spcPts val="1200"/>
              </a:spcAft>
            </a:pPr>
            <a:r>
              <a:rPr lang="en-GB" dirty="0" smtClean="0">
                <a:solidFill>
                  <a:schemeClr val="bg1"/>
                </a:solidFill>
              </a:rPr>
              <a:t>Analytical skills and critical thinking </a:t>
            </a:r>
          </a:p>
          <a:p>
            <a:pPr>
              <a:spcAft>
                <a:spcPts val="1200"/>
              </a:spcAft>
            </a:pPr>
            <a:r>
              <a:rPr lang="en-GB" dirty="0" smtClean="0">
                <a:solidFill>
                  <a:schemeClr val="bg1"/>
                </a:solidFill>
              </a:rPr>
              <a:t>Attention to detail</a:t>
            </a:r>
          </a:p>
          <a:p>
            <a:pPr>
              <a:spcAft>
                <a:spcPts val="1200"/>
              </a:spcAft>
            </a:pPr>
            <a:r>
              <a:rPr lang="en-GB" dirty="0" smtClean="0">
                <a:solidFill>
                  <a:schemeClr val="bg1"/>
                </a:solidFill>
              </a:rPr>
              <a:t>Problem-solving</a:t>
            </a:r>
          </a:p>
          <a:p>
            <a:pPr>
              <a:spcAft>
                <a:spcPts val="1200"/>
              </a:spcAft>
            </a:pPr>
            <a:r>
              <a:rPr lang="en-GB" dirty="0" smtClean="0">
                <a:solidFill>
                  <a:schemeClr val="bg1"/>
                </a:solidFill>
              </a:rPr>
              <a:t>Leadership </a:t>
            </a:r>
          </a:p>
          <a:p>
            <a:pPr>
              <a:spcAft>
                <a:spcPts val="1200"/>
              </a:spcAft>
            </a:pPr>
            <a:r>
              <a:rPr lang="en-GB" dirty="0" smtClean="0">
                <a:solidFill>
                  <a:schemeClr val="bg1"/>
                </a:solidFill>
              </a:rPr>
              <a:t>Self-belief </a:t>
            </a:r>
          </a:p>
          <a:p>
            <a:pPr>
              <a:spcAft>
                <a:spcPts val="1200"/>
              </a:spcAft>
            </a:pPr>
            <a:r>
              <a:rPr lang="en-GB" dirty="0" smtClean="0">
                <a:solidFill>
                  <a:schemeClr val="bg1"/>
                </a:solidFill>
              </a:rPr>
              <a:t>Professional development </a:t>
            </a:r>
          </a:p>
        </p:txBody>
      </p:sp>
      <p:sp>
        <p:nvSpPr>
          <p:cNvPr id="25602" name="Rectangle 2"/>
          <p:cNvSpPr>
            <a:spLocks noGrp="1" noChangeArrowheads="1"/>
          </p:cNvSpPr>
          <p:nvPr>
            <p:ph type="title"/>
          </p:nvPr>
        </p:nvSpPr>
        <p:spPr/>
        <p:txBody>
          <a:bodyPr/>
          <a:lstStyle/>
          <a:p>
            <a:r>
              <a:rPr lang="en-GB" dirty="0" smtClean="0"/>
              <a:t>Competencies – Personal </a:t>
            </a:r>
            <a:r>
              <a:rPr lang="en-GB" dirty="0"/>
              <a:t>Q</a:t>
            </a:r>
            <a:r>
              <a:rPr lang="en-GB" dirty="0" smtClean="0"/>
              <a:t>ualities </a:t>
            </a:r>
          </a:p>
        </p:txBody>
      </p:sp>
      <p:pic>
        <p:nvPicPr>
          <p:cNvPr id="3" name="Picture 2"/>
          <p:cNvPicPr>
            <a:picLocks noChangeAspect="1"/>
          </p:cNvPicPr>
          <p:nvPr/>
        </p:nvPicPr>
        <p:blipFill>
          <a:blip r:embed="rId3"/>
          <a:stretch>
            <a:fillRect/>
          </a:stretch>
        </p:blipFill>
        <p:spPr>
          <a:xfrm>
            <a:off x="6080812" y="357165"/>
            <a:ext cx="2848879" cy="1435775"/>
          </a:xfrm>
          <a:prstGeom prst="rect">
            <a:avLst/>
          </a:prstGeom>
          <a:ln>
            <a:solidFill>
              <a:schemeClr val="bg1"/>
            </a:solidFill>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sz="quarter" idx="15"/>
          </p:nvPr>
        </p:nvSpPr>
        <p:spPr>
          <a:solidFill>
            <a:srgbClr val="7030A0"/>
          </a:solidFill>
        </p:spPr>
        <p:txBody>
          <a:bodyPr/>
          <a:lstStyle/>
          <a:p>
            <a:pPr>
              <a:spcAft>
                <a:spcPts val="1800"/>
              </a:spcAft>
            </a:pPr>
            <a:r>
              <a:rPr lang="en-GB" dirty="0" smtClean="0">
                <a:solidFill>
                  <a:schemeClr val="bg1"/>
                </a:solidFill>
              </a:rPr>
              <a:t>Business finance and the economy</a:t>
            </a:r>
          </a:p>
          <a:p>
            <a:pPr>
              <a:spcAft>
                <a:spcPts val="1800"/>
              </a:spcAft>
            </a:pPr>
            <a:r>
              <a:rPr lang="en-GB" dirty="0" smtClean="0">
                <a:solidFill>
                  <a:schemeClr val="bg1"/>
                </a:solidFill>
              </a:rPr>
              <a:t>Business case development </a:t>
            </a:r>
          </a:p>
          <a:p>
            <a:pPr>
              <a:spcAft>
                <a:spcPts val="1800"/>
              </a:spcAft>
            </a:pPr>
            <a:r>
              <a:rPr lang="en-GB" dirty="0" smtClean="0">
                <a:solidFill>
                  <a:schemeClr val="bg1"/>
                </a:solidFill>
              </a:rPr>
              <a:t>Domain knowledge/subject matter expertise</a:t>
            </a:r>
          </a:p>
          <a:p>
            <a:pPr>
              <a:spcAft>
                <a:spcPts val="1800"/>
              </a:spcAft>
            </a:pPr>
            <a:r>
              <a:rPr lang="en-GB" dirty="0" smtClean="0">
                <a:solidFill>
                  <a:schemeClr val="bg1"/>
                </a:solidFill>
              </a:rPr>
              <a:t>IT principles</a:t>
            </a:r>
          </a:p>
          <a:p>
            <a:pPr>
              <a:spcAft>
                <a:spcPts val="1800"/>
              </a:spcAft>
            </a:pPr>
            <a:r>
              <a:rPr lang="en-GB" dirty="0" smtClean="0">
                <a:solidFill>
                  <a:schemeClr val="bg1"/>
                </a:solidFill>
              </a:rPr>
              <a:t>Organisation structures</a:t>
            </a:r>
          </a:p>
          <a:p>
            <a:pPr>
              <a:spcAft>
                <a:spcPts val="1800"/>
              </a:spcAft>
            </a:pPr>
            <a:r>
              <a:rPr lang="en-GB" dirty="0" smtClean="0">
                <a:solidFill>
                  <a:schemeClr val="bg1"/>
                </a:solidFill>
              </a:rPr>
              <a:t>Supplier management</a:t>
            </a:r>
          </a:p>
          <a:p>
            <a:pPr>
              <a:spcAft>
                <a:spcPts val="1800"/>
              </a:spcAft>
            </a:pPr>
            <a:r>
              <a:rPr lang="en-GB" dirty="0" smtClean="0">
                <a:solidFill>
                  <a:schemeClr val="bg1"/>
                </a:solidFill>
              </a:rPr>
              <a:t>Business Architecture</a:t>
            </a:r>
          </a:p>
        </p:txBody>
      </p:sp>
      <p:sp>
        <p:nvSpPr>
          <p:cNvPr id="26626" name="Rectangle 2"/>
          <p:cNvSpPr>
            <a:spLocks noGrp="1" noChangeArrowheads="1"/>
          </p:cNvSpPr>
          <p:nvPr>
            <p:ph type="title"/>
          </p:nvPr>
        </p:nvSpPr>
        <p:spPr/>
        <p:txBody>
          <a:bodyPr/>
          <a:lstStyle/>
          <a:p>
            <a:r>
              <a:rPr lang="en-GB" dirty="0" smtClean="0"/>
              <a:t>Competencies – Business </a:t>
            </a:r>
            <a:r>
              <a:rPr lang="en-GB" dirty="0"/>
              <a:t>K</a:t>
            </a:r>
            <a:r>
              <a:rPr lang="en-GB" dirty="0" smtClean="0"/>
              <a:t>nowledge </a:t>
            </a:r>
          </a:p>
        </p:txBody>
      </p:sp>
      <p:pic>
        <p:nvPicPr>
          <p:cNvPr id="3" name="Picture 2"/>
          <p:cNvPicPr>
            <a:picLocks noChangeAspect="1"/>
          </p:cNvPicPr>
          <p:nvPr/>
        </p:nvPicPr>
        <p:blipFill>
          <a:blip r:embed="rId3"/>
          <a:stretch>
            <a:fillRect/>
          </a:stretch>
        </p:blipFill>
        <p:spPr>
          <a:xfrm>
            <a:off x="6149787" y="357166"/>
            <a:ext cx="2779903" cy="1389952"/>
          </a:xfrm>
          <a:prstGeom prst="rect">
            <a:avLst/>
          </a:prstGeom>
          <a:ln>
            <a:solidFill>
              <a:schemeClr val="bg1"/>
            </a:solidFill>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quarter" idx="15"/>
          </p:nvPr>
        </p:nvSpPr>
        <p:spPr>
          <a:xfrm>
            <a:off x="142847" y="928669"/>
            <a:ext cx="8786844" cy="5511041"/>
          </a:xfrm>
          <a:solidFill>
            <a:schemeClr val="accent6">
              <a:lumMod val="50000"/>
            </a:schemeClr>
          </a:solidFill>
        </p:spPr>
        <p:txBody>
          <a:bodyPr>
            <a:normAutofit fontScale="92500" lnSpcReduction="10000"/>
          </a:bodyPr>
          <a:lstStyle/>
          <a:p>
            <a:pPr>
              <a:spcAft>
                <a:spcPts val="1200"/>
              </a:spcAft>
            </a:pPr>
            <a:r>
              <a:rPr lang="en-GB" dirty="0" smtClean="0">
                <a:solidFill>
                  <a:schemeClr val="bg1"/>
                </a:solidFill>
              </a:rPr>
              <a:t>Project management</a:t>
            </a:r>
          </a:p>
          <a:p>
            <a:pPr>
              <a:spcAft>
                <a:spcPts val="1200"/>
              </a:spcAft>
            </a:pPr>
            <a:r>
              <a:rPr lang="en-GB" dirty="0" smtClean="0">
                <a:solidFill>
                  <a:schemeClr val="bg1"/>
                </a:solidFill>
              </a:rPr>
              <a:t>Strategic analysis</a:t>
            </a:r>
          </a:p>
          <a:p>
            <a:pPr>
              <a:spcAft>
                <a:spcPts val="1200"/>
              </a:spcAft>
            </a:pPr>
            <a:r>
              <a:rPr lang="en-GB" dirty="0" smtClean="0">
                <a:solidFill>
                  <a:schemeClr val="bg1"/>
                </a:solidFill>
              </a:rPr>
              <a:t>Stakeholder analysis and management</a:t>
            </a:r>
          </a:p>
          <a:p>
            <a:pPr>
              <a:spcAft>
                <a:spcPts val="1200"/>
              </a:spcAft>
            </a:pPr>
            <a:r>
              <a:rPr lang="en-GB" dirty="0" smtClean="0">
                <a:solidFill>
                  <a:schemeClr val="bg1"/>
                </a:solidFill>
              </a:rPr>
              <a:t>Investigation techniques</a:t>
            </a:r>
          </a:p>
          <a:p>
            <a:pPr>
              <a:spcAft>
                <a:spcPts val="1200"/>
              </a:spcAft>
            </a:pPr>
            <a:r>
              <a:rPr lang="en-GB" dirty="0" smtClean="0">
                <a:solidFill>
                  <a:schemeClr val="bg1"/>
                </a:solidFill>
              </a:rPr>
              <a:t>Requirements engineering</a:t>
            </a:r>
          </a:p>
          <a:p>
            <a:pPr>
              <a:spcAft>
                <a:spcPts val="1200"/>
              </a:spcAft>
            </a:pPr>
            <a:r>
              <a:rPr lang="en-GB" dirty="0" smtClean="0">
                <a:solidFill>
                  <a:schemeClr val="bg1"/>
                </a:solidFill>
              </a:rPr>
              <a:t>Business and data modelling </a:t>
            </a:r>
          </a:p>
          <a:p>
            <a:pPr>
              <a:spcAft>
                <a:spcPts val="1200"/>
              </a:spcAft>
            </a:pPr>
            <a:r>
              <a:rPr lang="en-GB" dirty="0" smtClean="0">
                <a:solidFill>
                  <a:schemeClr val="bg1"/>
                </a:solidFill>
              </a:rPr>
              <a:t>Gap analysis</a:t>
            </a:r>
          </a:p>
          <a:p>
            <a:pPr>
              <a:spcAft>
                <a:spcPts val="1200"/>
              </a:spcAft>
            </a:pPr>
            <a:r>
              <a:rPr lang="en-GB" dirty="0" smtClean="0">
                <a:solidFill>
                  <a:schemeClr val="bg1"/>
                </a:solidFill>
              </a:rPr>
              <a:t>Facilitation skills</a:t>
            </a:r>
          </a:p>
          <a:p>
            <a:pPr>
              <a:spcAft>
                <a:spcPts val="1200"/>
              </a:spcAft>
            </a:pPr>
            <a:r>
              <a:rPr lang="en-GB" dirty="0" smtClean="0">
                <a:solidFill>
                  <a:schemeClr val="bg1"/>
                </a:solidFill>
              </a:rPr>
              <a:t>Portfolio management</a:t>
            </a:r>
          </a:p>
          <a:p>
            <a:pPr>
              <a:spcAft>
                <a:spcPts val="1200"/>
              </a:spcAft>
            </a:pPr>
            <a:r>
              <a:rPr lang="en-GB" dirty="0" smtClean="0">
                <a:solidFill>
                  <a:schemeClr val="bg1"/>
                </a:solidFill>
              </a:rPr>
              <a:t>Benefits management</a:t>
            </a:r>
          </a:p>
          <a:p>
            <a:pPr>
              <a:spcAft>
                <a:spcPts val="1200"/>
              </a:spcAft>
            </a:pPr>
            <a:r>
              <a:rPr lang="en-GB" dirty="0" smtClean="0">
                <a:solidFill>
                  <a:schemeClr val="bg1"/>
                </a:solidFill>
              </a:rPr>
              <a:t>Agile thinking</a:t>
            </a:r>
          </a:p>
          <a:p>
            <a:pPr lvl="1">
              <a:spcAft>
                <a:spcPts val="1200"/>
              </a:spcAft>
            </a:pPr>
            <a:endParaRPr lang="en-GB" dirty="0" smtClean="0">
              <a:solidFill>
                <a:schemeClr val="bg1"/>
              </a:solidFill>
            </a:endParaRPr>
          </a:p>
        </p:txBody>
      </p:sp>
      <p:sp>
        <p:nvSpPr>
          <p:cNvPr id="27650" name="Rectangle 2"/>
          <p:cNvSpPr>
            <a:spLocks noGrp="1" noChangeArrowheads="1"/>
          </p:cNvSpPr>
          <p:nvPr>
            <p:ph type="title"/>
          </p:nvPr>
        </p:nvSpPr>
        <p:spPr/>
        <p:txBody>
          <a:bodyPr/>
          <a:lstStyle/>
          <a:p>
            <a:r>
              <a:rPr lang="en-GB" dirty="0" smtClean="0"/>
              <a:t>Competencies – Professional Techniques </a:t>
            </a:r>
          </a:p>
        </p:txBody>
      </p:sp>
      <p:pic>
        <p:nvPicPr>
          <p:cNvPr id="2" name="Picture 1"/>
          <p:cNvPicPr>
            <a:picLocks noChangeAspect="1"/>
          </p:cNvPicPr>
          <p:nvPr/>
        </p:nvPicPr>
        <p:blipFill>
          <a:blip r:embed="rId3"/>
          <a:stretch>
            <a:fillRect/>
          </a:stretch>
        </p:blipFill>
        <p:spPr>
          <a:xfrm>
            <a:off x="6331273" y="357166"/>
            <a:ext cx="2598418" cy="1292371"/>
          </a:xfrm>
          <a:prstGeom prst="rect">
            <a:avLst/>
          </a:prstGeom>
          <a:ln>
            <a:solidFill>
              <a:schemeClr val="bg1"/>
            </a:solidFill>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407" y="1230522"/>
            <a:ext cx="5146593" cy="3713365"/>
          </a:xfrm>
          <a:prstGeom prst="rect">
            <a:avLst/>
          </a:prstGeom>
        </p:spPr>
      </p:pic>
      <p:sp>
        <p:nvSpPr>
          <p:cNvPr id="28675" name="Rectangle 3"/>
          <p:cNvSpPr>
            <a:spLocks noGrp="1" noChangeArrowheads="1"/>
          </p:cNvSpPr>
          <p:nvPr>
            <p:ph type="body" sz="quarter" idx="15"/>
          </p:nvPr>
        </p:nvSpPr>
        <p:spPr>
          <a:xfrm>
            <a:off x="142847" y="928670"/>
            <a:ext cx="8786844" cy="5530496"/>
          </a:xfrm>
        </p:spPr>
        <p:txBody>
          <a:bodyPr>
            <a:normAutofit/>
          </a:bodyPr>
          <a:lstStyle/>
          <a:p>
            <a:pPr>
              <a:spcAft>
                <a:spcPts val="1200"/>
              </a:spcAft>
            </a:pPr>
            <a:r>
              <a:rPr lang="en-GB" dirty="0" smtClean="0"/>
              <a:t>Training</a:t>
            </a:r>
          </a:p>
          <a:p>
            <a:pPr lvl="1">
              <a:spcAft>
                <a:spcPts val="1200"/>
              </a:spcAft>
            </a:pPr>
            <a:r>
              <a:rPr lang="en-GB" dirty="0" smtClean="0"/>
              <a:t>BCS Professional Certifications</a:t>
            </a:r>
          </a:p>
          <a:p>
            <a:pPr>
              <a:spcAft>
                <a:spcPts val="1200"/>
              </a:spcAft>
            </a:pPr>
            <a:r>
              <a:rPr lang="en-GB" dirty="0" smtClean="0"/>
              <a:t>Self-study</a:t>
            </a:r>
          </a:p>
          <a:p>
            <a:pPr lvl="1">
              <a:spcAft>
                <a:spcPts val="1200"/>
              </a:spcAft>
            </a:pPr>
            <a:r>
              <a:rPr lang="en-GB" dirty="0" smtClean="0"/>
              <a:t>Reference books </a:t>
            </a:r>
          </a:p>
          <a:p>
            <a:pPr lvl="1">
              <a:spcAft>
                <a:spcPts val="1200"/>
              </a:spcAft>
            </a:pPr>
            <a:r>
              <a:rPr lang="en-GB" dirty="0" smtClean="0"/>
              <a:t>Business publications</a:t>
            </a:r>
          </a:p>
          <a:p>
            <a:pPr lvl="1">
              <a:spcAft>
                <a:spcPts val="1200"/>
              </a:spcAft>
            </a:pPr>
            <a:r>
              <a:rPr lang="en-GB" dirty="0" smtClean="0"/>
              <a:t>Internet</a:t>
            </a:r>
          </a:p>
          <a:p>
            <a:pPr>
              <a:spcAft>
                <a:spcPts val="1200"/>
              </a:spcAft>
            </a:pPr>
            <a:r>
              <a:rPr lang="en-GB" dirty="0" smtClean="0"/>
              <a:t>Workplace experience</a:t>
            </a:r>
          </a:p>
          <a:p>
            <a:pPr>
              <a:spcAft>
                <a:spcPts val="1200"/>
              </a:spcAft>
            </a:pPr>
            <a:r>
              <a:rPr lang="en-GB" dirty="0" smtClean="0"/>
              <a:t>Industry engagement</a:t>
            </a:r>
          </a:p>
          <a:p>
            <a:pPr lvl="1">
              <a:spcAft>
                <a:spcPts val="1200"/>
              </a:spcAft>
            </a:pPr>
            <a:r>
              <a:rPr lang="en-GB" dirty="0" smtClean="0"/>
              <a:t>BCS</a:t>
            </a:r>
          </a:p>
          <a:p>
            <a:pPr lvl="1">
              <a:spcAft>
                <a:spcPts val="1200"/>
              </a:spcAft>
            </a:pPr>
            <a:r>
              <a:rPr lang="en-GB" dirty="0" smtClean="0"/>
              <a:t>IIBA</a:t>
            </a:r>
          </a:p>
        </p:txBody>
      </p:sp>
      <p:sp>
        <p:nvSpPr>
          <p:cNvPr id="28674" name="Rectangle 2"/>
          <p:cNvSpPr>
            <a:spLocks noGrp="1" noChangeArrowheads="1"/>
          </p:cNvSpPr>
          <p:nvPr>
            <p:ph type="title"/>
          </p:nvPr>
        </p:nvSpPr>
        <p:spPr/>
        <p:txBody>
          <a:bodyPr/>
          <a:lstStyle/>
          <a:p>
            <a:r>
              <a:rPr lang="en-GB" dirty="0" smtClean="0"/>
              <a:t>How Can I Develop My Skills?</a:t>
            </a:r>
          </a:p>
        </p:txBody>
      </p:sp>
      <p:sp>
        <p:nvSpPr>
          <p:cNvPr id="6" name="TextBox 5"/>
          <p:cNvSpPr txBox="1"/>
          <p:nvPr/>
        </p:nvSpPr>
        <p:spPr>
          <a:xfrm>
            <a:off x="7206712" y="1461007"/>
            <a:ext cx="1363851" cy="923330"/>
          </a:xfrm>
          <a:prstGeom prst="rect">
            <a:avLst/>
          </a:prstGeom>
          <a:noFill/>
          <a:ln>
            <a:noFill/>
          </a:ln>
        </p:spPr>
        <p:txBody>
          <a:bodyPr wrap="square" rtlCol="0">
            <a:spAutoFit/>
          </a:bodyPr>
          <a:lstStyle/>
          <a:p>
            <a:pPr algn="ctr"/>
            <a:r>
              <a:rPr lang="en-GB" sz="1800" dirty="0" smtClean="0">
                <a:latin typeface="Segoe Print" panose="02000600000000000000" pitchFamily="2" charset="0"/>
                <a:ea typeface="Malgun Gothic" panose="020B0503020000020004" pitchFamily="34" charset="-127"/>
                <a:cs typeface="MV Boli" panose="02000500030200090000" pitchFamily="2" charset="0"/>
              </a:rPr>
              <a:t>Business Analysis Diploma?</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Content Placeholder 2"/>
          <p:cNvSpPr>
            <a:spLocks noGrp="1"/>
          </p:cNvSpPr>
          <p:nvPr>
            <p:ph type="body" sz="quarter" idx="15"/>
          </p:nvPr>
        </p:nvSpPr>
        <p:spPr>
          <a:xfrm>
            <a:off x="142847" y="928669"/>
            <a:ext cx="8786844" cy="5511041"/>
          </a:xfrm>
        </p:spPr>
        <p:txBody>
          <a:bodyPr>
            <a:normAutofit/>
          </a:bodyPr>
          <a:lstStyle/>
          <a:p>
            <a:pPr>
              <a:spcAft>
                <a:spcPts val="1200"/>
              </a:spcAft>
            </a:pPr>
            <a:r>
              <a:rPr lang="en-GB" dirty="0" smtClean="0"/>
              <a:t>SFIA and </a:t>
            </a:r>
            <a:r>
              <a:rPr lang="en-GB" dirty="0" err="1" smtClean="0"/>
              <a:t>SFIAplus</a:t>
            </a:r>
            <a:r>
              <a:rPr lang="en-GB" dirty="0" smtClean="0"/>
              <a:t> – frameworks for the definition of skills and competencies in the information systems industry</a:t>
            </a:r>
          </a:p>
          <a:p>
            <a:pPr lvl="1">
              <a:spcAft>
                <a:spcPts val="1200"/>
              </a:spcAft>
            </a:pPr>
            <a:r>
              <a:rPr lang="en-GB" b="1" dirty="0" err="1" smtClean="0">
                <a:solidFill>
                  <a:schemeClr val="tx2"/>
                </a:solidFill>
              </a:rPr>
              <a:t>SFIAplus</a:t>
            </a:r>
            <a:r>
              <a:rPr lang="en-GB" dirty="0" smtClean="0">
                <a:solidFill>
                  <a:schemeClr val="tx2"/>
                </a:solidFill>
              </a:rPr>
              <a:t> </a:t>
            </a:r>
            <a:r>
              <a:rPr lang="en-GB" dirty="0" smtClean="0"/>
              <a:t>provides more detail than SFIA and should be treated as a standard</a:t>
            </a:r>
          </a:p>
          <a:p>
            <a:pPr lvl="1">
              <a:spcAft>
                <a:spcPts val="1200"/>
              </a:spcAft>
            </a:pPr>
            <a:r>
              <a:rPr lang="en-GB" b="1" dirty="0" smtClean="0">
                <a:solidFill>
                  <a:schemeClr val="tx2"/>
                </a:solidFill>
              </a:rPr>
              <a:t>SFIA</a:t>
            </a:r>
            <a:r>
              <a:rPr lang="en-GB" dirty="0" smtClean="0"/>
              <a:t> may be tailored to an organisation’s needs</a:t>
            </a:r>
          </a:p>
        </p:txBody>
      </p:sp>
      <p:sp>
        <p:nvSpPr>
          <p:cNvPr id="29698" name="Title 1"/>
          <p:cNvSpPr>
            <a:spLocks noGrp="1"/>
          </p:cNvSpPr>
          <p:nvPr>
            <p:ph type="title"/>
          </p:nvPr>
        </p:nvSpPr>
        <p:spPr/>
        <p:txBody>
          <a:bodyPr/>
          <a:lstStyle/>
          <a:p>
            <a:r>
              <a:rPr lang="en-GB" dirty="0" smtClean="0"/>
              <a:t>Skills Framework for the Information Age (SFIA)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normAutofit/>
          </a:bodyPr>
          <a:lstStyle/>
          <a:p>
            <a:r>
              <a:rPr lang="en-GB" dirty="0" smtClean="0"/>
              <a:t>Pre-course reading</a:t>
            </a:r>
          </a:p>
          <a:p>
            <a:r>
              <a:rPr lang="en-GB" dirty="0" smtClean="0"/>
              <a:t>BCS Business Analysis Book (3</a:t>
            </a:r>
            <a:r>
              <a:rPr lang="en-GB" baseline="30000" dirty="0" smtClean="0"/>
              <a:t>rd</a:t>
            </a:r>
            <a:r>
              <a:rPr lang="en-GB" dirty="0" smtClean="0"/>
              <a:t> edition, 2014)</a:t>
            </a:r>
          </a:p>
          <a:p>
            <a:r>
              <a:rPr lang="en-GB" dirty="0" smtClean="0"/>
              <a:t>Delegate Manual (A5) containing the slide deck</a:t>
            </a:r>
          </a:p>
          <a:p>
            <a:r>
              <a:rPr lang="en-GB" dirty="0" smtClean="0"/>
              <a:t>Delegate Exercise and Revision Workbook (A4)</a:t>
            </a:r>
          </a:p>
          <a:p>
            <a:endParaRPr lang="en-GB" dirty="0"/>
          </a:p>
          <a:p>
            <a:endParaRPr lang="en-GB" dirty="0" smtClean="0"/>
          </a:p>
          <a:p>
            <a:endParaRPr lang="en-GB" dirty="0"/>
          </a:p>
          <a:p>
            <a:pPr marL="0" indent="0">
              <a:buNone/>
            </a:pPr>
            <a:endParaRPr lang="en-GB" dirty="0" smtClean="0"/>
          </a:p>
        </p:txBody>
      </p:sp>
      <p:sp>
        <p:nvSpPr>
          <p:cNvPr id="5" name="Title 4"/>
          <p:cNvSpPr>
            <a:spLocks noGrp="1"/>
          </p:cNvSpPr>
          <p:nvPr>
            <p:ph type="title"/>
          </p:nvPr>
        </p:nvSpPr>
        <p:spPr/>
        <p:txBody>
          <a:bodyPr>
            <a:normAutofit/>
          </a:bodyPr>
          <a:lstStyle/>
          <a:p>
            <a:r>
              <a:rPr lang="en-GB" dirty="0" smtClean="0"/>
              <a:t>Course Materials</a:t>
            </a:r>
            <a:endParaRPr lang="en-GB" dirty="0"/>
          </a:p>
        </p:txBody>
      </p:sp>
      <p:pic>
        <p:nvPicPr>
          <p:cNvPr id="1026" name="Picture 2" descr="Jacket image for Business Analy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543" y="2720299"/>
            <a:ext cx="2526371" cy="364161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r>
              <a:rPr lang="en-GB" dirty="0" smtClean="0"/>
              <a:t>3. Strategy Analysis</a:t>
            </a:r>
          </a:p>
        </p:txBody>
      </p:sp>
      <p:sp>
        <p:nvSpPr>
          <p:cNvPr id="36868"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graphicFrame>
        <p:nvGraphicFramePr>
          <p:cNvPr id="7" name="Diagram 6"/>
          <p:cNvGraphicFramePr/>
          <p:nvPr>
            <p:extLst>
              <p:ext uri="{D42A27DB-BD31-4B8C-83A1-F6EECF244321}">
                <p14:modId xmlns:p14="http://schemas.microsoft.com/office/powerpoint/2010/main" val="161240124"/>
              </p:ext>
            </p:extLst>
          </p:nvPr>
        </p:nvGraphicFramePr>
        <p:xfrm>
          <a:off x="315685" y="1005113"/>
          <a:ext cx="8550729" cy="5431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22" name="Text Placeholder 21"/>
          <p:cNvSpPr>
            <a:spLocks noGrp="1"/>
          </p:cNvSpPr>
          <p:nvPr>
            <p:ph type="body" sz="quarter" idx="15"/>
          </p:nvPr>
        </p:nvSpPr>
        <p:spPr>
          <a:xfrm>
            <a:off x="142874" y="1025893"/>
            <a:ext cx="8786844" cy="2255189"/>
          </a:xfrm>
        </p:spPr>
        <p:txBody>
          <a:bodyPr>
            <a:normAutofit/>
          </a:bodyPr>
          <a:lstStyle/>
          <a:p>
            <a:r>
              <a:rPr lang="en-GB" dirty="0" smtClean="0"/>
              <a:t>Military origins</a:t>
            </a:r>
          </a:p>
          <a:p>
            <a:r>
              <a:rPr lang="en-GB" dirty="0" smtClean="0"/>
              <a:t>Business must deal with:</a:t>
            </a:r>
          </a:p>
          <a:p>
            <a:pPr lvl="1"/>
            <a:r>
              <a:rPr lang="en-GB" dirty="0" smtClean="0"/>
              <a:t>The goal or mission of the business – where are we headed?</a:t>
            </a:r>
          </a:p>
          <a:p>
            <a:pPr lvl="1"/>
            <a:r>
              <a:rPr lang="en-GB" dirty="0" smtClean="0"/>
              <a:t>The time frame – business specific definition – long term</a:t>
            </a:r>
          </a:p>
          <a:p>
            <a:pPr lvl="1"/>
            <a:r>
              <a:rPr lang="en-GB" dirty="0" smtClean="0"/>
              <a:t>Organisation of resources – makes the business competitive </a:t>
            </a:r>
          </a:p>
          <a:p>
            <a:pPr lvl="1"/>
            <a:r>
              <a:rPr lang="en-GB" dirty="0" smtClean="0"/>
              <a:t>The environment in which the business operates</a:t>
            </a:r>
          </a:p>
        </p:txBody>
      </p:sp>
      <p:sp>
        <p:nvSpPr>
          <p:cNvPr id="37892" name="Rectangle 4"/>
          <p:cNvSpPr>
            <a:spLocks noGrp="1" noChangeArrowheads="1"/>
          </p:cNvSpPr>
          <p:nvPr>
            <p:ph type="title"/>
          </p:nvPr>
        </p:nvSpPr>
        <p:spPr/>
        <p:txBody>
          <a:bodyPr/>
          <a:lstStyle/>
          <a:p>
            <a:r>
              <a:rPr lang="en-GB" dirty="0" smtClean="0"/>
              <a:t>The Context – What is Strategy?</a:t>
            </a:r>
          </a:p>
        </p:txBody>
      </p:sp>
      <p:graphicFrame>
        <p:nvGraphicFramePr>
          <p:cNvPr id="5" name="Content Placeholder 3"/>
          <p:cNvGraphicFramePr>
            <a:graphicFrameLocks/>
          </p:cNvGraphicFramePr>
          <p:nvPr>
            <p:extLst>
              <p:ext uri="{D42A27DB-BD31-4B8C-83A1-F6EECF244321}">
                <p14:modId xmlns:p14="http://schemas.microsoft.com/office/powerpoint/2010/main" val="1363913203"/>
              </p:ext>
            </p:extLst>
          </p:nvPr>
        </p:nvGraphicFramePr>
        <p:xfrm>
          <a:off x="142905" y="3092219"/>
          <a:ext cx="8786813" cy="3765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p:nvPr>
        </p:nvSpPr>
        <p:spPr/>
        <p:txBody>
          <a:bodyPr/>
          <a:lstStyle/>
          <a:p>
            <a:r>
              <a:rPr lang="en-GB" dirty="0" smtClean="0"/>
              <a:t>Strategy Development</a:t>
            </a:r>
          </a:p>
        </p:txBody>
      </p:sp>
      <p:sp>
        <p:nvSpPr>
          <p:cNvPr id="6" name="Text Placeholder 1"/>
          <p:cNvSpPr>
            <a:spLocks noGrp="1"/>
          </p:cNvSpPr>
          <p:nvPr>
            <p:ph type="body" sz="quarter" idx="15"/>
          </p:nvPr>
        </p:nvSpPr>
        <p:spPr>
          <a:xfrm>
            <a:off x="142847" y="928670"/>
            <a:ext cx="8786844" cy="5214974"/>
          </a:xfrm>
        </p:spPr>
        <p:txBody>
          <a:bodyPr/>
          <a:lstStyle/>
          <a:p>
            <a:pPr lvl="0"/>
            <a:r>
              <a:rPr lang="en-GB" dirty="0" smtClean="0"/>
              <a:t>Where to start?</a:t>
            </a:r>
          </a:p>
          <a:p>
            <a:pPr lvl="0"/>
            <a:r>
              <a:rPr lang="en-GB" dirty="0" smtClean="0"/>
              <a:t>Where does strategic development originate?</a:t>
            </a:r>
          </a:p>
          <a:p>
            <a:pPr lvl="0"/>
            <a:r>
              <a:rPr lang="en-GB" dirty="0" smtClean="0"/>
              <a:t>What kind of strategy do we develop?</a:t>
            </a:r>
            <a:endParaRPr lang="en-GB" dirty="0"/>
          </a:p>
        </p:txBody>
      </p:sp>
      <p:graphicFrame>
        <p:nvGraphicFramePr>
          <p:cNvPr id="11" name="Diagram 10"/>
          <p:cNvGraphicFramePr/>
          <p:nvPr>
            <p:extLst>
              <p:ext uri="{D42A27DB-BD31-4B8C-83A1-F6EECF244321}">
                <p14:modId xmlns:p14="http://schemas.microsoft.com/office/powerpoint/2010/main" val="525964387"/>
              </p:ext>
            </p:extLst>
          </p:nvPr>
        </p:nvGraphicFramePr>
        <p:xfrm>
          <a:off x="295541" y="2563541"/>
          <a:ext cx="8481456" cy="3267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2" name="Rectangle 4"/>
          <p:cNvSpPr>
            <a:spLocks noGrp="1" noChangeArrowheads="1"/>
          </p:cNvSpPr>
          <p:nvPr>
            <p:ph type="title"/>
          </p:nvPr>
        </p:nvSpPr>
        <p:spPr/>
        <p:txBody>
          <a:bodyPr/>
          <a:lstStyle/>
          <a:p>
            <a:r>
              <a:rPr lang="en-GB" dirty="0" smtClean="0"/>
              <a:t>Rational, Logical Approach to Strategy</a:t>
            </a:r>
          </a:p>
        </p:txBody>
      </p:sp>
      <p:pic>
        <p:nvPicPr>
          <p:cNvPr id="10" name="Picture 9" descr="Strategy development(2).png"/>
          <p:cNvPicPr>
            <a:picLocks noChangeAspect="1"/>
          </p:cNvPicPr>
          <p:nvPr/>
        </p:nvPicPr>
        <p:blipFill>
          <a:blip r:embed="rId3" cstate="print"/>
          <a:stretch>
            <a:fillRect/>
          </a:stretch>
        </p:blipFill>
        <p:spPr>
          <a:xfrm>
            <a:off x="1272631" y="857566"/>
            <a:ext cx="6527299" cy="5824847"/>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sz="quarter" idx="15"/>
          </p:nvPr>
        </p:nvSpPr>
        <p:spPr/>
        <p:txBody>
          <a:bodyPr/>
          <a:lstStyle/>
          <a:p>
            <a:pPr>
              <a:spcAft>
                <a:spcPts val="1200"/>
              </a:spcAft>
            </a:pPr>
            <a:r>
              <a:rPr lang="en-GB" dirty="0" smtClean="0"/>
              <a:t>Strategy formed through the exercise of political ‘power’:</a:t>
            </a:r>
          </a:p>
          <a:p>
            <a:pPr>
              <a:spcAft>
                <a:spcPts val="1200"/>
              </a:spcAft>
            </a:pPr>
            <a:endParaRPr lang="en-GB" dirty="0" smtClean="0"/>
          </a:p>
        </p:txBody>
      </p:sp>
      <p:sp>
        <p:nvSpPr>
          <p:cNvPr id="43010" name="Rectangle 2"/>
          <p:cNvSpPr>
            <a:spLocks noGrp="1" noChangeArrowheads="1"/>
          </p:cNvSpPr>
          <p:nvPr>
            <p:ph type="title"/>
          </p:nvPr>
        </p:nvSpPr>
        <p:spPr/>
        <p:txBody>
          <a:bodyPr/>
          <a:lstStyle/>
          <a:p>
            <a:r>
              <a:rPr lang="en-GB" dirty="0" smtClean="0"/>
              <a:t>Strategy Formed Through Internal Political Power</a:t>
            </a:r>
          </a:p>
        </p:txBody>
      </p:sp>
      <p:graphicFrame>
        <p:nvGraphicFramePr>
          <p:cNvPr id="2" name="Diagram 1"/>
          <p:cNvGraphicFramePr/>
          <p:nvPr>
            <p:extLst>
              <p:ext uri="{D42A27DB-BD31-4B8C-83A1-F6EECF244321}">
                <p14:modId xmlns:p14="http://schemas.microsoft.com/office/powerpoint/2010/main" val="1159464104"/>
              </p:ext>
            </p:extLst>
          </p:nvPr>
        </p:nvGraphicFramePr>
        <p:xfrm>
          <a:off x="1128876" y="1474492"/>
          <a:ext cx="7193714" cy="4941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GB" dirty="0" smtClean="0"/>
          </a:p>
          <a:p>
            <a:r>
              <a:rPr lang="en-GB" dirty="0" smtClean="0"/>
              <a:t>Provides:</a:t>
            </a:r>
          </a:p>
          <a:p>
            <a:pPr lvl="1"/>
            <a:r>
              <a:rPr lang="en-GB" dirty="0" smtClean="0"/>
              <a:t>Focus</a:t>
            </a:r>
          </a:p>
          <a:p>
            <a:pPr lvl="1"/>
            <a:r>
              <a:rPr lang="en-GB" dirty="0" smtClean="0"/>
              <a:t>Framework</a:t>
            </a:r>
          </a:p>
          <a:p>
            <a:pPr lvl="1"/>
            <a:r>
              <a:rPr lang="en-GB" dirty="0" smtClean="0"/>
              <a:t>Guide to innovation</a:t>
            </a:r>
          </a:p>
          <a:p>
            <a:pPr lvl="1"/>
            <a:r>
              <a:rPr lang="en-GB" dirty="0" smtClean="0"/>
              <a:t>Performance measures</a:t>
            </a:r>
          </a:p>
          <a:p>
            <a:pPr lvl="1"/>
            <a:r>
              <a:rPr lang="en-GB" dirty="0" smtClean="0"/>
              <a:t>Guidance for the outside world</a:t>
            </a:r>
            <a:endParaRPr lang="en-GB" dirty="0"/>
          </a:p>
        </p:txBody>
      </p:sp>
      <p:sp>
        <p:nvSpPr>
          <p:cNvPr id="3" name="Title 2"/>
          <p:cNvSpPr>
            <a:spLocks noGrp="1"/>
          </p:cNvSpPr>
          <p:nvPr>
            <p:ph type="title"/>
          </p:nvPr>
        </p:nvSpPr>
        <p:spPr/>
        <p:txBody>
          <a:bodyPr/>
          <a:lstStyle/>
          <a:p>
            <a:r>
              <a:rPr lang="en-GB" dirty="0" smtClean="0"/>
              <a:t>A Written Statement of Strategy</a:t>
            </a:r>
            <a:endParaRPr lang="en-GB" dirty="0"/>
          </a:p>
        </p:txBody>
      </p:sp>
      <p:pic>
        <p:nvPicPr>
          <p:cNvPr id="6"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034" t="4295" r="19006" b="-4295"/>
          <a:stretch/>
        </p:blipFill>
        <p:spPr bwMode="auto">
          <a:xfrm>
            <a:off x="5901724" y="2006162"/>
            <a:ext cx="3027967" cy="4208586"/>
          </a:xfrm>
          <a:prstGeom prst="rect">
            <a:avLst/>
          </a:prstGeom>
          <a:noFill/>
          <a:ln w="9525">
            <a:noFill/>
            <a:miter lim="800000"/>
            <a:headEnd/>
            <a:tailEnd/>
          </a:ln>
        </p:spPr>
      </p:pic>
      <p:sp>
        <p:nvSpPr>
          <p:cNvPr id="7" name="Cloud Callout 6"/>
          <p:cNvSpPr/>
          <p:nvPr/>
        </p:nvSpPr>
        <p:spPr>
          <a:xfrm>
            <a:off x="5901724" y="638741"/>
            <a:ext cx="3027967" cy="1657350"/>
          </a:xfrm>
          <a:prstGeom prst="cloudCallout">
            <a:avLst>
              <a:gd name="adj1" fmla="val 22101"/>
              <a:gd name="adj2" fmla="val 85489"/>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smtClean="0">
                <a:solidFill>
                  <a:schemeClr val="tx1"/>
                </a:solidFill>
                <a:latin typeface="Segoe Print" panose="02000600000000000000" pitchFamily="2" charset="0"/>
                <a:cs typeface="Arial" pitchFamily="34" charset="0"/>
              </a:rPr>
              <a:t>If only this page wasn’t blank…</a:t>
            </a:r>
          </a:p>
        </p:txBody>
      </p:sp>
    </p:spTree>
    <p:extLst>
      <p:ext uri="{BB962C8B-B14F-4D97-AF65-F5344CB8AC3E}">
        <p14:creationId xmlns:p14="http://schemas.microsoft.com/office/powerpoint/2010/main" val="7675983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4857750" y="0"/>
            <a:ext cx="42862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8" name="Text Placeholder 7"/>
          <p:cNvSpPr>
            <a:spLocks noGrp="1"/>
          </p:cNvSpPr>
          <p:nvPr>
            <p:ph type="body" sz="quarter" idx="15"/>
          </p:nvPr>
        </p:nvSpPr>
        <p:spPr>
          <a:xfrm>
            <a:off x="142847" y="947720"/>
            <a:ext cx="8786844" cy="5214974"/>
          </a:xfrm>
        </p:spPr>
        <p:txBody>
          <a:bodyPr/>
          <a:lstStyle/>
          <a:p>
            <a:pPr>
              <a:spcAft>
                <a:spcPts val="600"/>
              </a:spcAft>
            </a:pPr>
            <a:r>
              <a:rPr lang="en-GB" dirty="0" smtClean="0"/>
              <a:t>External Tools</a:t>
            </a:r>
          </a:p>
          <a:p>
            <a:pPr lvl="1">
              <a:spcAft>
                <a:spcPts val="600"/>
              </a:spcAft>
            </a:pPr>
            <a:r>
              <a:rPr lang="en-GB" dirty="0" smtClean="0"/>
              <a:t>PESTLE</a:t>
            </a:r>
          </a:p>
          <a:p>
            <a:pPr lvl="2">
              <a:spcAft>
                <a:spcPts val="600"/>
              </a:spcAft>
            </a:pPr>
            <a:r>
              <a:rPr lang="en-GB" dirty="0"/>
              <a:t>Scenarios</a:t>
            </a:r>
          </a:p>
          <a:p>
            <a:pPr lvl="1">
              <a:spcAft>
                <a:spcPts val="600"/>
              </a:spcAft>
            </a:pPr>
            <a:r>
              <a:rPr lang="en-GB" dirty="0" smtClean="0"/>
              <a:t>Porter’s 5 Forces</a:t>
            </a:r>
          </a:p>
          <a:p>
            <a:pPr lvl="1">
              <a:spcAft>
                <a:spcPts val="600"/>
              </a:spcAft>
            </a:pPr>
            <a:r>
              <a:rPr lang="en-GB" dirty="0" smtClean="0"/>
              <a:t>SWOT: Opportunities and threats</a:t>
            </a:r>
          </a:p>
          <a:p>
            <a:pPr>
              <a:spcAft>
                <a:spcPts val="600"/>
              </a:spcAft>
            </a:pPr>
            <a:r>
              <a:rPr lang="en-GB" dirty="0" smtClean="0"/>
              <a:t>Internal</a:t>
            </a:r>
          </a:p>
          <a:p>
            <a:pPr lvl="1">
              <a:spcAft>
                <a:spcPts val="600"/>
              </a:spcAft>
            </a:pPr>
            <a:r>
              <a:rPr lang="en-GB" dirty="0" smtClean="0"/>
              <a:t>MOST analysis</a:t>
            </a:r>
          </a:p>
          <a:p>
            <a:pPr lvl="1">
              <a:spcAft>
                <a:spcPts val="600"/>
              </a:spcAft>
            </a:pPr>
            <a:r>
              <a:rPr lang="en-GB" dirty="0" smtClean="0"/>
              <a:t>Resource audit</a:t>
            </a:r>
          </a:p>
          <a:p>
            <a:pPr lvl="1">
              <a:spcAft>
                <a:spcPts val="600"/>
              </a:spcAft>
            </a:pPr>
            <a:r>
              <a:rPr lang="en-GB" dirty="0" smtClean="0"/>
              <a:t>Boston box</a:t>
            </a:r>
          </a:p>
          <a:p>
            <a:pPr lvl="1">
              <a:spcAft>
                <a:spcPts val="600"/>
              </a:spcAft>
            </a:pPr>
            <a:r>
              <a:rPr lang="en-GB" dirty="0" smtClean="0"/>
              <a:t>SWOT: Strengths and weaknesses</a:t>
            </a:r>
          </a:p>
        </p:txBody>
      </p:sp>
      <p:sp>
        <p:nvSpPr>
          <p:cNvPr id="46083" name="Rectangle 3"/>
          <p:cNvSpPr>
            <a:spLocks noGrp="1" noChangeArrowheads="1"/>
          </p:cNvSpPr>
          <p:nvPr>
            <p:ph type="title"/>
          </p:nvPr>
        </p:nvSpPr>
        <p:spPr/>
        <p:txBody>
          <a:bodyPr/>
          <a:lstStyle/>
          <a:p>
            <a:r>
              <a:rPr lang="en-GB" dirty="0" smtClean="0"/>
              <a:t>Strategic Analysis </a:t>
            </a:r>
            <a:r>
              <a:rPr lang="en-GB" dirty="0"/>
              <a:t>T</a:t>
            </a:r>
            <a:r>
              <a:rPr lang="en-GB" dirty="0" smtClean="0"/>
              <a:t>echniques </a:t>
            </a:r>
          </a:p>
        </p:txBody>
      </p:sp>
      <p:sp>
        <p:nvSpPr>
          <p:cNvPr id="46085" name="AutoShape 5"/>
          <p:cNvSpPr>
            <a:spLocks/>
          </p:cNvSpPr>
          <p:nvPr/>
        </p:nvSpPr>
        <p:spPr bwMode="auto">
          <a:xfrm flipH="1">
            <a:off x="5107658" y="1070393"/>
            <a:ext cx="576263" cy="3975157"/>
          </a:xfrm>
          <a:prstGeom prst="leftBrace">
            <a:avLst>
              <a:gd name="adj1" fmla="val 69766"/>
              <a:gd name="adj2" fmla="val 50000"/>
            </a:avLst>
          </a:prstGeom>
          <a:noFill/>
          <a:ln w="38100">
            <a:solidFill>
              <a:srgbClr val="993366"/>
            </a:solidFill>
            <a:round/>
            <a:headEnd/>
            <a:tailEnd/>
          </a:ln>
        </p:spPr>
        <p:txBody>
          <a:bodyPr wrap="none" anchor="ctr"/>
          <a:lstStyle/>
          <a:p>
            <a:pPr eaLnBrk="0" hangingPunct="0"/>
            <a:endParaRPr lang="en-US" dirty="0">
              <a:solidFill>
                <a:srgbClr val="134183"/>
              </a:solidFill>
            </a:endParaRPr>
          </a:p>
        </p:txBody>
      </p:sp>
      <p:sp>
        <p:nvSpPr>
          <p:cNvPr id="52231" name="Text Box 6"/>
          <p:cNvSpPr txBox="1">
            <a:spLocks noChangeArrowheads="1"/>
          </p:cNvSpPr>
          <p:nvPr/>
        </p:nvSpPr>
        <p:spPr bwMode="auto">
          <a:xfrm>
            <a:off x="5395790" y="2073087"/>
            <a:ext cx="3748210" cy="1969770"/>
          </a:xfrm>
          <a:prstGeom prst="rect">
            <a:avLst/>
          </a:prstGeom>
          <a:noFill/>
          <a:ln w="19050" algn="ctr">
            <a:noFill/>
            <a:miter lim="800000"/>
            <a:headEnd/>
            <a:tailEnd/>
          </a:ln>
        </p:spPr>
        <p:txBody>
          <a:bodyPr wrap="square">
            <a:spAutoFit/>
          </a:bodyPr>
          <a:lstStyle/>
          <a:p>
            <a:pPr eaLnBrk="0" hangingPunct="0">
              <a:spcBef>
                <a:spcPct val="0"/>
              </a:spcBef>
              <a:defRPr/>
            </a:pPr>
            <a:r>
              <a:rPr lang="en-GB" sz="2000" b="1" dirty="0"/>
              <a:t>Strategy </a:t>
            </a:r>
            <a:r>
              <a:rPr lang="en-GB" sz="2000" b="1" dirty="0" smtClean="0"/>
              <a:t>Execution Tools</a:t>
            </a:r>
            <a:endParaRPr lang="en-GB" sz="2000" b="1" dirty="0"/>
          </a:p>
          <a:p>
            <a:pPr marL="742950" lvl="1" indent="-285750">
              <a:spcBef>
                <a:spcPct val="20000"/>
              </a:spcBef>
              <a:spcAft>
                <a:spcPts val="600"/>
              </a:spcAft>
              <a:buClr>
                <a:schemeClr val="accent1"/>
              </a:buClr>
              <a:buFont typeface="Wingdings" pitchFamily="2" charset="2"/>
              <a:buChar char="§"/>
              <a:defRPr/>
            </a:pPr>
            <a:r>
              <a:rPr lang="en-GB" sz="2000" dirty="0"/>
              <a:t>M</a:t>
            </a:r>
            <a:r>
              <a:rPr lang="en-GB" sz="2000" dirty="0">
                <a:latin typeface="Arial" pitchFamily="34" charset="0"/>
                <a:cs typeface="Arial" pitchFamily="34" charset="0"/>
              </a:rPr>
              <a:t>cKinsey 7-S model</a:t>
            </a:r>
          </a:p>
          <a:p>
            <a:pPr marL="742950" lvl="1" indent="-285750">
              <a:spcBef>
                <a:spcPct val="20000"/>
              </a:spcBef>
              <a:spcAft>
                <a:spcPts val="600"/>
              </a:spcAft>
              <a:buClr>
                <a:schemeClr val="accent1"/>
              </a:buClr>
              <a:buFont typeface="Wingdings" pitchFamily="2" charset="2"/>
              <a:buChar char="§"/>
              <a:defRPr/>
            </a:pPr>
            <a:r>
              <a:rPr lang="en-GB" sz="2000" dirty="0">
                <a:latin typeface="Arial" pitchFamily="34" charset="0"/>
                <a:cs typeface="Arial" pitchFamily="34" charset="0"/>
              </a:rPr>
              <a:t>Balanced </a:t>
            </a:r>
            <a:r>
              <a:rPr lang="en-GB" sz="2000" dirty="0" smtClean="0">
                <a:latin typeface="Arial" pitchFamily="34" charset="0"/>
                <a:cs typeface="Arial" pitchFamily="34" charset="0"/>
              </a:rPr>
              <a:t>business scorecard</a:t>
            </a:r>
          </a:p>
          <a:p>
            <a:pPr marL="1200150" lvl="2" indent="-285750">
              <a:spcBef>
                <a:spcPct val="20000"/>
              </a:spcBef>
              <a:spcAft>
                <a:spcPts val="600"/>
              </a:spcAft>
              <a:buClr>
                <a:schemeClr val="accent1"/>
              </a:buClr>
              <a:buFont typeface="Wingdings" pitchFamily="2" charset="2"/>
              <a:buChar char="§"/>
              <a:defRPr/>
            </a:pPr>
            <a:r>
              <a:rPr lang="en-GB" sz="2000" dirty="0" smtClean="0">
                <a:latin typeface="Arial" pitchFamily="34" charset="0"/>
                <a:cs typeface="Arial" pitchFamily="34" charset="0"/>
              </a:rPr>
              <a:t>CSFs and KPIs</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25506" y="360982"/>
            <a:ext cx="8786874" cy="500400"/>
          </a:xfrm>
        </p:spPr>
        <p:txBody>
          <a:bodyPr>
            <a:normAutofit fontScale="90000"/>
          </a:bodyPr>
          <a:lstStyle/>
          <a:p>
            <a:r>
              <a:rPr lang="en-GB" sz="2700" dirty="0"/>
              <a:t>The B</a:t>
            </a:r>
            <a:r>
              <a:rPr lang="en-GB" sz="2700" dirty="0" smtClean="0"/>
              <a:t>usiness Domain</a:t>
            </a:r>
            <a:endParaRPr lang="en-GB" dirty="0"/>
          </a:p>
        </p:txBody>
      </p:sp>
      <p:pic>
        <p:nvPicPr>
          <p:cNvPr id="19" name="Picture 18" descr="The_business_domain_BAFOUND.png"/>
          <p:cNvPicPr>
            <a:picLocks noChangeAspect="1"/>
          </p:cNvPicPr>
          <p:nvPr/>
        </p:nvPicPr>
        <p:blipFill>
          <a:blip r:embed="rId3" cstate="print"/>
          <a:stretch>
            <a:fillRect/>
          </a:stretch>
        </p:blipFill>
        <p:spPr>
          <a:xfrm>
            <a:off x="1822287" y="611182"/>
            <a:ext cx="6426363" cy="575934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algn="ctr">
              <a:buNone/>
            </a:pPr>
            <a:r>
              <a:rPr lang="en-GB" dirty="0" smtClean="0"/>
              <a:t>Factors that affect the organisation but are outside its control</a:t>
            </a:r>
          </a:p>
          <a:p>
            <a:endParaRPr lang="en-GB" dirty="0"/>
          </a:p>
        </p:txBody>
      </p:sp>
      <p:sp>
        <p:nvSpPr>
          <p:cNvPr id="6" name="Title 5"/>
          <p:cNvSpPr>
            <a:spLocks noGrp="1"/>
          </p:cNvSpPr>
          <p:nvPr>
            <p:ph type="title"/>
          </p:nvPr>
        </p:nvSpPr>
        <p:spPr>
          <a:xfrm>
            <a:off x="142817" y="352720"/>
            <a:ext cx="8786874" cy="575949"/>
          </a:xfrm>
        </p:spPr>
        <p:txBody>
          <a:bodyPr>
            <a:normAutofit/>
          </a:bodyPr>
          <a:lstStyle/>
          <a:p>
            <a:r>
              <a:rPr lang="en-GB" sz="2700" dirty="0"/>
              <a:t>External </a:t>
            </a:r>
            <a:r>
              <a:rPr lang="en-GB" sz="2700" dirty="0" smtClean="0"/>
              <a:t>Analysis – PESTLE</a:t>
            </a:r>
            <a:endParaRPr lang="en-GB" dirty="0"/>
          </a:p>
        </p:txBody>
      </p:sp>
      <p:graphicFrame>
        <p:nvGraphicFramePr>
          <p:cNvPr id="2" name="Diagram 1"/>
          <p:cNvGraphicFramePr/>
          <p:nvPr>
            <p:extLst>
              <p:ext uri="{D42A27DB-BD31-4B8C-83A1-F6EECF244321}">
                <p14:modId xmlns:p14="http://schemas.microsoft.com/office/powerpoint/2010/main" val="2214048303"/>
              </p:ext>
            </p:extLst>
          </p:nvPr>
        </p:nvGraphicFramePr>
        <p:xfrm>
          <a:off x="395590" y="1435910"/>
          <a:ext cx="8391283" cy="4984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algn="ctr">
              <a:buNone/>
            </a:pPr>
            <a:r>
              <a:rPr lang="en-GB" dirty="0" smtClean="0"/>
              <a:t>Vehicle Rental Company</a:t>
            </a:r>
            <a:endParaRPr lang="en-GB" dirty="0"/>
          </a:p>
          <a:p>
            <a:endParaRPr lang="en-GB" dirty="0"/>
          </a:p>
        </p:txBody>
      </p:sp>
      <p:sp>
        <p:nvSpPr>
          <p:cNvPr id="6" name="Title 5"/>
          <p:cNvSpPr>
            <a:spLocks noGrp="1"/>
          </p:cNvSpPr>
          <p:nvPr>
            <p:ph type="title"/>
          </p:nvPr>
        </p:nvSpPr>
        <p:spPr>
          <a:xfrm>
            <a:off x="142847" y="360836"/>
            <a:ext cx="8786874" cy="564175"/>
          </a:xfrm>
        </p:spPr>
        <p:txBody>
          <a:bodyPr>
            <a:normAutofit/>
          </a:bodyPr>
          <a:lstStyle/>
          <a:p>
            <a:r>
              <a:rPr lang="en-GB" sz="2700" dirty="0"/>
              <a:t>External </a:t>
            </a:r>
            <a:r>
              <a:rPr lang="en-GB" sz="2700" dirty="0" smtClean="0"/>
              <a:t>Analysis – PESTLE Example</a:t>
            </a:r>
            <a:endParaRPr lang="en-GB" dirty="0"/>
          </a:p>
        </p:txBody>
      </p:sp>
      <p:graphicFrame>
        <p:nvGraphicFramePr>
          <p:cNvPr id="2" name="Diagram 1"/>
          <p:cNvGraphicFramePr/>
          <p:nvPr>
            <p:extLst>
              <p:ext uri="{D42A27DB-BD31-4B8C-83A1-F6EECF244321}">
                <p14:modId xmlns:p14="http://schemas.microsoft.com/office/powerpoint/2010/main" val="3027926392"/>
              </p:ext>
            </p:extLst>
          </p:nvPr>
        </p:nvGraphicFramePr>
        <p:xfrm>
          <a:off x="-666426" y="1379349"/>
          <a:ext cx="10104894" cy="5164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0469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normAutofit/>
          </a:bodyPr>
          <a:lstStyle/>
          <a:p>
            <a:r>
              <a:rPr lang="en-GB" dirty="0" smtClean="0"/>
              <a:t>Delegate Manual</a:t>
            </a:r>
          </a:p>
          <a:p>
            <a:pPr lvl="1"/>
            <a:r>
              <a:rPr lang="en-GB" dirty="0" smtClean="0"/>
              <a:t>The manual has been specifically designed to provide consolidated information that will help you understand the key topic areas and revise for the exam</a:t>
            </a:r>
          </a:p>
          <a:p>
            <a:endParaRPr lang="en-GB" dirty="0" smtClean="0"/>
          </a:p>
          <a:p>
            <a:r>
              <a:rPr lang="en-GB" dirty="0" smtClean="0"/>
              <a:t>Exercise and Revision Workbook</a:t>
            </a:r>
          </a:p>
          <a:p>
            <a:pPr lvl="1"/>
            <a:r>
              <a:rPr lang="en-GB" dirty="0" smtClean="0"/>
              <a:t>Section One</a:t>
            </a:r>
          </a:p>
          <a:p>
            <a:pPr lvl="2"/>
            <a:r>
              <a:rPr lang="en-GB" dirty="0" smtClean="0"/>
              <a:t>Exercises and Solutions </a:t>
            </a:r>
          </a:p>
          <a:p>
            <a:pPr lvl="2"/>
            <a:r>
              <a:rPr lang="en-GB" dirty="0" smtClean="0"/>
              <a:t>Homework </a:t>
            </a:r>
          </a:p>
          <a:p>
            <a:pPr lvl="3"/>
            <a:r>
              <a:rPr lang="en-GB" dirty="0" smtClean="0"/>
              <a:t>Multiple Choice Quizzes (day 1 and day 2)</a:t>
            </a:r>
          </a:p>
          <a:p>
            <a:pPr lvl="3"/>
            <a:r>
              <a:rPr lang="en-GB" dirty="0" smtClean="0"/>
              <a:t>Practice Exam Paper</a:t>
            </a:r>
          </a:p>
          <a:p>
            <a:pPr lvl="1"/>
            <a:r>
              <a:rPr lang="en-GB" dirty="0" smtClean="0"/>
              <a:t>Section Two</a:t>
            </a:r>
          </a:p>
          <a:p>
            <a:pPr lvl="2"/>
            <a:r>
              <a:rPr lang="en-GB" dirty="0" smtClean="0"/>
              <a:t>Questions based on the textbook – not mandatory</a:t>
            </a:r>
          </a:p>
        </p:txBody>
      </p:sp>
      <p:sp>
        <p:nvSpPr>
          <p:cNvPr id="5" name="Title 4"/>
          <p:cNvSpPr>
            <a:spLocks noGrp="1"/>
          </p:cNvSpPr>
          <p:nvPr>
            <p:ph type="title"/>
          </p:nvPr>
        </p:nvSpPr>
        <p:spPr/>
        <p:txBody>
          <a:bodyPr>
            <a:normAutofit/>
          </a:bodyPr>
          <a:lstStyle/>
          <a:p>
            <a:r>
              <a:rPr lang="en-GB" dirty="0"/>
              <a:t>Delegate </a:t>
            </a:r>
            <a:r>
              <a:rPr lang="en-GB" dirty="0" smtClean="0"/>
              <a:t>Manual and Exercise/Revision Workbook</a:t>
            </a:r>
            <a:endParaRPr lang="en-GB"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42847" y="928670"/>
            <a:ext cx="8768071" cy="667048"/>
          </a:xfrm>
        </p:spPr>
        <p:txBody>
          <a:bodyPr>
            <a:normAutofit lnSpcReduction="10000"/>
          </a:bodyPr>
          <a:lstStyle/>
          <a:p>
            <a:pPr algn="ctr">
              <a:buNone/>
            </a:pPr>
            <a:r>
              <a:rPr lang="en-GB" dirty="0" smtClean="0"/>
              <a:t>A framework for business management to determine the attractiveness of a marketplace</a:t>
            </a:r>
          </a:p>
          <a:p>
            <a:endParaRPr lang="en-GB" dirty="0"/>
          </a:p>
        </p:txBody>
      </p:sp>
      <p:sp>
        <p:nvSpPr>
          <p:cNvPr id="14" name="Title 13"/>
          <p:cNvSpPr>
            <a:spLocks noGrp="1"/>
          </p:cNvSpPr>
          <p:nvPr>
            <p:ph type="title"/>
          </p:nvPr>
        </p:nvSpPr>
        <p:spPr>
          <a:xfrm>
            <a:off x="124044" y="344946"/>
            <a:ext cx="8786874" cy="500400"/>
          </a:xfrm>
        </p:spPr>
        <p:txBody>
          <a:bodyPr>
            <a:normAutofit fontScale="90000"/>
          </a:bodyPr>
          <a:lstStyle/>
          <a:p>
            <a:r>
              <a:rPr lang="en-GB" sz="2700" dirty="0" smtClean="0"/>
              <a:t>External Analysis – Porter’s </a:t>
            </a:r>
            <a:r>
              <a:rPr lang="en-GB" sz="2700" dirty="0"/>
              <a:t>5 </a:t>
            </a:r>
            <a:r>
              <a:rPr lang="en-GB" sz="2700" dirty="0" smtClean="0"/>
              <a:t>Forces</a:t>
            </a:r>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07" y="1595718"/>
            <a:ext cx="7218950" cy="4821047"/>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p:nvPr>
        </p:nvSpPr>
        <p:spPr/>
        <p:txBody>
          <a:bodyPr/>
          <a:lstStyle/>
          <a:p>
            <a:r>
              <a:rPr lang="en-US" dirty="0" smtClean="0"/>
              <a:t>Internal Analysis </a:t>
            </a:r>
            <a:r>
              <a:rPr lang="en-US" dirty="0"/>
              <a:t>–</a:t>
            </a:r>
            <a:r>
              <a:rPr lang="en-US" dirty="0" smtClean="0"/>
              <a:t> MOST</a:t>
            </a:r>
          </a:p>
        </p:txBody>
      </p:sp>
      <p:pic>
        <p:nvPicPr>
          <p:cNvPr id="5" name="Picture 4" descr="MOST.png"/>
          <p:cNvPicPr>
            <a:picLocks noChangeAspect="1"/>
          </p:cNvPicPr>
          <p:nvPr/>
        </p:nvPicPr>
        <p:blipFill>
          <a:blip r:embed="rId3" cstate="print"/>
          <a:stretch>
            <a:fillRect/>
          </a:stretch>
        </p:blipFill>
        <p:spPr>
          <a:xfrm>
            <a:off x="1391005" y="1028672"/>
            <a:ext cx="6290552" cy="5272604"/>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GB" dirty="0" smtClean="0">
                <a:solidFill>
                  <a:schemeClr val="tx2"/>
                </a:solidFill>
              </a:rPr>
              <a:t>MOST Example</a:t>
            </a:r>
            <a:endParaRPr lang="en-GB" dirty="0">
              <a:solidFill>
                <a:schemeClr val="tx2"/>
              </a:solidFill>
            </a:endParaRPr>
          </a:p>
        </p:txBody>
      </p:sp>
      <p:graphicFrame>
        <p:nvGraphicFramePr>
          <p:cNvPr id="5" name="Diagram 4"/>
          <p:cNvGraphicFramePr/>
          <p:nvPr>
            <p:extLst>
              <p:ext uri="{D42A27DB-BD31-4B8C-83A1-F6EECF244321}">
                <p14:modId xmlns:p14="http://schemas.microsoft.com/office/powerpoint/2010/main" val="1851127289"/>
              </p:ext>
            </p:extLst>
          </p:nvPr>
        </p:nvGraphicFramePr>
        <p:xfrm>
          <a:off x="-500999" y="847227"/>
          <a:ext cx="9430717" cy="5560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sz="quarter" idx="15"/>
          </p:nvPr>
        </p:nvSpPr>
        <p:spPr/>
        <p:txBody>
          <a:bodyPr>
            <a:normAutofit/>
          </a:bodyPr>
          <a:lstStyle/>
          <a:p>
            <a:pPr>
              <a:spcAft>
                <a:spcPts val="600"/>
              </a:spcAft>
            </a:pPr>
            <a:r>
              <a:rPr lang="en-GB" sz="2800" dirty="0" smtClean="0"/>
              <a:t>‘Inside-out’ approach</a:t>
            </a:r>
          </a:p>
          <a:p>
            <a:pPr>
              <a:spcAft>
                <a:spcPts val="600"/>
              </a:spcAft>
            </a:pPr>
            <a:r>
              <a:rPr lang="en-GB" sz="2800" dirty="0" smtClean="0"/>
              <a:t>Competitiveness – the ability to create new products and services from core competences</a:t>
            </a:r>
          </a:p>
          <a:p>
            <a:pPr>
              <a:spcAft>
                <a:spcPts val="600"/>
              </a:spcAft>
            </a:pPr>
            <a:r>
              <a:rPr lang="en-GB" sz="2800" dirty="0" smtClean="0"/>
              <a:t>Competency resource audit</a:t>
            </a:r>
          </a:p>
          <a:p>
            <a:pPr lvl="2">
              <a:spcAft>
                <a:spcPts val="600"/>
              </a:spcAft>
            </a:pPr>
            <a:r>
              <a:rPr lang="en-GB" sz="2800" b="1" dirty="0" smtClean="0">
                <a:solidFill>
                  <a:srgbClr val="7030A0"/>
                </a:solidFill>
              </a:rPr>
              <a:t>Tangible resources</a:t>
            </a:r>
          </a:p>
          <a:p>
            <a:pPr lvl="3">
              <a:spcAft>
                <a:spcPts val="600"/>
              </a:spcAft>
            </a:pPr>
            <a:r>
              <a:rPr lang="en-GB" sz="2800" b="1" dirty="0" smtClean="0">
                <a:solidFill>
                  <a:srgbClr val="7030A0"/>
                </a:solidFill>
              </a:rPr>
              <a:t>Physical, Financial, Human</a:t>
            </a:r>
            <a:r>
              <a:rPr lang="en-GB" sz="2800" dirty="0" smtClean="0">
                <a:solidFill>
                  <a:srgbClr val="7030A0"/>
                </a:solidFill>
              </a:rPr>
              <a:t> </a:t>
            </a:r>
            <a:endParaRPr lang="en-GB" sz="2800" dirty="0">
              <a:solidFill>
                <a:srgbClr val="7030A0"/>
              </a:solidFill>
            </a:endParaRPr>
          </a:p>
          <a:p>
            <a:pPr lvl="2">
              <a:spcAft>
                <a:spcPts val="600"/>
              </a:spcAft>
            </a:pPr>
            <a:r>
              <a:rPr lang="en-GB" sz="2800" b="1" dirty="0" smtClean="0">
                <a:solidFill>
                  <a:srgbClr val="00B050"/>
                </a:solidFill>
              </a:rPr>
              <a:t>Intangible resources</a:t>
            </a:r>
          </a:p>
          <a:p>
            <a:pPr lvl="3">
              <a:spcAft>
                <a:spcPts val="600"/>
              </a:spcAft>
            </a:pPr>
            <a:r>
              <a:rPr lang="en-GB" sz="2800" b="1" dirty="0" smtClean="0">
                <a:solidFill>
                  <a:srgbClr val="00B050"/>
                </a:solidFill>
              </a:rPr>
              <a:t>Know-how, Reputation</a:t>
            </a:r>
            <a:endParaRPr lang="en-GB" sz="2800" dirty="0" smtClean="0"/>
          </a:p>
        </p:txBody>
      </p:sp>
      <p:sp>
        <p:nvSpPr>
          <p:cNvPr id="50178" name="Rectangle 2"/>
          <p:cNvSpPr>
            <a:spLocks noGrp="1" noChangeArrowheads="1"/>
          </p:cNvSpPr>
          <p:nvPr>
            <p:ph type="title"/>
          </p:nvPr>
        </p:nvSpPr>
        <p:spPr/>
        <p:txBody>
          <a:bodyPr/>
          <a:lstStyle/>
          <a:p>
            <a:r>
              <a:rPr lang="en-GB" dirty="0" smtClean="0"/>
              <a:t>Internal Analysis – Resource Audit</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body" sz="quarter" idx="15"/>
          </p:nvPr>
        </p:nvSpPr>
        <p:spPr>
          <a:xfrm>
            <a:off x="161897" y="928670"/>
            <a:ext cx="8786844" cy="5214974"/>
          </a:xfrm>
        </p:spPr>
        <p:txBody>
          <a:bodyPr/>
          <a:lstStyle/>
          <a:p>
            <a:pPr>
              <a:spcAft>
                <a:spcPts val="1200"/>
              </a:spcAft>
            </a:pPr>
            <a:r>
              <a:rPr lang="en-GB" sz="2400" dirty="0" smtClean="0"/>
              <a:t>Boston Box</a:t>
            </a:r>
          </a:p>
          <a:p>
            <a:pPr lvl="1">
              <a:spcAft>
                <a:spcPts val="1200"/>
              </a:spcAft>
            </a:pPr>
            <a:r>
              <a:rPr lang="en-GB" sz="2800" dirty="0" smtClean="0">
                <a:solidFill>
                  <a:srgbClr val="FF0000"/>
                </a:solidFill>
              </a:rPr>
              <a:t>Wild cat </a:t>
            </a:r>
            <a:r>
              <a:rPr lang="en-GB" sz="2800" dirty="0" smtClean="0"/>
              <a:t>(new entrant)</a:t>
            </a:r>
          </a:p>
          <a:p>
            <a:pPr lvl="1">
              <a:spcAft>
                <a:spcPts val="1200"/>
              </a:spcAft>
            </a:pPr>
            <a:r>
              <a:rPr lang="en-GB" sz="2800" dirty="0" smtClean="0">
                <a:solidFill>
                  <a:srgbClr val="FF9933"/>
                </a:solidFill>
              </a:rPr>
              <a:t>Star </a:t>
            </a:r>
            <a:r>
              <a:rPr lang="en-GB" sz="2800" dirty="0" smtClean="0"/>
              <a:t>(growth)</a:t>
            </a:r>
          </a:p>
          <a:p>
            <a:pPr lvl="1">
              <a:spcAft>
                <a:spcPts val="1200"/>
              </a:spcAft>
            </a:pPr>
            <a:r>
              <a:rPr lang="en-GB" sz="2800" dirty="0" smtClean="0">
                <a:solidFill>
                  <a:srgbClr val="CC3300"/>
                </a:solidFill>
              </a:rPr>
              <a:t>Cash cow </a:t>
            </a:r>
            <a:r>
              <a:rPr lang="en-GB" sz="2800" dirty="0" smtClean="0"/>
              <a:t>(mature)</a:t>
            </a:r>
          </a:p>
          <a:p>
            <a:pPr lvl="1">
              <a:spcAft>
                <a:spcPts val="1200"/>
              </a:spcAft>
            </a:pPr>
            <a:r>
              <a:rPr lang="en-GB" sz="2800" dirty="0" smtClean="0"/>
              <a:t>Dog (decline)</a:t>
            </a:r>
          </a:p>
          <a:p>
            <a:pPr>
              <a:spcAft>
                <a:spcPts val="1200"/>
              </a:spcAft>
              <a:buFontTx/>
              <a:buNone/>
            </a:pPr>
            <a:r>
              <a:rPr lang="en-GB" dirty="0" smtClean="0"/>
              <a:t>        </a:t>
            </a:r>
          </a:p>
        </p:txBody>
      </p:sp>
      <p:sp>
        <p:nvSpPr>
          <p:cNvPr id="51202" name="Rectangle 2"/>
          <p:cNvSpPr>
            <a:spLocks noGrp="1" noChangeArrowheads="1"/>
          </p:cNvSpPr>
          <p:nvPr>
            <p:ph type="title"/>
          </p:nvPr>
        </p:nvSpPr>
        <p:spPr/>
        <p:txBody>
          <a:bodyPr/>
          <a:lstStyle/>
          <a:p>
            <a:r>
              <a:rPr lang="en-GB" dirty="0" smtClean="0"/>
              <a:t>Internal Analysis – Boston Box</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8592" y="2202957"/>
            <a:ext cx="5136118" cy="4235549"/>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0" y="482672"/>
            <a:ext cx="8786874" cy="500400"/>
          </a:xfrm>
        </p:spPr>
        <p:txBody>
          <a:bodyPr>
            <a:normAutofit fontScale="90000"/>
          </a:bodyPr>
          <a:lstStyle/>
          <a:p>
            <a:r>
              <a:rPr lang="en-GB" sz="2700" dirty="0"/>
              <a:t>SWOT </a:t>
            </a:r>
            <a:r>
              <a:rPr lang="en-GB" sz="2700" dirty="0" smtClean="0"/>
              <a:t>Analysis </a:t>
            </a:r>
            <a:r>
              <a:rPr lang="en-GB" dirty="0"/>
              <a:t/>
            </a:r>
            <a:br>
              <a:rPr lang="en-GB" dirty="0"/>
            </a:br>
            <a:endParaRPr lang="en-GB"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30" y="1202582"/>
            <a:ext cx="7747235" cy="492253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2</a:t>
            </a:r>
            <a:endParaRPr lang="en-GB" dirty="0"/>
          </a:p>
        </p:txBody>
      </p:sp>
      <p:graphicFrame>
        <p:nvGraphicFramePr>
          <p:cNvPr id="5" name="Diagram 4"/>
          <p:cNvGraphicFramePr/>
          <p:nvPr>
            <p:extLst>
              <p:ext uri="{D42A27DB-BD31-4B8C-83A1-F6EECF244321}">
                <p14:modId xmlns:p14="http://schemas.microsoft.com/office/powerpoint/2010/main" val="301418354"/>
              </p:ext>
            </p:extLst>
          </p:nvPr>
        </p:nvGraphicFramePr>
        <p:xfrm>
          <a:off x="1697290" y="1998311"/>
          <a:ext cx="6738942"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389586"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800176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sz="quarter" idx="15"/>
          </p:nvPr>
        </p:nvSpPr>
        <p:spPr/>
        <p:txBody>
          <a:bodyPr/>
          <a:lstStyle/>
          <a:p>
            <a:pPr>
              <a:lnSpc>
                <a:spcPct val="150000"/>
              </a:lnSpc>
            </a:pPr>
            <a:r>
              <a:rPr lang="en-GB" dirty="0" smtClean="0"/>
              <a:t>The context for strategy execution: five key issues</a:t>
            </a:r>
          </a:p>
          <a:p>
            <a:pPr lvl="1">
              <a:lnSpc>
                <a:spcPct val="150000"/>
              </a:lnSpc>
            </a:pPr>
            <a:r>
              <a:rPr lang="en-GB" b="1" dirty="0" smtClean="0"/>
              <a:t>Time</a:t>
            </a:r>
            <a:r>
              <a:rPr lang="en-GB" dirty="0" smtClean="0"/>
              <a:t>: how quick?</a:t>
            </a:r>
          </a:p>
          <a:p>
            <a:pPr lvl="1">
              <a:lnSpc>
                <a:spcPct val="150000"/>
              </a:lnSpc>
            </a:pPr>
            <a:r>
              <a:rPr lang="en-GB" b="1" dirty="0" smtClean="0"/>
              <a:t>Scope</a:t>
            </a:r>
            <a:r>
              <a:rPr lang="en-GB" dirty="0" smtClean="0"/>
              <a:t>: how big is the change?</a:t>
            </a:r>
          </a:p>
          <a:p>
            <a:pPr lvl="1">
              <a:lnSpc>
                <a:spcPct val="150000"/>
              </a:lnSpc>
            </a:pPr>
            <a:r>
              <a:rPr lang="en-GB" b="1" dirty="0" smtClean="0"/>
              <a:t>Capability</a:t>
            </a:r>
            <a:r>
              <a:rPr lang="en-GB" dirty="0" smtClean="0"/>
              <a:t>: change process in place?</a:t>
            </a:r>
          </a:p>
          <a:p>
            <a:pPr lvl="1">
              <a:lnSpc>
                <a:spcPct val="150000"/>
              </a:lnSpc>
            </a:pPr>
            <a:r>
              <a:rPr lang="en-GB" b="1" dirty="0" smtClean="0"/>
              <a:t>Readiness</a:t>
            </a:r>
            <a:r>
              <a:rPr lang="en-GB" dirty="0" smtClean="0"/>
              <a:t>: responsiveness?</a:t>
            </a:r>
          </a:p>
          <a:p>
            <a:pPr lvl="1">
              <a:lnSpc>
                <a:spcPct val="150000"/>
              </a:lnSpc>
            </a:pPr>
            <a:r>
              <a:rPr lang="en-GB" b="1" dirty="0" smtClean="0"/>
              <a:t>Strategic leadership</a:t>
            </a:r>
          </a:p>
          <a:p>
            <a:pPr>
              <a:lnSpc>
                <a:spcPct val="150000"/>
              </a:lnSpc>
            </a:pPr>
            <a:r>
              <a:rPr lang="en-GB" dirty="0" smtClean="0"/>
              <a:t>Tools</a:t>
            </a:r>
          </a:p>
          <a:p>
            <a:pPr lvl="1">
              <a:lnSpc>
                <a:spcPct val="150000"/>
              </a:lnSpc>
            </a:pPr>
            <a:r>
              <a:rPr lang="en-GB" dirty="0" smtClean="0"/>
              <a:t>McKinsey 7-S model</a:t>
            </a:r>
          </a:p>
          <a:p>
            <a:pPr lvl="1">
              <a:lnSpc>
                <a:spcPct val="150000"/>
              </a:lnSpc>
            </a:pPr>
            <a:r>
              <a:rPr lang="en-GB" dirty="0" smtClean="0"/>
              <a:t>Balanced Business Scorecard</a:t>
            </a:r>
          </a:p>
          <a:p>
            <a:pPr lvl="2">
              <a:lnSpc>
                <a:spcPct val="150000"/>
              </a:lnSpc>
            </a:pPr>
            <a:r>
              <a:rPr lang="en-GB" dirty="0" smtClean="0"/>
              <a:t>Critical Success Factors and Key Performance Indicators</a:t>
            </a:r>
          </a:p>
        </p:txBody>
      </p:sp>
      <p:sp>
        <p:nvSpPr>
          <p:cNvPr id="54274" name="Rectangle 2"/>
          <p:cNvSpPr>
            <a:spLocks noGrp="1" noChangeArrowheads="1"/>
          </p:cNvSpPr>
          <p:nvPr>
            <p:ph type="title"/>
          </p:nvPr>
        </p:nvSpPr>
        <p:spPr/>
        <p:txBody>
          <a:bodyPr/>
          <a:lstStyle/>
          <a:p>
            <a:r>
              <a:rPr lang="en-GB" dirty="0" smtClean="0"/>
              <a:t>Executing Strategy</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GB" dirty="0" smtClean="0"/>
              <a:t>McKinsey 7-S</a:t>
            </a:r>
          </a:p>
        </p:txBody>
      </p:sp>
      <p:pic>
        <p:nvPicPr>
          <p:cNvPr id="6" name="Picture 5" descr="McKinsey_7_BAFOUND.png"/>
          <p:cNvPicPr>
            <a:picLocks noChangeAspect="1"/>
          </p:cNvPicPr>
          <p:nvPr/>
        </p:nvPicPr>
        <p:blipFill>
          <a:blip r:embed="rId3" cstate="print"/>
          <a:stretch>
            <a:fillRect/>
          </a:stretch>
        </p:blipFill>
        <p:spPr>
          <a:xfrm>
            <a:off x="925480" y="975971"/>
            <a:ext cx="6808819" cy="5103986"/>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type="body" sz="quarter" idx="15"/>
          </p:nvPr>
        </p:nvSpPr>
        <p:spPr>
          <a:xfrm>
            <a:off x="142874" y="5542384"/>
            <a:ext cx="8786844" cy="1494910"/>
          </a:xfrm>
        </p:spPr>
        <p:txBody>
          <a:bodyPr>
            <a:normAutofit/>
          </a:bodyPr>
          <a:lstStyle/>
          <a:p>
            <a:r>
              <a:rPr lang="en-GB" sz="2000" dirty="0" smtClean="0"/>
              <a:t>Ensures we consider more than just financial components of a strategy – components are interlinked</a:t>
            </a:r>
          </a:p>
          <a:p>
            <a:pPr lvl="1"/>
            <a:r>
              <a:rPr lang="en-GB" dirty="0" smtClean="0"/>
              <a:t>A framework for identifying CSFs and KPIs </a:t>
            </a:r>
          </a:p>
        </p:txBody>
      </p:sp>
      <p:sp>
        <p:nvSpPr>
          <p:cNvPr id="445442" name="Rectangle 2"/>
          <p:cNvSpPr>
            <a:spLocks noGrp="1" noChangeArrowheads="1"/>
          </p:cNvSpPr>
          <p:nvPr>
            <p:ph type="title"/>
          </p:nvPr>
        </p:nvSpPr>
        <p:spPr/>
        <p:txBody>
          <a:bodyPr/>
          <a:lstStyle/>
          <a:p>
            <a:r>
              <a:rPr lang="en-GB" dirty="0"/>
              <a:t>The </a:t>
            </a:r>
            <a:r>
              <a:rPr lang="en-GB" dirty="0" smtClean="0"/>
              <a:t>Balanced Business </a:t>
            </a:r>
            <a:r>
              <a:rPr lang="en-GB" dirty="0"/>
              <a:t>S</a:t>
            </a:r>
            <a:r>
              <a:rPr lang="en-GB" dirty="0" smtClean="0"/>
              <a:t>corecard</a:t>
            </a:r>
            <a:endParaRPr lang="en-GB"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495" y="978563"/>
            <a:ext cx="6737572" cy="4442824"/>
          </a:xfrm>
          <a:prstGeom prst="rect">
            <a:avLst/>
          </a:prstGeom>
        </p:spPr>
      </p:pic>
      <p:sp>
        <p:nvSpPr>
          <p:cNvPr id="3" name="Rounded Rectangle 2"/>
          <p:cNvSpPr/>
          <p:nvPr/>
        </p:nvSpPr>
        <p:spPr>
          <a:xfrm>
            <a:off x="1167495" y="2662092"/>
            <a:ext cx="1900517" cy="1075765"/>
          </a:xfrm>
          <a:prstGeom prst="roundRect">
            <a:avLst/>
          </a:prstGeom>
          <a:solidFill>
            <a:srgbClr val="CC66F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smtClean="0">
                <a:solidFill>
                  <a:schemeClr val="tx1"/>
                </a:solidFill>
                <a:latin typeface="Arial" pitchFamily="34" charset="0"/>
                <a:cs typeface="Arial" pitchFamily="34" charset="0"/>
              </a:rPr>
              <a:t>C</a:t>
            </a:r>
          </a:p>
        </p:txBody>
      </p:sp>
      <p:sp>
        <p:nvSpPr>
          <p:cNvPr id="10" name="Rounded Rectangle 9"/>
          <p:cNvSpPr/>
          <p:nvPr/>
        </p:nvSpPr>
        <p:spPr>
          <a:xfrm>
            <a:off x="3586022" y="978563"/>
            <a:ext cx="1900517" cy="1075765"/>
          </a:xfrm>
          <a:prstGeom prst="roundRect">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ln>
                  <a:solidFill>
                    <a:schemeClr val="tx1"/>
                  </a:solidFill>
                </a:ln>
                <a:solidFill>
                  <a:schemeClr val="tx1"/>
                </a:solidFill>
                <a:latin typeface="Arial" pitchFamily="34" charset="0"/>
                <a:cs typeface="Arial" pitchFamily="34" charset="0"/>
              </a:rPr>
              <a:t>F</a:t>
            </a:r>
            <a:endParaRPr lang="en-GB" sz="3200" dirty="0">
              <a:ln>
                <a:solidFill>
                  <a:schemeClr val="tx1"/>
                </a:solidFill>
              </a:ln>
              <a:solidFill>
                <a:schemeClr val="tx1"/>
              </a:solidFill>
              <a:latin typeface="Arial" pitchFamily="34" charset="0"/>
              <a:cs typeface="Arial" pitchFamily="34" charset="0"/>
            </a:endParaRPr>
          </a:p>
        </p:txBody>
      </p:sp>
      <p:sp>
        <p:nvSpPr>
          <p:cNvPr id="11" name="Rounded Rectangle 10"/>
          <p:cNvSpPr/>
          <p:nvPr/>
        </p:nvSpPr>
        <p:spPr>
          <a:xfrm>
            <a:off x="3586021" y="4345622"/>
            <a:ext cx="1900517" cy="1075765"/>
          </a:xfrm>
          <a:prstGeom prst="roundRect">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ln>
                  <a:solidFill>
                    <a:schemeClr val="tx1"/>
                  </a:solidFill>
                </a:ln>
                <a:solidFill>
                  <a:schemeClr val="tx1"/>
                </a:solidFill>
                <a:latin typeface="Arial" pitchFamily="34" charset="0"/>
                <a:cs typeface="Arial" pitchFamily="34" charset="0"/>
              </a:rPr>
              <a:t>L</a:t>
            </a:r>
            <a:endParaRPr lang="en-GB" sz="3200" dirty="0">
              <a:ln>
                <a:solidFill>
                  <a:schemeClr val="tx1"/>
                </a:solidFill>
              </a:ln>
              <a:solidFill>
                <a:schemeClr val="tx1"/>
              </a:solidFill>
              <a:latin typeface="Arial" pitchFamily="34" charset="0"/>
              <a:cs typeface="Arial" pitchFamily="34" charset="0"/>
            </a:endParaRPr>
          </a:p>
        </p:txBody>
      </p:sp>
      <p:sp>
        <p:nvSpPr>
          <p:cNvPr id="12" name="Rounded Rectangle 11"/>
          <p:cNvSpPr/>
          <p:nvPr/>
        </p:nvSpPr>
        <p:spPr>
          <a:xfrm>
            <a:off x="6024562" y="2662092"/>
            <a:ext cx="1900517" cy="1075765"/>
          </a:xfrm>
          <a:prstGeom prst="roundRect">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ln>
                  <a:solidFill>
                    <a:schemeClr val="tx1"/>
                  </a:solidFill>
                </a:ln>
                <a:solidFill>
                  <a:schemeClr val="tx1"/>
                </a:solidFill>
                <a:latin typeface="Arial" pitchFamily="34" charset="0"/>
                <a:cs typeface="Arial" pitchFamily="34" charset="0"/>
              </a:rPr>
              <a: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1+#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407" y="2501383"/>
            <a:ext cx="5146593" cy="3713365"/>
          </a:xfrm>
          <a:prstGeom prst="rect">
            <a:avLst/>
          </a:prstGeom>
        </p:spPr>
      </p:pic>
      <p:sp>
        <p:nvSpPr>
          <p:cNvPr id="4" name="Text Placeholder 3"/>
          <p:cNvSpPr>
            <a:spLocks noGrp="1"/>
          </p:cNvSpPr>
          <p:nvPr>
            <p:ph type="body" sz="quarter" idx="15"/>
          </p:nvPr>
        </p:nvSpPr>
        <p:spPr>
          <a:xfrm>
            <a:off x="142847" y="928670"/>
            <a:ext cx="5793004" cy="5214974"/>
          </a:xfrm>
        </p:spPr>
        <p:txBody>
          <a:bodyPr/>
          <a:lstStyle/>
          <a:p>
            <a:pPr lvl="0">
              <a:spcAft>
                <a:spcPts val="1200"/>
              </a:spcAft>
            </a:pPr>
            <a:r>
              <a:rPr lang="en-US" dirty="0" smtClean="0"/>
              <a:t>Name</a:t>
            </a:r>
            <a:endParaRPr lang="en-GB" dirty="0" smtClean="0"/>
          </a:p>
          <a:p>
            <a:pPr lvl="0">
              <a:spcAft>
                <a:spcPts val="1200"/>
              </a:spcAft>
            </a:pPr>
            <a:r>
              <a:rPr lang="en-US" dirty="0" smtClean="0"/>
              <a:t>Company</a:t>
            </a:r>
            <a:endParaRPr lang="en-GB" dirty="0" smtClean="0"/>
          </a:p>
          <a:p>
            <a:pPr lvl="0">
              <a:spcAft>
                <a:spcPts val="1200"/>
              </a:spcAft>
            </a:pPr>
            <a:r>
              <a:rPr lang="en-US" dirty="0" smtClean="0"/>
              <a:t>Role and key responsibilities</a:t>
            </a:r>
            <a:endParaRPr lang="en-GB" dirty="0" smtClean="0"/>
          </a:p>
          <a:p>
            <a:pPr lvl="0">
              <a:spcAft>
                <a:spcPts val="1200"/>
              </a:spcAft>
            </a:pPr>
            <a:r>
              <a:rPr lang="en-US" dirty="0" smtClean="0"/>
              <a:t>Knowledge of Business Analysis</a:t>
            </a:r>
            <a:endParaRPr lang="en-GB" dirty="0" smtClean="0"/>
          </a:p>
          <a:p>
            <a:pPr lvl="0">
              <a:spcAft>
                <a:spcPts val="1200"/>
              </a:spcAft>
            </a:pPr>
            <a:r>
              <a:rPr lang="en-US" dirty="0" smtClean="0"/>
              <a:t>Your objectives for attending this course</a:t>
            </a:r>
          </a:p>
          <a:p>
            <a:pPr lvl="0">
              <a:spcAft>
                <a:spcPts val="1200"/>
              </a:spcAft>
            </a:pPr>
            <a:r>
              <a:rPr lang="en-US" dirty="0" smtClean="0"/>
              <a:t>Other courses – Business Analysis Diploma?</a:t>
            </a:r>
            <a:endParaRPr lang="en-GB" dirty="0" smtClean="0"/>
          </a:p>
          <a:p>
            <a:pPr>
              <a:spcAft>
                <a:spcPts val="1200"/>
              </a:spcAft>
            </a:pPr>
            <a:endParaRPr lang="en-GB" dirty="0"/>
          </a:p>
        </p:txBody>
      </p:sp>
      <p:sp>
        <p:nvSpPr>
          <p:cNvPr id="7" name="Title 6"/>
          <p:cNvSpPr>
            <a:spLocks noGrp="1"/>
          </p:cNvSpPr>
          <p:nvPr>
            <p:ph type="title"/>
          </p:nvPr>
        </p:nvSpPr>
        <p:spPr/>
        <p:txBody>
          <a:bodyPr/>
          <a:lstStyle/>
          <a:p>
            <a:r>
              <a:rPr lang="en-GB" dirty="0" smtClean="0"/>
              <a:t>About You</a:t>
            </a:r>
            <a:endParaRPr lang="en-GB" dirty="0"/>
          </a:p>
        </p:txBody>
      </p:sp>
      <p:sp>
        <p:nvSpPr>
          <p:cNvPr id="5" name="TextBox 4"/>
          <p:cNvSpPr txBox="1"/>
          <p:nvPr/>
        </p:nvSpPr>
        <p:spPr>
          <a:xfrm>
            <a:off x="7029106" y="2856838"/>
            <a:ext cx="1900612" cy="830997"/>
          </a:xfrm>
          <a:prstGeom prst="rect">
            <a:avLst/>
          </a:prstGeom>
          <a:noFill/>
          <a:ln>
            <a:noFill/>
          </a:ln>
        </p:spPr>
        <p:txBody>
          <a:bodyPr wrap="square" rtlCol="0">
            <a:spAutoFit/>
          </a:bodyPr>
          <a:lstStyle/>
          <a:p>
            <a:pPr algn="ctr"/>
            <a:r>
              <a:rPr lang="en-GB" sz="2400" dirty="0" smtClean="0">
                <a:latin typeface="Segoe Print" panose="02000600000000000000" pitchFamily="2" charset="0"/>
                <a:ea typeface="Malgun Gothic" panose="020B0503020000020004" pitchFamily="34" charset="-127"/>
                <a:cs typeface="MV Boli" panose="02000500030200090000" pitchFamily="2" charset="0"/>
              </a:rPr>
              <a:t>Why am I here?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sz="quarter" idx="15"/>
          </p:nvPr>
        </p:nvSpPr>
        <p:spPr/>
        <p:txBody>
          <a:bodyPr>
            <a:normAutofit fontScale="92500" lnSpcReduction="20000"/>
          </a:bodyPr>
          <a:lstStyle/>
          <a:p>
            <a:pPr>
              <a:lnSpc>
                <a:spcPct val="200000"/>
              </a:lnSpc>
            </a:pPr>
            <a:r>
              <a:rPr lang="en-GB" dirty="0" smtClean="0"/>
              <a:t>CSF – the things an organisation must be </a:t>
            </a:r>
            <a:br>
              <a:rPr lang="en-GB" dirty="0" smtClean="0"/>
            </a:br>
            <a:r>
              <a:rPr lang="en-GB" dirty="0" smtClean="0"/>
              <a:t>good at in order to succeed</a:t>
            </a:r>
          </a:p>
          <a:p>
            <a:pPr lvl="1">
              <a:lnSpc>
                <a:spcPct val="200000"/>
              </a:lnSpc>
            </a:pPr>
            <a:r>
              <a:rPr lang="en-GB" dirty="0" smtClean="0"/>
              <a:t>e.g. ‘excellent customer service’</a:t>
            </a:r>
          </a:p>
          <a:p>
            <a:pPr>
              <a:lnSpc>
                <a:spcPct val="200000"/>
              </a:lnSpc>
            </a:pPr>
            <a:endParaRPr lang="en-GB" dirty="0" smtClean="0"/>
          </a:p>
          <a:p>
            <a:pPr>
              <a:lnSpc>
                <a:spcPct val="200000"/>
              </a:lnSpc>
            </a:pPr>
            <a:endParaRPr lang="en-GB" dirty="0" smtClean="0"/>
          </a:p>
          <a:p>
            <a:pPr>
              <a:lnSpc>
                <a:spcPct val="200000"/>
              </a:lnSpc>
            </a:pPr>
            <a:r>
              <a:rPr lang="en-GB" dirty="0" smtClean="0"/>
              <a:t>KPI – the things an organisation measures </a:t>
            </a:r>
            <a:br>
              <a:rPr lang="en-GB" dirty="0" smtClean="0"/>
            </a:br>
            <a:r>
              <a:rPr lang="en-GB" dirty="0" smtClean="0"/>
              <a:t>to find out how well it is doing</a:t>
            </a:r>
          </a:p>
          <a:p>
            <a:pPr lvl="1">
              <a:lnSpc>
                <a:spcPct val="200000"/>
              </a:lnSpc>
            </a:pPr>
            <a:r>
              <a:rPr lang="en-GB" dirty="0" smtClean="0"/>
              <a:t>e.g. Customer Satisfaction rating of 85% or </a:t>
            </a:r>
            <a:br>
              <a:rPr lang="en-GB" dirty="0" smtClean="0"/>
            </a:br>
            <a:r>
              <a:rPr lang="en-GB" dirty="0" smtClean="0"/>
              <a:t>higher each month</a:t>
            </a:r>
          </a:p>
        </p:txBody>
      </p:sp>
      <p:sp>
        <p:nvSpPr>
          <p:cNvPr id="95234" name="Rectangle 2"/>
          <p:cNvSpPr>
            <a:spLocks noGrp="1" noChangeArrowheads="1"/>
          </p:cNvSpPr>
          <p:nvPr>
            <p:ph type="title"/>
          </p:nvPr>
        </p:nvSpPr>
        <p:spPr/>
        <p:txBody>
          <a:bodyPr/>
          <a:lstStyle/>
          <a:p>
            <a:r>
              <a:rPr lang="en-GB" dirty="0" smtClean="0"/>
              <a:t>Critical Success Factors and Key Performance Indicators </a:t>
            </a:r>
          </a:p>
        </p:txBody>
      </p:sp>
      <p:pic>
        <p:nvPicPr>
          <p:cNvPr id="6" name="Picture 5" descr="Ruler_icon.png"/>
          <p:cNvPicPr>
            <a:picLocks noChangeAspect="1"/>
          </p:cNvPicPr>
          <p:nvPr/>
        </p:nvPicPr>
        <p:blipFill>
          <a:blip r:embed="rId3" cstate="print"/>
          <a:stretch>
            <a:fillRect/>
          </a:stretch>
        </p:blipFill>
        <p:spPr>
          <a:xfrm>
            <a:off x="6520022" y="3991706"/>
            <a:ext cx="2106172" cy="1828804"/>
          </a:xfrm>
          <a:prstGeom prst="rect">
            <a:avLst/>
          </a:prstGeom>
        </p:spPr>
      </p:pic>
      <p:pic>
        <p:nvPicPr>
          <p:cNvPr id="7" name="Picture 6" descr="Trophy_icon.png"/>
          <p:cNvPicPr>
            <a:picLocks noChangeAspect="1"/>
          </p:cNvPicPr>
          <p:nvPr/>
        </p:nvPicPr>
        <p:blipFill>
          <a:blip r:embed="rId4" cstate="print"/>
          <a:stretch>
            <a:fillRect/>
          </a:stretch>
        </p:blipFill>
        <p:spPr>
          <a:xfrm>
            <a:off x="6692116" y="1565029"/>
            <a:ext cx="1691643" cy="1828804"/>
          </a:xfrm>
          <a:prstGeom prst="rect">
            <a:avLst/>
          </a:prstGeom>
        </p:spPr>
      </p:pic>
    </p:spTree>
    <p:extLst>
      <p:ext uri="{BB962C8B-B14F-4D97-AF65-F5344CB8AC3E}">
        <p14:creationId xmlns:p14="http://schemas.microsoft.com/office/powerpoint/2010/main" val="240047625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p:txBody>
          <a:bodyPr/>
          <a:lstStyle/>
          <a:p>
            <a:r>
              <a:rPr lang="en-GB" dirty="0" smtClean="0"/>
              <a:t>4. Business Analysis </a:t>
            </a:r>
            <a:r>
              <a:rPr lang="en-GB" dirty="0"/>
              <a:t>P</a:t>
            </a:r>
            <a:r>
              <a:rPr lang="en-GB" dirty="0" smtClean="0"/>
              <a:t>rocess </a:t>
            </a:r>
            <a:r>
              <a:rPr lang="en-GB" dirty="0"/>
              <a:t>M</a:t>
            </a:r>
            <a:r>
              <a:rPr lang="en-GB" dirty="0" smtClean="0"/>
              <a:t>odel</a:t>
            </a:r>
          </a:p>
        </p:txBody>
      </p:sp>
      <p:sp>
        <p:nvSpPr>
          <p:cNvPr id="32772"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graphicFrame>
        <p:nvGraphicFramePr>
          <p:cNvPr id="8" name="Diagram 7"/>
          <p:cNvGraphicFramePr/>
          <p:nvPr>
            <p:extLst>
              <p:ext uri="{D42A27DB-BD31-4B8C-83A1-F6EECF244321}">
                <p14:modId xmlns:p14="http://schemas.microsoft.com/office/powerpoint/2010/main" val="1266303256"/>
              </p:ext>
            </p:extLst>
          </p:nvPr>
        </p:nvGraphicFramePr>
        <p:xfrm>
          <a:off x="391887" y="979714"/>
          <a:ext cx="837655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meeting_icon.png"/>
          <p:cNvPicPr>
            <a:picLocks noChangeAspect="1"/>
          </p:cNvPicPr>
          <p:nvPr/>
        </p:nvPicPr>
        <p:blipFill>
          <a:blip r:embed="rId8" cstate="print"/>
          <a:stretch>
            <a:fillRect/>
          </a:stretch>
        </p:blipFill>
        <p:spPr>
          <a:xfrm>
            <a:off x="7015778" y="4199229"/>
            <a:ext cx="1913940" cy="2069125"/>
          </a:xfrm>
          <a:prstGeom prst="rect">
            <a:avLst/>
          </a:prstGeom>
        </p:spPr>
      </p:pic>
    </p:spTree>
    <p:extLst>
      <p:ext uri="{BB962C8B-B14F-4D97-AF65-F5344CB8AC3E}">
        <p14:creationId xmlns:p14="http://schemas.microsoft.com/office/powerpoint/2010/main" val="6304020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3</a:t>
            </a:r>
          </a:p>
        </p:txBody>
      </p:sp>
      <p:graphicFrame>
        <p:nvGraphicFramePr>
          <p:cNvPr id="5" name="Diagram 4"/>
          <p:cNvGraphicFramePr/>
          <p:nvPr>
            <p:extLst>
              <p:ext uri="{D42A27DB-BD31-4B8C-83A1-F6EECF244321}">
                <p14:modId xmlns:p14="http://schemas.microsoft.com/office/powerpoint/2010/main" val="3231712805"/>
              </p:ext>
            </p:extLst>
          </p:nvPr>
        </p:nvGraphicFramePr>
        <p:xfrm>
          <a:off x="1697290" y="1998311"/>
          <a:ext cx="6738942" cy="300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837207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42844" y="357166"/>
            <a:ext cx="8786874" cy="360010"/>
          </a:xfrm>
        </p:spPr>
        <p:txBody>
          <a:bodyPr>
            <a:noAutofit/>
          </a:bodyPr>
          <a:lstStyle/>
          <a:p>
            <a:r>
              <a:rPr lang="en-US" dirty="0" smtClean="0"/>
              <a:t>An Approach to Creative Problem-solving</a:t>
            </a:r>
            <a:endParaRPr lang="en-GB" dirty="0" smtClean="0"/>
          </a:p>
        </p:txBody>
      </p:sp>
      <p:pic>
        <p:nvPicPr>
          <p:cNvPr id="31" name="Picture 30" descr="Problem_solving_BAFOUND.png"/>
          <p:cNvPicPr>
            <a:picLocks noChangeAspect="1"/>
          </p:cNvPicPr>
          <p:nvPr/>
        </p:nvPicPr>
        <p:blipFill>
          <a:blip r:embed="rId3" cstate="print"/>
          <a:stretch>
            <a:fillRect/>
          </a:stretch>
        </p:blipFill>
        <p:spPr>
          <a:xfrm>
            <a:off x="389106" y="740751"/>
            <a:ext cx="8540611" cy="6022249"/>
          </a:xfrm>
          <a:prstGeom prst="rect">
            <a:avLst/>
          </a:prstGeom>
        </p:spPr>
      </p:pic>
    </p:spTree>
    <p:extLst>
      <p:ext uri="{BB962C8B-B14F-4D97-AF65-F5344CB8AC3E}">
        <p14:creationId xmlns:p14="http://schemas.microsoft.com/office/powerpoint/2010/main" val="166753640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Terms of Reference / Project Initiation Document</a:t>
            </a:r>
          </a:p>
          <a:p>
            <a:endParaRPr lang="en-GB" dirty="0" smtClean="0"/>
          </a:p>
          <a:p>
            <a:pPr lvl="1"/>
            <a:r>
              <a:rPr lang="en-GB" dirty="0" smtClean="0"/>
              <a:t>Objectives</a:t>
            </a:r>
          </a:p>
          <a:p>
            <a:endParaRPr lang="en-GB" dirty="0" smtClean="0"/>
          </a:p>
          <a:p>
            <a:pPr lvl="1"/>
            <a:r>
              <a:rPr lang="en-GB" dirty="0" smtClean="0"/>
              <a:t>Scope</a:t>
            </a:r>
          </a:p>
          <a:p>
            <a:endParaRPr lang="en-GB" dirty="0" smtClean="0"/>
          </a:p>
          <a:p>
            <a:pPr lvl="1"/>
            <a:r>
              <a:rPr lang="en-GB" dirty="0" smtClean="0"/>
              <a:t>Constraints</a:t>
            </a:r>
          </a:p>
          <a:p>
            <a:endParaRPr lang="en-GB" dirty="0" smtClean="0"/>
          </a:p>
          <a:p>
            <a:pPr lvl="1"/>
            <a:r>
              <a:rPr lang="en-GB" dirty="0" smtClean="0"/>
              <a:t>Authority</a:t>
            </a:r>
          </a:p>
          <a:p>
            <a:endParaRPr lang="en-GB" dirty="0" smtClean="0"/>
          </a:p>
          <a:p>
            <a:pPr lvl="1"/>
            <a:r>
              <a:rPr lang="en-GB" dirty="0" smtClean="0"/>
              <a:t>Resources</a:t>
            </a:r>
            <a:endParaRPr lang="en-GB" dirty="0"/>
          </a:p>
        </p:txBody>
      </p:sp>
      <p:sp>
        <p:nvSpPr>
          <p:cNvPr id="3" name="Title 2"/>
          <p:cNvSpPr>
            <a:spLocks noGrp="1"/>
          </p:cNvSpPr>
          <p:nvPr>
            <p:ph type="title"/>
          </p:nvPr>
        </p:nvSpPr>
        <p:spPr/>
        <p:txBody>
          <a:bodyPr/>
          <a:lstStyle/>
          <a:p>
            <a:r>
              <a:rPr lang="en-GB" dirty="0" smtClean="0"/>
              <a:t>Contextualising the Business Analyst Work</a:t>
            </a:r>
            <a:endParaRPr lang="en-GB" dirty="0"/>
          </a:p>
        </p:txBody>
      </p:sp>
    </p:spTree>
    <p:extLst>
      <p:ext uri="{BB962C8B-B14F-4D97-AF65-F5344CB8AC3E}">
        <p14:creationId xmlns:p14="http://schemas.microsoft.com/office/powerpoint/2010/main" val="28112483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a:xfrm>
            <a:off x="7453312" y="4463409"/>
            <a:ext cx="1209675" cy="885825"/>
          </a:xfrm>
          <a:prstGeom prst="ellipse">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Century Gothic" panose="020B0502020202020204" pitchFamily="34" charset="0"/>
                <a:cs typeface="Arial" pitchFamily="34" charset="0"/>
              </a:rPr>
              <a:t>Chapter </a:t>
            </a:r>
            <a:r>
              <a:rPr lang="en-GB" sz="1200" b="1" dirty="0" smtClean="0">
                <a:solidFill>
                  <a:schemeClr val="bg1"/>
                </a:solidFill>
                <a:latin typeface="Century Gothic" panose="020B0502020202020204" pitchFamily="34" charset="0"/>
                <a:cs typeface="Arial" pitchFamily="34" charset="0"/>
              </a:rPr>
              <a:t>10, 11, 12</a:t>
            </a:r>
            <a:endParaRPr lang="en-GB" sz="1200" b="1" dirty="0">
              <a:solidFill>
                <a:schemeClr val="bg1"/>
              </a:solidFill>
              <a:latin typeface="Century Gothic" panose="020B0502020202020204" pitchFamily="34" charset="0"/>
              <a:cs typeface="Arial" pitchFamily="34" charset="0"/>
            </a:endParaRPr>
          </a:p>
        </p:txBody>
      </p:sp>
      <p:sp>
        <p:nvSpPr>
          <p:cNvPr id="47" name="Oval 46"/>
          <p:cNvSpPr/>
          <p:nvPr/>
        </p:nvSpPr>
        <p:spPr>
          <a:xfrm>
            <a:off x="5688011" y="4458331"/>
            <a:ext cx="1209675" cy="885825"/>
          </a:xfrm>
          <a:prstGeom prst="ellips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bg1"/>
                </a:solidFill>
                <a:latin typeface="Century Gothic" panose="020B0502020202020204" pitchFamily="34" charset="0"/>
                <a:cs typeface="Arial" pitchFamily="34" charset="0"/>
              </a:rPr>
              <a:t>Chapter </a:t>
            </a:r>
            <a:r>
              <a:rPr lang="en-GB" sz="1200" b="1" dirty="0" smtClean="0">
                <a:solidFill>
                  <a:schemeClr val="bg1"/>
                </a:solidFill>
                <a:latin typeface="Century Gothic" panose="020B0502020202020204" pitchFamily="34" charset="0"/>
                <a:cs typeface="Arial" pitchFamily="34" charset="0"/>
              </a:rPr>
              <a:t>9</a:t>
            </a:r>
            <a:endParaRPr lang="en-GB" sz="1200" b="1" dirty="0">
              <a:solidFill>
                <a:schemeClr val="bg1"/>
              </a:solidFill>
              <a:latin typeface="Century Gothic" panose="020B0502020202020204" pitchFamily="34" charset="0"/>
              <a:cs typeface="Arial" pitchFamily="34" charset="0"/>
            </a:endParaRPr>
          </a:p>
        </p:txBody>
      </p:sp>
      <p:sp>
        <p:nvSpPr>
          <p:cNvPr id="46" name="Oval 45"/>
          <p:cNvSpPr/>
          <p:nvPr/>
        </p:nvSpPr>
        <p:spPr>
          <a:xfrm>
            <a:off x="3960812" y="4458331"/>
            <a:ext cx="1209675" cy="885825"/>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entury Gothic" panose="020B0502020202020204" pitchFamily="34" charset="0"/>
                <a:cs typeface="Arial" pitchFamily="34" charset="0"/>
              </a:rPr>
              <a:t>Chapter </a:t>
            </a:r>
            <a:r>
              <a:rPr lang="en-GB" sz="1200" b="1" dirty="0" smtClean="0">
                <a:solidFill>
                  <a:schemeClr val="tx1"/>
                </a:solidFill>
                <a:latin typeface="Century Gothic" panose="020B0502020202020204" pitchFamily="34" charset="0"/>
                <a:cs typeface="Arial" pitchFamily="34" charset="0"/>
              </a:rPr>
              <a:t>7, 8</a:t>
            </a:r>
            <a:endParaRPr lang="en-GB" sz="1200" b="1" dirty="0">
              <a:solidFill>
                <a:schemeClr val="tx1"/>
              </a:solidFill>
              <a:latin typeface="Century Gothic" panose="020B0502020202020204" pitchFamily="34" charset="0"/>
              <a:cs typeface="Arial" pitchFamily="34" charset="0"/>
            </a:endParaRPr>
          </a:p>
        </p:txBody>
      </p:sp>
      <p:sp>
        <p:nvSpPr>
          <p:cNvPr id="45" name="Oval 44"/>
          <p:cNvSpPr/>
          <p:nvPr/>
        </p:nvSpPr>
        <p:spPr>
          <a:xfrm>
            <a:off x="2214562" y="4440553"/>
            <a:ext cx="1209675" cy="885825"/>
          </a:xfrm>
          <a:prstGeom prst="ellips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entury Gothic" panose="020B0502020202020204" pitchFamily="34" charset="0"/>
                <a:cs typeface="Arial" pitchFamily="34" charset="0"/>
              </a:rPr>
              <a:t>Chapter </a:t>
            </a:r>
            <a:r>
              <a:rPr lang="en-GB" sz="1200" b="1" dirty="0" smtClean="0">
                <a:solidFill>
                  <a:schemeClr val="tx1"/>
                </a:solidFill>
                <a:latin typeface="Century Gothic" panose="020B0502020202020204" pitchFamily="34" charset="0"/>
                <a:cs typeface="Arial" pitchFamily="34" charset="0"/>
              </a:rPr>
              <a:t>6</a:t>
            </a:r>
            <a:endParaRPr lang="en-GB" sz="1200" b="1" dirty="0">
              <a:solidFill>
                <a:schemeClr val="tx1"/>
              </a:solidFill>
              <a:latin typeface="Century Gothic" panose="020B0502020202020204" pitchFamily="34" charset="0"/>
              <a:cs typeface="Arial" pitchFamily="34" charset="0"/>
            </a:endParaRPr>
          </a:p>
        </p:txBody>
      </p:sp>
      <p:sp>
        <p:nvSpPr>
          <p:cNvPr id="39" name="Oval 38"/>
          <p:cNvSpPr/>
          <p:nvPr/>
        </p:nvSpPr>
        <p:spPr>
          <a:xfrm>
            <a:off x="468312" y="4440553"/>
            <a:ext cx="1209675" cy="88582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tx1"/>
                </a:solidFill>
                <a:latin typeface="Century Gothic" panose="020B0502020202020204" pitchFamily="34" charset="0"/>
                <a:cs typeface="Arial" pitchFamily="34" charset="0"/>
              </a:rPr>
              <a:t>Chapter 5</a:t>
            </a:r>
          </a:p>
        </p:txBody>
      </p:sp>
      <p:sp>
        <p:nvSpPr>
          <p:cNvPr id="13314" name="Rectangle 4"/>
          <p:cNvSpPr>
            <a:spLocks noGrp="1" noChangeArrowheads="1"/>
          </p:cNvSpPr>
          <p:nvPr>
            <p:ph type="title"/>
          </p:nvPr>
        </p:nvSpPr>
        <p:spPr/>
        <p:txBody>
          <a:bodyPr/>
          <a:lstStyle/>
          <a:p>
            <a:pPr eaLnBrk="1" hangingPunct="1"/>
            <a:r>
              <a:rPr lang="en-GB" dirty="0" smtClean="0"/>
              <a:t>Business Analysis Approach</a:t>
            </a:r>
          </a:p>
        </p:txBody>
      </p:sp>
      <p:sp>
        <p:nvSpPr>
          <p:cNvPr id="38" name="Isosceles Triangle 37"/>
          <p:cNvSpPr/>
          <p:nvPr/>
        </p:nvSpPr>
        <p:spPr>
          <a:xfrm rot="10800000">
            <a:off x="615949" y="4033836"/>
            <a:ext cx="939800" cy="466725"/>
          </a:xfrm>
          <a:prstGeom prst="triangl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solidFill>
                <a:schemeClr val="bg1"/>
              </a:solidFill>
              <a:latin typeface="Arial" pitchFamily="34" charset="0"/>
              <a:cs typeface="Arial" pitchFamily="34" charset="0"/>
            </a:endParaRPr>
          </a:p>
        </p:txBody>
      </p:sp>
      <p:sp>
        <p:nvSpPr>
          <p:cNvPr id="40" name="Isosceles Triangle 39"/>
          <p:cNvSpPr/>
          <p:nvPr/>
        </p:nvSpPr>
        <p:spPr>
          <a:xfrm rot="10800000">
            <a:off x="2368548" y="4033836"/>
            <a:ext cx="939800" cy="466725"/>
          </a:xfrm>
          <a:prstGeom prst="triangle">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solidFill>
                <a:schemeClr val="bg1"/>
              </a:solidFill>
              <a:latin typeface="Arial" pitchFamily="34" charset="0"/>
              <a:cs typeface="Arial" pitchFamily="34" charset="0"/>
            </a:endParaRPr>
          </a:p>
        </p:txBody>
      </p:sp>
      <p:sp>
        <p:nvSpPr>
          <p:cNvPr id="41" name="Isosceles Triangle 40"/>
          <p:cNvSpPr/>
          <p:nvPr/>
        </p:nvSpPr>
        <p:spPr>
          <a:xfrm rot="10800000">
            <a:off x="4114797" y="4033836"/>
            <a:ext cx="939800" cy="466725"/>
          </a:xfrm>
          <a:prstGeom prst="triangl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solidFill>
                <a:schemeClr val="bg1"/>
              </a:solidFill>
              <a:latin typeface="Arial" pitchFamily="34" charset="0"/>
              <a:cs typeface="Arial" pitchFamily="34" charset="0"/>
            </a:endParaRPr>
          </a:p>
        </p:txBody>
      </p:sp>
      <p:sp>
        <p:nvSpPr>
          <p:cNvPr id="42" name="Isosceles Triangle 41"/>
          <p:cNvSpPr/>
          <p:nvPr/>
        </p:nvSpPr>
        <p:spPr>
          <a:xfrm rot="10800000">
            <a:off x="5861045" y="4033835"/>
            <a:ext cx="939800" cy="466725"/>
          </a:xfrm>
          <a:prstGeom prst="triangle">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solidFill>
                <a:schemeClr val="bg1"/>
              </a:solidFill>
              <a:latin typeface="Arial" pitchFamily="34" charset="0"/>
              <a:cs typeface="Arial" pitchFamily="34" charset="0"/>
            </a:endParaRPr>
          </a:p>
        </p:txBody>
      </p:sp>
      <p:sp>
        <p:nvSpPr>
          <p:cNvPr id="43" name="Isosceles Triangle 42"/>
          <p:cNvSpPr/>
          <p:nvPr/>
        </p:nvSpPr>
        <p:spPr>
          <a:xfrm rot="10800000">
            <a:off x="7586085" y="4033836"/>
            <a:ext cx="939800" cy="466725"/>
          </a:xfrm>
          <a:prstGeom prst="triangle">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b="1" dirty="0">
              <a:solidFill>
                <a:schemeClr val="bg1"/>
              </a:solidFill>
              <a:latin typeface="Arial" pitchFamily="34" charset="0"/>
              <a:cs typeface="Arial" pitchFamily="34" charset="0"/>
            </a:endParaRPr>
          </a:p>
        </p:txBody>
      </p:sp>
      <p:sp>
        <p:nvSpPr>
          <p:cNvPr id="28" name="Rounded Rectangle 27"/>
          <p:cNvSpPr/>
          <p:nvPr/>
        </p:nvSpPr>
        <p:spPr>
          <a:xfrm>
            <a:off x="615949" y="1331434"/>
            <a:ext cx="7865628" cy="99695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cap="all" dirty="0" smtClean="0">
                <a:solidFill>
                  <a:schemeClr val="bg1"/>
                </a:solidFill>
                <a:latin typeface="Century Gothic" panose="020B0502020202020204" pitchFamily="34" charset="0"/>
                <a:cs typeface="Arial" pitchFamily="34" charset="0"/>
              </a:rPr>
              <a:t>Business Context</a:t>
            </a:r>
          </a:p>
        </p:txBody>
      </p:sp>
      <p:sp>
        <p:nvSpPr>
          <p:cNvPr id="33" name="Rounded Rectangle 32"/>
          <p:cNvSpPr/>
          <p:nvPr/>
        </p:nvSpPr>
        <p:spPr>
          <a:xfrm>
            <a:off x="336549" y="2887184"/>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cap="all" dirty="0" smtClean="0">
                <a:solidFill>
                  <a:schemeClr val="bg1"/>
                </a:solidFill>
                <a:latin typeface="Century Gothic" panose="020B0502020202020204" pitchFamily="34" charset="0"/>
                <a:cs typeface="Arial" pitchFamily="34" charset="0"/>
              </a:rPr>
              <a:t>Investigate Situation</a:t>
            </a:r>
          </a:p>
        </p:txBody>
      </p:sp>
      <p:sp>
        <p:nvSpPr>
          <p:cNvPr id="34" name="Rounded Rectangle 33"/>
          <p:cNvSpPr/>
          <p:nvPr/>
        </p:nvSpPr>
        <p:spPr>
          <a:xfrm>
            <a:off x="2076449" y="2887184"/>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cap="all" dirty="0" smtClean="0">
                <a:solidFill>
                  <a:schemeClr val="bg1"/>
                </a:solidFill>
                <a:latin typeface="Century Gothic" panose="020B0502020202020204" pitchFamily="34" charset="0"/>
                <a:cs typeface="Arial" pitchFamily="34" charset="0"/>
              </a:rPr>
              <a:t>Consider Perspectives</a:t>
            </a:r>
          </a:p>
        </p:txBody>
      </p:sp>
      <p:sp>
        <p:nvSpPr>
          <p:cNvPr id="35" name="Rounded Rectangle 34"/>
          <p:cNvSpPr/>
          <p:nvPr/>
        </p:nvSpPr>
        <p:spPr>
          <a:xfrm>
            <a:off x="3816349" y="2887184"/>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cap="all" dirty="0" smtClean="0">
                <a:solidFill>
                  <a:schemeClr val="bg1"/>
                </a:solidFill>
                <a:latin typeface="Century Gothic" panose="020B0502020202020204" pitchFamily="34" charset="0"/>
                <a:cs typeface="Arial" pitchFamily="34" charset="0"/>
              </a:rPr>
              <a:t>Analyse Needs</a:t>
            </a:r>
          </a:p>
        </p:txBody>
      </p:sp>
      <p:sp>
        <p:nvSpPr>
          <p:cNvPr id="36" name="Rounded Rectangle 35"/>
          <p:cNvSpPr/>
          <p:nvPr/>
        </p:nvSpPr>
        <p:spPr>
          <a:xfrm>
            <a:off x="5556249" y="2887184"/>
            <a:ext cx="149860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cap="all" dirty="0" smtClean="0">
                <a:solidFill>
                  <a:schemeClr val="bg1"/>
                </a:solidFill>
                <a:latin typeface="Century Gothic" panose="020B0502020202020204" pitchFamily="34" charset="0"/>
                <a:cs typeface="Arial" pitchFamily="34" charset="0"/>
              </a:rPr>
              <a:t>Evaluate Options</a:t>
            </a:r>
          </a:p>
        </p:txBody>
      </p:sp>
      <p:sp>
        <p:nvSpPr>
          <p:cNvPr id="37" name="Rounded Rectangle 36"/>
          <p:cNvSpPr/>
          <p:nvPr/>
        </p:nvSpPr>
        <p:spPr>
          <a:xfrm>
            <a:off x="7296149" y="2887184"/>
            <a:ext cx="149860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cap="all" dirty="0" smtClean="0">
                <a:solidFill>
                  <a:schemeClr val="bg1"/>
                </a:solidFill>
                <a:latin typeface="Century Gothic" panose="020B0502020202020204" pitchFamily="34" charset="0"/>
                <a:cs typeface="Arial" pitchFamily="34" charset="0"/>
              </a:rPr>
              <a:t>Define</a:t>
            </a:r>
            <a:r>
              <a:rPr lang="en-GB" sz="1400" b="1" cap="all" dirty="0" smtClean="0">
                <a:solidFill>
                  <a:schemeClr val="bg1"/>
                </a:solidFill>
                <a:latin typeface="Century Gothic" panose="020B0502020202020204" pitchFamily="34" charset="0"/>
                <a:cs typeface="Arial" pitchFamily="34" charset="0"/>
              </a:rPr>
              <a:t> </a:t>
            </a:r>
            <a:r>
              <a:rPr lang="en-GB" sz="1200" b="1" cap="all" dirty="0" smtClean="0">
                <a:solidFill>
                  <a:schemeClr val="bg1"/>
                </a:solidFill>
                <a:latin typeface="Century Gothic" panose="020B0502020202020204" pitchFamily="34" charset="0"/>
                <a:cs typeface="Arial" pitchFamily="34" charset="0"/>
              </a:rPr>
              <a:t>Requirements</a:t>
            </a:r>
            <a:endParaRPr lang="en-GB" sz="1400" b="1" cap="all" dirty="0" smtClean="0">
              <a:solidFill>
                <a:schemeClr val="bg1"/>
              </a:solidFill>
              <a:latin typeface="Century Gothic" panose="020B0502020202020204" pitchFamily="34" charset="0"/>
              <a:cs typeface="Arial" pitchFamily="34" charset="0"/>
            </a:endParaRPr>
          </a:p>
        </p:txBody>
      </p:sp>
      <p:cxnSp>
        <p:nvCxnSpPr>
          <p:cNvPr id="44" name="Straight Arrow Connector 43"/>
          <p:cNvCxnSpPr>
            <a:stCxn id="33" idx="3"/>
            <a:endCxn id="34" idx="1"/>
          </p:cNvCxnSpPr>
          <p:nvPr/>
        </p:nvCxnSpPr>
        <p:spPr>
          <a:xfrm>
            <a:off x="1835149" y="3306284"/>
            <a:ext cx="241300" cy="0"/>
          </a:xfrm>
          <a:prstGeom prst="straightConnector1">
            <a:avLst/>
          </a:prstGeom>
          <a:ln w="57150">
            <a:solidFill>
              <a:srgbClr val="AB063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4" idx="3"/>
            <a:endCxn id="35" idx="1"/>
          </p:cNvCxnSpPr>
          <p:nvPr/>
        </p:nvCxnSpPr>
        <p:spPr>
          <a:xfrm>
            <a:off x="3575049" y="3306284"/>
            <a:ext cx="241300" cy="0"/>
          </a:xfrm>
          <a:prstGeom prst="straightConnector1">
            <a:avLst/>
          </a:prstGeom>
          <a:ln w="57150">
            <a:solidFill>
              <a:srgbClr val="AB063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5" idx="3"/>
            <a:endCxn id="36" idx="1"/>
          </p:cNvCxnSpPr>
          <p:nvPr/>
        </p:nvCxnSpPr>
        <p:spPr>
          <a:xfrm>
            <a:off x="5314949" y="3306284"/>
            <a:ext cx="241300" cy="0"/>
          </a:xfrm>
          <a:prstGeom prst="straightConnector1">
            <a:avLst/>
          </a:prstGeom>
          <a:ln w="57150">
            <a:solidFill>
              <a:srgbClr val="AB063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3"/>
            <a:endCxn id="37" idx="1"/>
          </p:cNvCxnSpPr>
          <p:nvPr/>
        </p:nvCxnSpPr>
        <p:spPr>
          <a:xfrm>
            <a:off x="7054849" y="3306284"/>
            <a:ext cx="241300" cy="0"/>
          </a:xfrm>
          <a:prstGeom prst="straightConnector1">
            <a:avLst/>
          </a:prstGeom>
          <a:ln w="57150">
            <a:solidFill>
              <a:srgbClr val="AB063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3" idx="0"/>
          </p:cNvCxnSpPr>
          <p:nvPr/>
        </p:nvCxnSpPr>
        <p:spPr>
          <a:xfrm>
            <a:off x="1085849" y="2328384"/>
            <a:ext cx="0" cy="558800"/>
          </a:xfrm>
          <a:prstGeom prst="straightConnector1">
            <a:avLst/>
          </a:prstGeom>
          <a:ln w="57150">
            <a:solidFill>
              <a:srgbClr val="005BAA"/>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825749" y="2328384"/>
            <a:ext cx="6350" cy="558800"/>
          </a:xfrm>
          <a:prstGeom prst="straightConnector1">
            <a:avLst/>
          </a:prstGeom>
          <a:ln w="57150">
            <a:solidFill>
              <a:srgbClr val="005BAA"/>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8" idx="2"/>
          </p:cNvCxnSpPr>
          <p:nvPr/>
        </p:nvCxnSpPr>
        <p:spPr>
          <a:xfrm>
            <a:off x="4548763" y="2328384"/>
            <a:ext cx="0" cy="558800"/>
          </a:xfrm>
          <a:prstGeom prst="straightConnector1">
            <a:avLst/>
          </a:prstGeom>
          <a:ln w="57150">
            <a:solidFill>
              <a:srgbClr val="005BAA"/>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305549" y="2328384"/>
            <a:ext cx="6350" cy="558800"/>
          </a:xfrm>
          <a:prstGeom prst="straightConnector1">
            <a:avLst/>
          </a:prstGeom>
          <a:ln w="57150">
            <a:solidFill>
              <a:srgbClr val="005BAA"/>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068684" y="2328384"/>
            <a:ext cx="7504" cy="558800"/>
          </a:xfrm>
          <a:prstGeom prst="straightConnector1">
            <a:avLst/>
          </a:prstGeom>
          <a:ln w="57150">
            <a:solidFill>
              <a:srgbClr val="005BA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4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anim calcmode="lin" valueType="num">
                                      <p:cBhvr>
                                        <p:cTn id="18" dur="1000" fill="hold"/>
                                        <p:tgtEl>
                                          <p:spTgt spid="46"/>
                                        </p:tgtEl>
                                        <p:attrNameLst>
                                          <p:attrName>ppt_x</p:attrName>
                                        </p:attrNameLst>
                                      </p:cBhvr>
                                      <p:tavLst>
                                        <p:tav tm="0">
                                          <p:val>
                                            <p:strVal val="#ppt_x"/>
                                          </p:val>
                                        </p:tav>
                                        <p:tav tm="100000">
                                          <p:val>
                                            <p:strVal val="#ppt_x"/>
                                          </p:val>
                                        </p:tav>
                                      </p:tavLst>
                                    </p:anim>
                                    <p:anim calcmode="lin" valueType="num">
                                      <p:cBhvr>
                                        <p:cTn id="19" dur="1000" fill="hold"/>
                                        <p:tgtEl>
                                          <p:spTgt spid="4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anim calcmode="lin" valueType="num">
                                      <p:cBhvr>
                                        <p:cTn id="43" dur="1000" fill="hold"/>
                                        <p:tgtEl>
                                          <p:spTgt spid="41"/>
                                        </p:tgtEl>
                                        <p:attrNameLst>
                                          <p:attrName>ppt_x</p:attrName>
                                        </p:attrNameLst>
                                      </p:cBhvr>
                                      <p:tavLst>
                                        <p:tav tm="0">
                                          <p:val>
                                            <p:strVal val="#ppt_x"/>
                                          </p:val>
                                        </p:tav>
                                        <p:tav tm="100000">
                                          <p:val>
                                            <p:strVal val="#ppt_x"/>
                                          </p:val>
                                        </p:tav>
                                      </p:tavLst>
                                    </p:anim>
                                    <p:anim calcmode="lin" valueType="num">
                                      <p:cBhvr>
                                        <p:cTn id="44" dur="1000" fill="hold"/>
                                        <p:tgtEl>
                                          <p:spTgt spid="41"/>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anim calcmode="lin" valueType="num">
                                      <p:cBhvr>
                                        <p:cTn id="53" dur="1000" fill="hold"/>
                                        <p:tgtEl>
                                          <p:spTgt spid="43"/>
                                        </p:tgtEl>
                                        <p:attrNameLst>
                                          <p:attrName>ppt_x</p:attrName>
                                        </p:attrNameLst>
                                      </p:cBhvr>
                                      <p:tavLst>
                                        <p:tav tm="0">
                                          <p:val>
                                            <p:strVal val="#ppt_x"/>
                                          </p:val>
                                        </p:tav>
                                        <p:tav tm="100000">
                                          <p:val>
                                            <p:strVal val="#ppt_x"/>
                                          </p:val>
                                        </p:tav>
                                      </p:tavLst>
                                    </p:anim>
                                    <p:anim calcmode="lin" valueType="num">
                                      <p:cBhvr>
                                        <p:cTn id="5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7" grpId="0" animBg="1"/>
      <p:bldP spid="46" grpId="0" animBg="1"/>
      <p:bldP spid="45" grpId="0" animBg="1"/>
      <p:bldP spid="39" grpId="0" animBg="1"/>
      <p:bldP spid="38" grpId="0" animBg="1"/>
      <p:bldP spid="40" grpId="0" animBg="1"/>
      <p:bldP spid="41" grpId="0" animBg="1"/>
      <p:bldP spid="42" grpId="0" animBg="1"/>
      <p:bldP spid="4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Extended BA Process </a:t>
            </a:r>
            <a:r>
              <a:rPr lang="en-GB" dirty="0"/>
              <a:t>M</a:t>
            </a:r>
            <a:r>
              <a:rPr lang="en-GB" dirty="0" smtClean="0"/>
              <a:t>odel</a:t>
            </a:r>
            <a:endParaRPr lang="en-GB" dirty="0"/>
          </a:p>
        </p:txBody>
      </p:sp>
      <p:sp>
        <p:nvSpPr>
          <p:cNvPr id="23" name="Rounded Rectangle 22"/>
          <p:cNvSpPr/>
          <p:nvPr/>
        </p:nvSpPr>
        <p:spPr>
          <a:xfrm>
            <a:off x="142844" y="2258195"/>
            <a:ext cx="8786874" cy="996950"/>
          </a:xfrm>
          <a:prstGeom prst="round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cap="all" dirty="0" smtClean="0">
                <a:solidFill>
                  <a:schemeClr val="bg1"/>
                </a:solidFill>
                <a:latin typeface="Century Gothic" panose="020B0502020202020204" pitchFamily="34" charset="0"/>
                <a:cs typeface="Arial" pitchFamily="34" charset="0"/>
              </a:rPr>
              <a:t>Business Context</a:t>
            </a:r>
          </a:p>
        </p:txBody>
      </p:sp>
      <p:sp>
        <p:nvSpPr>
          <p:cNvPr id="24" name="Rounded Rectangle 23"/>
          <p:cNvSpPr/>
          <p:nvPr/>
        </p:nvSpPr>
        <p:spPr>
          <a:xfrm>
            <a:off x="323850" y="3813945"/>
            <a:ext cx="125095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smtClean="0">
                <a:solidFill>
                  <a:schemeClr val="bg1"/>
                </a:solidFill>
                <a:latin typeface="Century Gothic" panose="020B0502020202020204" pitchFamily="34" charset="0"/>
                <a:cs typeface="Arial" pitchFamily="34" charset="0"/>
              </a:rPr>
              <a:t>Investigate Situation</a:t>
            </a:r>
          </a:p>
        </p:txBody>
      </p:sp>
      <p:cxnSp>
        <p:nvCxnSpPr>
          <p:cNvPr id="29" name="Straight Arrow Connector 28"/>
          <p:cNvCxnSpPr>
            <a:stCxn id="24" idx="3"/>
            <a:endCxn id="49" idx="1"/>
          </p:cNvCxnSpPr>
          <p:nvPr/>
        </p:nvCxnSpPr>
        <p:spPr>
          <a:xfrm>
            <a:off x="1574800" y="4233045"/>
            <a:ext cx="174625" cy="0"/>
          </a:xfrm>
          <a:prstGeom prst="straightConnector1">
            <a:avLst/>
          </a:prstGeom>
          <a:ln w="3810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949325" y="3258399"/>
            <a:ext cx="0" cy="565071"/>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368550" y="3258399"/>
            <a:ext cx="6350" cy="558800"/>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753826" y="3255145"/>
            <a:ext cx="216" cy="558800"/>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630410" y="3255145"/>
            <a:ext cx="6350" cy="558800"/>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995482" y="3258399"/>
            <a:ext cx="7504" cy="558800"/>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749425" y="3813945"/>
            <a:ext cx="125095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a:solidFill>
                  <a:schemeClr val="bg1"/>
                </a:solidFill>
                <a:latin typeface="Century Gothic" panose="020B0502020202020204" pitchFamily="34" charset="0"/>
                <a:cs typeface="Arial" pitchFamily="34" charset="0"/>
              </a:rPr>
              <a:t>Consider Perspectives</a:t>
            </a:r>
          </a:p>
        </p:txBody>
      </p:sp>
      <p:sp>
        <p:nvSpPr>
          <p:cNvPr id="50" name="Rounded Rectangle 49"/>
          <p:cNvSpPr/>
          <p:nvPr/>
        </p:nvSpPr>
        <p:spPr>
          <a:xfrm>
            <a:off x="3168650" y="3813945"/>
            <a:ext cx="125095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a:solidFill>
                  <a:schemeClr val="bg1"/>
                </a:solidFill>
                <a:latin typeface="Century Gothic" panose="020B0502020202020204" pitchFamily="34" charset="0"/>
                <a:cs typeface="Arial" pitchFamily="34" charset="0"/>
              </a:rPr>
              <a:t>Analyse Needs</a:t>
            </a:r>
          </a:p>
        </p:txBody>
      </p:sp>
      <p:sp>
        <p:nvSpPr>
          <p:cNvPr id="52" name="Rounded Rectangle 51"/>
          <p:cNvSpPr/>
          <p:nvPr/>
        </p:nvSpPr>
        <p:spPr>
          <a:xfrm>
            <a:off x="4566624" y="3813945"/>
            <a:ext cx="1250950" cy="838200"/>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a:solidFill>
                  <a:schemeClr val="bg1"/>
                </a:solidFill>
                <a:latin typeface="Century Gothic" panose="020B0502020202020204" pitchFamily="34" charset="0"/>
                <a:cs typeface="Arial" pitchFamily="34" charset="0"/>
              </a:rPr>
              <a:t>Evaluate Options</a:t>
            </a:r>
          </a:p>
        </p:txBody>
      </p:sp>
      <p:sp>
        <p:nvSpPr>
          <p:cNvPr id="53" name="Rounded Rectangle 52"/>
          <p:cNvSpPr/>
          <p:nvPr/>
        </p:nvSpPr>
        <p:spPr>
          <a:xfrm>
            <a:off x="5973150" y="3813945"/>
            <a:ext cx="1250950" cy="838200"/>
          </a:xfrm>
          <a:prstGeom prst="roundRect">
            <a:avLst/>
          </a:prstGeom>
          <a:solidFill>
            <a:schemeClr val="accent1">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a:solidFill>
                  <a:schemeClr val="bg1"/>
                </a:solidFill>
                <a:latin typeface="Century Gothic" panose="020B0502020202020204" pitchFamily="34" charset="0"/>
                <a:cs typeface="Arial" pitchFamily="34" charset="0"/>
              </a:rPr>
              <a:t>Define Requirements</a:t>
            </a:r>
          </a:p>
        </p:txBody>
      </p:sp>
      <p:sp>
        <p:nvSpPr>
          <p:cNvPr id="54" name="Rounded Rectangle 53"/>
          <p:cNvSpPr/>
          <p:nvPr/>
        </p:nvSpPr>
        <p:spPr>
          <a:xfrm>
            <a:off x="7379676" y="3813945"/>
            <a:ext cx="1250950" cy="838200"/>
          </a:xfrm>
          <a:prstGeom prst="roundRect">
            <a:avLst/>
          </a:prstGeom>
          <a:solidFill>
            <a:schemeClr val="accent1">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cap="all" dirty="0" smtClean="0">
                <a:solidFill>
                  <a:schemeClr val="bg1"/>
                </a:solidFill>
                <a:latin typeface="Century Gothic" panose="020B0502020202020204" pitchFamily="34" charset="0"/>
                <a:cs typeface="Arial" pitchFamily="34" charset="0"/>
              </a:rPr>
              <a:t>Deliver Changes</a:t>
            </a:r>
          </a:p>
        </p:txBody>
      </p:sp>
      <p:cxnSp>
        <p:nvCxnSpPr>
          <p:cNvPr id="59" name="Straight Arrow Connector 58"/>
          <p:cNvCxnSpPr>
            <a:stCxn id="49" idx="3"/>
            <a:endCxn id="50" idx="1"/>
          </p:cNvCxnSpPr>
          <p:nvPr/>
        </p:nvCxnSpPr>
        <p:spPr>
          <a:xfrm>
            <a:off x="3000375" y="4233045"/>
            <a:ext cx="168275" cy="0"/>
          </a:xfrm>
          <a:prstGeom prst="straightConnector1">
            <a:avLst/>
          </a:prstGeom>
          <a:ln w="3810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0" idx="3"/>
            <a:endCxn id="52" idx="1"/>
          </p:cNvCxnSpPr>
          <p:nvPr/>
        </p:nvCxnSpPr>
        <p:spPr>
          <a:xfrm>
            <a:off x="4419600" y="4233045"/>
            <a:ext cx="147024" cy="0"/>
          </a:xfrm>
          <a:prstGeom prst="straightConnector1">
            <a:avLst/>
          </a:prstGeom>
          <a:ln w="3810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2" idx="3"/>
            <a:endCxn id="53" idx="1"/>
          </p:cNvCxnSpPr>
          <p:nvPr/>
        </p:nvCxnSpPr>
        <p:spPr>
          <a:xfrm>
            <a:off x="5817574" y="4233045"/>
            <a:ext cx="155576" cy="0"/>
          </a:xfrm>
          <a:prstGeom prst="straightConnector1">
            <a:avLst/>
          </a:prstGeom>
          <a:ln w="3810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3" idx="3"/>
            <a:endCxn id="54" idx="1"/>
          </p:cNvCxnSpPr>
          <p:nvPr/>
        </p:nvCxnSpPr>
        <p:spPr>
          <a:xfrm>
            <a:off x="7224100" y="4233045"/>
            <a:ext cx="155576" cy="0"/>
          </a:xfrm>
          <a:prstGeom prst="straightConnector1">
            <a:avLst/>
          </a:prstGeom>
          <a:ln w="38100">
            <a:solidFill>
              <a:srgbClr val="D5153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188474" y="3258399"/>
            <a:ext cx="7504" cy="558800"/>
          </a:xfrm>
          <a:prstGeom prst="straightConnector1">
            <a:avLst/>
          </a:prstGeom>
          <a:ln w="57150">
            <a:solidFill>
              <a:srgbClr val="D5153E"/>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7420951" y="5081718"/>
            <a:ext cx="1209675" cy="885825"/>
          </a:xfrm>
          <a:prstGeom prst="ellipse">
            <a:avLst/>
          </a:prstGeom>
          <a:solidFill>
            <a:schemeClr val="accent1">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smtClean="0">
                <a:solidFill>
                  <a:schemeClr val="bg1"/>
                </a:solidFill>
                <a:latin typeface="Century Gothic" panose="020B0502020202020204" pitchFamily="34" charset="0"/>
                <a:cs typeface="Arial" pitchFamily="34" charset="0"/>
              </a:rPr>
              <a:t>Chapters 13 &amp; 14</a:t>
            </a:r>
            <a:endParaRPr lang="en-GB" sz="1100" b="1" dirty="0">
              <a:solidFill>
                <a:schemeClr val="bg1"/>
              </a:solidFill>
              <a:latin typeface="Century Gothic" panose="020B0502020202020204" pitchFamily="34" charset="0"/>
              <a:cs typeface="Arial" pitchFamily="34" charset="0"/>
            </a:endParaRPr>
          </a:p>
        </p:txBody>
      </p:sp>
      <p:sp>
        <p:nvSpPr>
          <p:cNvPr id="22" name="Isosceles Triangle 21"/>
          <p:cNvSpPr/>
          <p:nvPr/>
        </p:nvSpPr>
        <p:spPr>
          <a:xfrm rot="10800000">
            <a:off x="7553724" y="4652145"/>
            <a:ext cx="939800" cy="466725"/>
          </a:xfrm>
          <a:prstGeom prst="triangle">
            <a:avLst/>
          </a:prstGeom>
          <a:solidFill>
            <a:schemeClr val="accent1">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109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7"/>
          <p:cNvSpPr>
            <a:spLocks noGrp="1" noChangeArrowheads="1"/>
          </p:cNvSpPr>
          <p:nvPr>
            <p:ph type="title"/>
          </p:nvPr>
        </p:nvSpPr>
        <p:spPr>
          <a:xfrm>
            <a:off x="142844" y="319066"/>
            <a:ext cx="8786874" cy="500400"/>
          </a:xfrm>
        </p:spPr>
        <p:txBody>
          <a:bodyPr/>
          <a:lstStyle/>
          <a:p>
            <a:r>
              <a:rPr lang="en-GB" dirty="0" smtClean="0"/>
              <a:t>BA Process </a:t>
            </a:r>
            <a:r>
              <a:rPr lang="en-GB" dirty="0"/>
              <a:t>M</a:t>
            </a:r>
            <a:r>
              <a:rPr lang="en-GB" dirty="0" smtClean="0"/>
              <a:t>odel – Revision Aid</a:t>
            </a:r>
          </a:p>
        </p:txBody>
      </p:sp>
      <p:pic>
        <p:nvPicPr>
          <p:cNvPr id="60" name="Picture 59" descr="Process_model_division_aid_BAFOUND.png"/>
          <p:cNvPicPr>
            <a:picLocks noChangeAspect="1"/>
          </p:cNvPicPr>
          <p:nvPr/>
        </p:nvPicPr>
        <p:blipFill>
          <a:blip r:embed="rId3" cstate="print"/>
          <a:stretch>
            <a:fillRect/>
          </a:stretch>
        </p:blipFill>
        <p:spPr>
          <a:xfrm>
            <a:off x="649109" y="918316"/>
            <a:ext cx="7774344" cy="5939684"/>
          </a:xfrm>
          <a:prstGeom prst="rect">
            <a:avLst/>
          </a:prstGeom>
        </p:spPr>
      </p:pic>
    </p:spTree>
    <p:extLst>
      <p:ext uri="{BB962C8B-B14F-4D97-AF65-F5344CB8AC3E}">
        <p14:creationId xmlns:p14="http://schemas.microsoft.com/office/powerpoint/2010/main" val="31917404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body" sz="quarter" idx="15"/>
          </p:nvPr>
        </p:nvSpPr>
        <p:spPr>
          <a:xfrm>
            <a:off x="142847" y="928670"/>
            <a:ext cx="7799882" cy="505683"/>
          </a:xfrm>
        </p:spPr>
        <p:txBody>
          <a:bodyPr/>
          <a:lstStyle/>
          <a:p>
            <a:pPr>
              <a:buFontTx/>
              <a:buNone/>
            </a:pPr>
            <a:r>
              <a:rPr lang="en-GB" dirty="0" smtClean="0"/>
              <a:t>Business Analysis Process </a:t>
            </a:r>
            <a:r>
              <a:rPr lang="en-GB" dirty="0"/>
              <a:t>M</a:t>
            </a:r>
            <a:r>
              <a:rPr lang="en-GB" dirty="0" smtClean="0"/>
              <a:t>odel: Investigate </a:t>
            </a:r>
            <a:r>
              <a:rPr lang="en-GB" dirty="0"/>
              <a:t>S</a:t>
            </a:r>
            <a:r>
              <a:rPr lang="en-GB" dirty="0" smtClean="0"/>
              <a:t>ituation</a:t>
            </a:r>
          </a:p>
        </p:txBody>
      </p:sp>
      <p:sp>
        <p:nvSpPr>
          <p:cNvPr id="57346" name="Rectangle 2"/>
          <p:cNvSpPr>
            <a:spLocks noGrp="1" noChangeArrowheads="1"/>
          </p:cNvSpPr>
          <p:nvPr>
            <p:ph type="title"/>
          </p:nvPr>
        </p:nvSpPr>
        <p:spPr>
          <a:xfrm>
            <a:off x="0" y="303377"/>
            <a:ext cx="8786874" cy="500400"/>
          </a:xfrm>
        </p:spPr>
        <p:txBody>
          <a:bodyPr/>
          <a:lstStyle/>
          <a:p>
            <a:r>
              <a:rPr lang="en-GB" dirty="0" smtClean="0"/>
              <a:t>5. Investigation Techniques</a:t>
            </a: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3205" y="3699661"/>
            <a:ext cx="5447518" cy="28916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058" y="1540464"/>
            <a:ext cx="6700655" cy="1913099"/>
          </a:xfrm>
          <a:prstGeom prst="rect">
            <a:avLst/>
          </a:prstGeom>
        </p:spPr>
      </p:pic>
      <p:sp>
        <p:nvSpPr>
          <p:cNvPr id="22" name="Rounded Rectangle 21"/>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a:t>Research the business area!</a:t>
            </a:r>
          </a:p>
          <a:p>
            <a:r>
              <a:rPr lang="en-GB" dirty="0"/>
              <a:t>Lots of areas available to us:</a:t>
            </a:r>
          </a:p>
          <a:p>
            <a:pPr lvl="1"/>
            <a:r>
              <a:rPr lang="en-GB" dirty="0"/>
              <a:t>The Company website/competitor/supplier websites</a:t>
            </a:r>
          </a:p>
          <a:p>
            <a:pPr lvl="1"/>
            <a:r>
              <a:rPr lang="en-GB" dirty="0"/>
              <a:t>Company reports</a:t>
            </a:r>
          </a:p>
          <a:p>
            <a:pPr lvl="1"/>
            <a:r>
              <a:rPr lang="en-GB" dirty="0"/>
              <a:t>Procedure manuals and documentation</a:t>
            </a:r>
          </a:p>
          <a:p>
            <a:pPr lvl="1"/>
            <a:r>
              <a:rPr lang="en-GB" dirty="0"/>
              <a:t>The Organisation Chart</a:t>
            </a:r>
          </a:p>
          <a:p>
            <a:endParaRPr lang="en-GB" dirty="0" smtClean="0"/>
          </a:p>
          <a:p>
            <a:r>
              <a:rPr lang="en-GB" dirty="0" smtClean="0"/>
              <a:t>Even social media nowadays</a:t>
            </a:r>
            <a:endParaRPr lang="en-GB" dirty="0"/>
          </a:p>
          <a:p>
            <a:endParaRPr lang="en-GB" dirty="0" smtClean="0"/>
          </a:p>
          <a:p>
            <a:r>
              <a:rPr lang="en-GB" dirty="0" smtClean="0"/>
              <a:t>Different investigation techniques available:</a:t>
            </a:r>
          </a:p>
          <a:p>
            <a:pPr lvl="1"/>
            <a:r>
              <a:rPr lang="en-GB" dirty="0" smtClean="0"/>
              <a:t>Qualitative</a:t>
            </a:r>
          </a:p>
          <a:p>
            <a:pPr lvl="1"/>
            <a:r>
              <a:rPr lang="en-GB" dirty="0" smtClean="0"/>
              <a:t>Quantitative</a:t>
            </a:r>
          </a:p>
          <a:p>
            <a:pPr lvl="1"/>
            <a:endParaRPr lang="en-GB" dirty="0" smtClean="0"/>
          </a:p>
          <a:p>
            <a:endParaRPr lang="en-GB" dirty="0"/>
          </a:p>
        </p:txBody>
      </p:sp>
      <p:sp>
        <p:nvSpPr>
          <p:cNvPr id="3" name="Title 2"/>
          <p:cNvSpPr>
            <a:spLocks noGrp="1"/>
          </p:cNvSpPr>
          <p:nvPr>
            <p:ph type="title"/>
          </p:nvPr>
        </p:nvSpPr>
        <p:spPr/>
        <p:txBody>
          <a:bodyPr/>
          <a:lstStyle/>
          <a:p>
            <a:r>
              <a:rPr lang="en-GB" dirty="0" smtClean="0"/>
              <a:t>Study the Background</a:t>
            </a:r>
            <a:endParaRPr lang="en-GB" dirty="0"/>
          </a:p>
        </p:txBody>
      </p:sp>
      <p:sp>
        <p:nvSpPr>
          <p:cNvPr id="4" name="Rounded Rectangle 3"/>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17854267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Grp="1" noChangeArrowheads="1"/>
          </p:cNvSpPr>
          <p:nvPr>
            <p:ph type="body" sz="quarter" idx="15"/>
          </p:nvPr>
        </p:nvSpPr>
        <p:spPr/>
        <p:txBody>
          <a:bodyPr/>
          <a:lstStyle/>
          <a:p>
            <a:r>
              <a:rPr lang="en-GB" dirty="0" smtClean="0"/>
              <a:t>Holders of the BCS Foundation Certificate in Business Analysis should be able to demonstrate knowledge and understanding of business analysis principles and techniques</a:t>
            </a:r>
          </a:p>
          <a:p>
            <a:endParaRPr lang="en-GB" dirty="0" smtClean="0"/>
          </a:p>
          <a:p>
            <a:r>
              <a:rPr lang="en-GB" dirty="0" smtClean="0"/>
              <a:t>Key areas are: </a:t>
            </a:r>
          </a:p>
          <a:p>
            <a:pPr lvl="1"/>
            <a:r>
              <a:rPr lang="en-GB" dirty="0" smtClean="0"/>
              <a:t>The role and competencies of a business analyst</a:t>
            </a:r>
          </a:p>
          <a:p>
            <a:pPr lvl="1"/>
            <a:r>
              <a:rPr lang="en-GB" dirty="0" smtClean="0"/>
              <a:t>Strategy analysis</a:t>
            </a:r>
          </a:p>
          <a:p>
            <a:pPr lvl="1"/>
            <a:r>
              <a:rPr lang="en-GB" dirty="0" smtClean="0"/>
              <a:t>Business system and business process modelling</a:t>
            </a:r>
          </a:p>
          <a:p>
            <a:pPr lvl="1"/>
            <a:r>
              <a:rPr lang="en-GB" dirty="0" smtClean="0"/>
              <a:t>Stakeholder analysis</a:t>
            </a:r>
          </a:p>
          <a:p>
            <a:pPr lvl="1"/>
            <a:r>
              <a:rPr lang="en-GB" dirty="0" smtClean="0"/>
              <a:t>Investigation and modelling techniques</a:t>
            </a:r>
          </a:p>
          <a:p>
            <a:pPr lvl="1"/>
            <a:r>
              <a:rPr lang="en-GB" dirty="0" smtClean="0"/>
              <a:t>Requirements engineering</a:t>
            </a:r>
          </a:p>
          <a:p>
            <a:pPr lvl="1"/>
            <a:r>
              <a:rPr lang="en-GB" dirty="0" smtClean="0"/>
              <a:t>Business case development</a:t>
            </a:r>
          </a:p>
          <a:p>
            <a:endParaRPr lang="en-GB" dirty="0" smtClean="0"/>
          </a:p>
        </p:txBody>
      </p:sp>
      <p:sp>
        <p:nvSpPr>
          <p:cNvPr id="9218" name="Rectangle 4"/>
          <p:cNvSpPr>
            <a:spLocks noGrp="1" noChangeArrowheads="1"/>
          </p:cNvSpPr>
          <p:nvPr>
            <p:ph type="title"/>
          </p:nvPr>
        </p:nvSpPr>
        <p:spPr/>
        <p:txBody>
          <a:bodyPr/>
          <a:lstStyle/>
          <a:p>
            <a:r>
              <a:rPr lang="en-GB" dirty="0" smtClean="0"/>
              <a:t>BCS Certificate </a:t>
            </a:r>
            <a:r>
              <a:rPr lang="en-GB" dirty="0"/>
              <a:t>O</a:t>
            </a:r>
            <a:r>
              <a:rPr lang="en-GB" dirty="0" smtClean="0"/>
              <a:t>bjectives</a:t>
            </a:r>
            <a:endParaRPr lang="en-GB"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a:xfrm>
            <a:off x="142847" y="928670"/>
            <a:ext cx="7376409" cy="5214974"/>
          </a:xfrm>
        </p:spPr>
        <p:txBody>
          <a:bodyPr/>
          <a:lstStyle/>
          <a:p>
            <a:r>
              <a:rPr lang="en-GB" dirty="0"/>
              <a:t>A structured discussion </a:t>
            </a:r>
            <a:r>
              <a:rPr lang="en-GB" dirty="0" smtClean="0"/>
              <a:t>between an Analyst and a Stakeholder</a:t>
            </a:r>
          </a:p>
          <a:p>
            <a:r>
              <a:rPr lang="en-GB" dirty="0" smtClean="0"/>
              <a:t>Usually </a:t>
            </a:r>
            <a:r>
              <a:rPr lang="en-GB" dirty="0"/>
              <a:t>a one-to-one meeting</a:t>
            </a:r>
          </a:p>
          <a:p>
            <a:endParaRPr lang="en-GB" dirty="0"/>
          </a:p>
        </p:txBody>
      </p:sp>
      <p:sp>
        <p:nvSpPr>
          <p:cNvPr id="3" name="Title 2"/>
          <p:cNvSpPr>
            <a:spLocks noGrp="1"/>
          </p:cNvSpPr>
          <p:nvPr>
            <p:ph type="title" idx="4294967295"/>
          </p:nvPr>
        </p:nvSpPr>
        <p:spPr>
          <a:xfrm>
            <a:off x="0" y="357188"/>
            <a:ext cx="8786813" cy="500062"/>
          </a:xfrm>
        </p:spPr>
        <p:txBody>
          <a:bodyPr/>
          <a:lstStyle/>
          <a:p>
            <a:r>
              <a:rPr lang="en-GB" dirty="0" smtClean="0"/>
              <a:t>Investigation Techniques - Interviews</a:t>
            </a:r>
            <a:endParaRPr lang="en-GB" dirty="0"/>
          </a:p>
        </p:txBody>
      </p:sp>
      <p:sp>
        <p:nvSpPr>
          <p:cNvPr id="4" name="Rounded Rectangle 3"/>
          <p:cNvSpPr/>
          <p:nvPr/>
        </p:nvSpPr>
        <p:spPr>
          <a:xfrm>
            <a:off x="350030" y="2039816"/>
            <a:ext cx="4114800" cy="1424354"/>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Building rapport</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Yielding important information</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Confidentiality</a:t>
            </a:r>
          </a:p>
        </p:txBody>
      </p:sp>
      <p:sp>
        <p:nvSpPr>
          <p:cNvPr id="5" name="Rounded Rectangle 4"/>
          <p:cNvSpPr/>
          <p:nvPr/>
        </p:nvSpPr>
        <p:spPr>
          <a:xfrm>
            <a:off x="4672013" y="2039816"/>
            <a:ext cx="4114800" cy="1424355"/>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Time consuming</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Information must be verified</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Right people interviewed</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Asking the right questions</a:t>
            </a:r>
            <a:endParaRPr lang="en-GB" sz="1800" dirty="0">
              <a:solidFill>
                <a:schemeClr val="tx1"/>
              </a:solidFill>
              <a:latin typeface="Arial" pitchFamily="34" charset="0"/>
              <a:cs typeface="Arial" pitchFamily="34" charset="0"/>
            </a:endParaRPr>
          </a:p>
        </p:txBody>
      </p:sp>
      <p:sp>
        <p:nvSpPr>
          <p:cNvPr id="6" name="Rectangle 5"/>
          <p:cNvSpPr/>
          <p:nvPr/>
        </p:nvSpPr>
        <p:spPr>
          <a:xfrm>
            <a:off x="3506000" y="2722858"/>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7926309" y="2802450"/>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graphicFrame>
        <p:nvGraphicFramePr>
          <p:cNvPr id="12" name="Diagram 11"/>
          <p:cNvGraphicFramePr/>
          <p:nvPr>
            <p:extLst>
              <p:ext uri="{D42A27DB-BD31-4B8C-83A1-F6EECF244321}">
                <p14:modId xmlns:p14="http://schemas.microsoft.com/office/powerpoint/2010/main" val="1348886538"/>
              </p:ext>
            </p:extLst>
          </p:nvPr>
        </p:nvGraphicFramePr>
        <p:xfrm>
          <a:off x="433752" y="3587262"/>
          <a:ext cx="8353061" cy="3297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ounded Rectangle 14"/>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406877235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12" grpId="0">
        <p:bldAsOne/>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a:xfrm>
            <a:off x="142847" y="857250"/>
            <a:ext cx="7360982" cy="5286394"/>
          </a:xfrm>
        </p:spPr>
        <p:txBody>
          <a:bodyPr/>
          <a:lstStyle/>
          <a:p>
            <a:r>
              <a:rPr lang="en-US" dirty="0"/>
              <a:t>Watch</a:t>
            </a:r>
            <a:r>
              <a:rPr lang="en-GB" dirty="0"/>
              <a:t> what people do either by formal agreement or informally by just ‘wandering about’</a:t>
            </a:r>
          </a:p>
          <a:p>
            <a:pPr marL="0" indent="0">
              <a:buNone/>
            </a:pPr>
            <a:endParaRPr lang="en-GB" dirty="0"/>
          </a:p>
        </p:txBody>
      </p:sp>
      <p:sp>
        <p:nvSpPr>
          <p:cNvPr id="3" name="Title 2"/>
          <p:cNvSpPr>
            <a:spLocks noGrp="1"/>
          </p:cNvSpPr>
          <p:nvPr>
            <p:ph type="title" idx="4294967295"/>
          </p:nvPr>
        </p:nvSpPr>
        <p:spPr>
          <a:xfrm>
            <a:off x="0" y="357188"/>
            <a:ext cx="8786813" cy="500062"/>
          </a:xfrm>
        </p:spPr>
        <p:txBody>
          <a:bodyPr/>
          <a:lstStyle/>
          <a:p>
            <a:r>
              <a:rPr lang="en-GB" dirty="0" smtClean="0"/>
              <a:t>Investigation Techniques - Observation</a:t>
            </a:r>
            <a:endParaRPr lang="en-GB" dirty="0"/>
          </a:p>
        </p:txBody>
      </p:sp>
      <p:sp>
        <p:nvSpPr>
          <p:cNvPr id="4" name="Rounded Rectangle 3"/>
          <p:cNvSpPr/>
          <p:nvPr/>
        </p:nvSpPr>
        <p:spPr>
          <a:xfrm>
            <a:off x="350030" y="1652946"/>
            <a:ext cx="4114800" cy="1424354"/>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Better understanding of problems</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Seeing the task in the user’s environment</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Uncovering tacit knowledge</a:t>
            </a:r>
          </a:p>
        </p:txBody>
      </p:sp>
      <p:sp>
        <p:nvSpPr>
          <p:cNvPr id="5" name="Rounded Rectangle 4"/>
          <p:cNvSpPr/>
          <p:nvPr/>
        </p:nvSpPr>
        <p:spPr>
          <a:xfrm>
            <a:off x="4672013" y="1652946"/>
            <a:ext cx="4114800" cy="1424355"/>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Users may feel self-conscious</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You may not see everything you need to see…</a:t>
            </a:r>
            <a:endParaRPr lang="en-GB" sz="1800" dirty="0">
              <a:solidFill>
                <a:schemeClr val="tx1"/>
              </a:solidFill>
              <a:latin typeface="Arial" pitchFamily="34" charset="0"/>
              <a:cs typeface="Arial" pitchFamily="34" charset="0"/>
            </a:endParaRPr>
          </a:p>
        </p:txBody>
      </p:sp>
      <p:sp>
        <p:nvSpPr>
          <p:cNvPr id="6" name="Rectangle 5"/>
          <p:cNvSpPr/>
          <p:nvPr/>
        </p:nvSpPr>
        <p:spPr>
          <a:xfrm>
            <a:off x="3502406" y="2339944"/>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7749413" y="2415580"/>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graphicFrame>
        <p:nvGraphicFramePr>
          <p:cNvPr id="12" name="Diagram 11"/>
          <p:cNvGraphicFramePr/>
          <p:nvPr>
            <p:extLst>
              <p:ext uri="{D42A27DB-BD31-4B8C-83A1-F6EECF244321}">
                <p14:modId xmlns:p14="http://schemas.microsoft.com/office/powerpoint/2010/main" val="2658454353"/>
              </p:ext>
            </p:extLst>
          </p:nvPr>
        </p:nvGraphicFramePr>
        <p:xfrm>
          <a:off x="254484" y="3350254"/>
          <a:ext cx="8673545" cy="3297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36422083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12"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329494422"/>
              </p:ext>
            </p:extLst>
          </p:nvPr>
        </p:nvGraphicFramePr>
        <p:xfrm>
          <a:off x="254484" y="3192652"/>
          <a:ext cx="8673545" cy="3455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9"/>
          <p:cNvSpPr>
            <a:spLocks noGrp="1"/>
          </p:cNvSpPr>
          <p:nvPr>
            <p:ph type="body" sz="quarter" idx="15"/>
          </p:nvPr>
        </p:nvSpPr>
        <p:spPr>
          <a:xfrm>
            <a:off x="142847" y="928670"/>
            <a:ext cx="7376409" cy="5214974"/>
          </a:xfrm>
        </p:spPr>
        <p:txBody>
          <a:bodyPr/>
          <a:lstStyle/>
          <a:p>
            <a:pPr>
              <a:spcAft>
                <a:spcPts val="600"/>
              </a:spcAft>
            </a:pPr>
            <a:r>
              <a:rPr lang="en-GB" dirty="0"/>
              <a:t>A structured meeting </a:t>
            </a:r>
            <a:r>
              <a:rPr lang="en-GB" dirty="0" smtClean="0"/>
              <a:t>moderated </a:t>
            </a:r>
            <a:r>
              <a:rPr lang="en-GB" dirty="0"/>
              <a:t>by an impartial facilitator to achieve an agreed </a:t>
            </a:r>
            <a:r>
              <a:rPr lang="en-GB" dirty="0" smtClean="0"/>
              <a:t>objective</a:t>
            </a:r>
            <a:endParaRPr lang="en-GB" dirty="0"/>
          </a:p>
        </p:txBody>
      </p:sp>
      <p:sp>
        <p:nvSpPr>
          <p:cNvPr id="3" name="Title 2"/>
          <p:cNvSpPr>
            <a:spLocks noGrp="1"/>
          </p:cNvSpPr>
          <p:nvPr>
            <p:ph type="title" idx="4294967295"/>
          </p:nvPr>
        </p:nvSpPr>
        <p:spPr>
          <a:xfrm>
            <a:off x="0" y="357188"/>
            <a:ext cx="8786813" cy="500062"/>
          </a:xfrm>
        </p:spPr>
        <p:txBody>
          <a:bodyPr/>
          <a:lstStyle/>
          <a:p>
            <a:r>
              <a:rPr lang="en-GB" dirty="0" smtClean="0"/>
              <a:t>Investigation Techniques - Workshops</a:t>
            </a:r>
            <a:endParaRPr lang="en-GB" dirty="0"/>
          </a:p>
        </p:txBody>
      </p:sp>
      <p:sp>
        <p:nvSpPr>
          <p:cNvPr id="4" name="Rounded Rectangle 3"/>
          <p:cNvSpPr/>
          <p:nvPr/>
        </p:nvSpPr>
        <p:spPr>
          <a:xfrm>
            <a:off x="350030" y="1652946"/>
            <a:ext cx="4114800" cy="1424354"/>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Gain a broad view of area</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Increase speed</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Obtain buy-in and acceptance</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Gain consensus</a:t>
            </a:r>
          </a:p>
        </p:txBody>
      </p:sp>
      <p:sp>
        <p:nvSpPr>
          <p:cNvPr id="5" name="Rounded Rectangle 4"/>
          <p:cNvSpPr/>
          <p:nvPr/>
        </p:nvSpPr>
        <p:spPr>
          <a:xfrm>
            <a:off x="4672013" y="1652946"/>
            <a:ext cx="4114800" cy="1424355"/>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Time-consuming</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Needs careful facilitation</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Participants need required level of authority</a:t>
            </a:r>
            <a:endParaRPr lang="en-GB" sz="1800" dirty="0">
              <a:solidFill>
                <a:schemeClr val="tx1"/>
              </a:solidFill>
              <a:latin typeface="Arial" pitchFamily="34" charset="0"/>
              <a:cs typeface="Arial" pitchFamily="34" charset="0"/>
            </a:endParaRPr>
          </a:p>
        </p:txBody>
      </p:sp>
      <p:sp>
        <p:nvSpPr>
          <p:cNvPr id="6" name="Rectangle 5"/>
          <p:cNvSpPr/>
          <p:nvPr/>
        </p:nvSpPr>
        <p:spPr>
          <a:xfrm>
            <a:off x="3559251" y="2370520"/>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7881234" y="2365123"/>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sp>
        <p:nvSpPr>
          <p:cNvPr id="9" name="Rounded Rectangle 8"/>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93431821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4" grpId="0" animBg="1"/>
      <p:bldP spid="5" grpId="0" animBg="1"/>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57188"/>
            <a:ext cx="8786813" cy="500062"/>
          </a:xfrm>
        </p:spPr>
        <p:txBody>
          <a:bodyPr/>
          <a:lstStyle/>
          <a:p>
            <a:r>
              <a:rPr lang="en-GB" dirty="0" smtClean="0"/>
              <a:t>Investigation Techniques - Workshops</a:t>
            </a:r>
            <a:endParaRPr lang="en-GB" dirty="0"/>
          </a:p>
        </p:txBody>
      </p:sp>
      <p:sp>
        <p:nvSpPr>
          <p:cNvPr id="9" name="Rounded Rectangle 8"/>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
        <p:nvSpPr>
          <p:cNvPr id="8" name="Rounded Rectangle 7"/>
          <p:cNvSpPr/>
          <p:nvPr/>
        </p:nvSpPr>
        <p:spPr>
          <a:xfrm>
            <a:off x="387458" y="1181511"/>
            <a:ext cx="3960000" cy="4955818"/>
          </a:xfrm>
          <a:prstGeom prst="roundRect">
            <a:avLst/>
          </a:prstGeom>
          <a:solidFill>
            <a:schemeClr val="accent5">
              <a:lumMod val="75000"/>
            </a:schemeClr>
          </a:solidFill>
          <a:ln w="38100">
            <a:solidFill>
              <a:schemeClr val="bg2"/>
            </a:solidFill>
          </a:ln>
        </p:spPr>
        <p:style>
          <a:lnRef idx="1">
            <a:schemeClr val="accent4"/>
          </a:lnRef>
          <a:fillRef idx="3">
            <a:schemeClr val="accent4"/>
          </a:fillRef>
          <a:effectRef idx="2">
            <a:schemeClr val="accent4"/>
          </a:effectRef>
          <a:fontRef idx="minor">
            <a:schemeClr val="lt1"/>
          </a:fontRef>
        </p:style>
        <p:txBody>
          <a:bodyPr rtlCol="0" anchor="ctr"/>
          <a:lstStyle/>
          <a:p>
            <a:pPr>
              <a:spcAft>
                <a:spcPts val="600"/>
              </a:spcAft>
            </a:pPr>
            <a:r>
              <a:rPr lang="en-GB" sz="2000" b="1" dirty="0">
                <a:solidFill>
                  <a:schemeClr val="tx1"/>
                </a:solidFill>
              </a:rPr>
              <a:t>Hothouse workshops</a:t>
            </a:r>
          </a:p>
          <a:p>
            <a:pPr marL="800100" lvl="1" indent="-342900">
              <a:spcAft>
                <a:spcPts val="600"/>
              </a:spcAft>
              <a:buFont typeface="Arial" panose="020B0604020202020204" pitchFamily="34" charset="0"/>
              <a:buChar char="•"/>
            </a:pPr>
            <a:r>
              <a:rPr lang="en-GB" sz="2000" dirty="0">
                <a:solidFill>
                  <a:schemeClr val="tx1"/>
                </a:solidFill>
              </a:rPr>
              <a:t>Focus on a specific business problem</a:t>
            </a:r>
          </a:p>
          <a:p>
            <a:pPr marL="800100" lvl="1" indent="-342900">
              <a:spcAft>
                <a:spcPts val="600"/>
              </a:spcAft>
              <a:buFont typeface="Arial" panose="020B0604020202020204" pitchFamily="34" charset="0"/>
              <a:buChar char="•"/>
            </a:pPr>
            <a:r>
              <a:rPr lang="en-GB" sz="2000" dirty="0">
                <a:solidFill>
                  <a:schemeClr val="tx1"/>
                </a:solidFill>
              </a:rPr>
              <a:t>Lean and Agile principles used</a:t>
            </a:r>
          </a:p>
          <a:p>
            <a:pPr marL="800100" lvl="1" indent="-342900">
              <a:spcAft>
                <a:spcPts val="600"/>
              </a:spcAft>
              <a:buFont typeface="Arial" panose="020B0604020202020204" pitchFamily="34" charset="0"/>
              <a:buChar char="•"/>
            </a:pPr>
            <a:r>
              <a:rPr lang="en-GB" sz="2000" dirty="0">
                <a:solidFill>
                  <a:schemeClr val="tx1"/>
                </a:solidFill>
              </a:rPr>
              <a:t>Intense, iterative approach</a:t>
            </a:r>
          </a:p>
          <a:p>
            <a:pPr marL="800100" lvl="1" indent="-342900">
              <a:spcAft>
                <a:spcPts val="600"/>
              </a:spcAft>
              <a:buFont typeface="Arial" panose="020B0604020202020204" pitchFamily="34" charset="0"/>
              <a:buChar char="•"/>
            </a:pPr>
            <a:r>
              <a:rPr lang="en-GB" sz="2000" dirty="0">
                <a:solidFill>
                  <a:schemeClr val="tx1"/>
                </a:solidFill>
              </a:rPr>
              <a:t>Prototype-driven</a:t>
            </a:r>
          </a:p>
          <a:p>
            <a:pPr marL="800100" lvl="1" indent="-342900">
              <a:spcAft>
                <a:spcPts val="600"/>
              </a:spcAft>
              <a:buFont typeface="Arial" panose="020B0604020202020204" pitchFamily="34" charset="0"/>
              <a:buChar char="•"/>
            </a:pPr>
            <a:r>
              <a:rPr lang="en-GB" sz="2000" dirty="0">
                <a:solidFill>
                  <a:schemeClr val="tx1"/>
                </a:solidFill>
              </a:rPr>
              <a:t>Typically geared towards innovation</a:t>
            </a:r>
          </a:p>
          <a:p>
            <a:pPr marL="800100" lvl="1" indent="-342900">
              <a:spcAft>
                <a:spcPts val="600"/>
              </a:spcAft>
              <a:buFont typeface="Arial" panose="020B0604020202020204" pitchFamily="34" charset="0"/>
              <a:buChar char="•"/>
            </a:pPr>
            <a:r>
              <a:rPr lang="en-GB" sz="2000" dirty="0">
                <a:solidFill>
                  <a:schemeClr val="tx1"/>
                </a:solidFill>
              </a:rPr>
              <a:t>Often at executive level</a:t>
            </a:r>
          </a:p>
        </p:txBody>
      </p:sp>
      <p:sp>
        <p:nvSpPr>
          <p:cNvPr id="13" name="Rounded Rectangle 12"/>
          <p:cNvSpPr/>
          <p:nvPr/>
        </p:nvSpPr>
        <p:spPr>
          <a:xfrm>
            <a:off x="4728415" y="1195388"/>
            <a:ext cx="3960000" cy="4955818"/>
          </a:xfrm>
          <a:prstGeom prst="roundRect">
            <a:avLst/>
          </a:prstGeom>
          <a:solidFill>
            <a:srgbClr val="FFCC66"/>
          </a:solidFill>
          <a:ln w="38100">
            <a:solidFill>
              <a:schemeClr val="bg2"/>
            </a:solidFill>
          </a:ln>
        </p:spPr>
        <p:style>
          <a:lnRef idx="1">
            <a:schemeClr val="accent4"/>
          </a:lnRef>
          <a:fillRef idx="3">
            <a:schemeClr val="accent4"/>
          </a:fillRef>
          <a:effectRef idx="2">
            <a:schemeClr val="accent4"/>
          </a:effectRef>
          <a:fontRef idx="minor">
            <a:schemeClr val="lt1"/>
          </a:fontRef>
        </p:style>
        <p:txBody>
          <a:bodyPr rtlCol="0" anchor="ctr"/>
          <a:lstStyle/>
          <a:p>
            <a:pPr>
              <a:spcAft>
                <a:spcPts val="600"/>
              </a:spcAft>
            </a:pPr>
            <a:r>
              <a:rPr lang="en-GB" sz="2000" b="1" dirty="0" smtClean="0">
                <a:solidFill>
                  <a:schemeClr val="tx1"/>
                </a:solidFill>
              </a:rPr>
              <a:t>Focus Groups</a:t>
            </a:r>
            <a:endParaRPr lang="en-GB" sz="2000" b="1" dirty="0">
              <a:solidFill>
                <a:schemeClr val="tx1"/>
              </a:solidFill>
            </a:endParaRPr>
          </a:p>
          <a:p>
            <a:pPr marL="800100" lvl="1" indent="-342900">
              <a:spcAft>
                <a:spcPts val="600"/>
              </a:spcAft>
              <a:buFont typeface="Arial" panose="020B0604020202020204" pitchFamily="34" charset="0"/>
              <a:buChar char="•"/>
            </a:pPr>
            <a:r>
              <a:rPr lang="en-GB" sz="2000" dirty="0" smtClean="0">
                <a:solidFill>
                  <a:schemeClr val="tx1"/>
                </a:solidFill>
              </a:rPr>
              <a:t>Business and market research</a:t>
            </a:r>
          </a:p>
          <a:p>
            <a:pPr marL="800100" lvl="1" indent="-342900">
              <a:spcAft>
                <a:spcPts val="600"/>
              </a:spcAft>
              <a:buFont typeface="Arial" panose="020B0604020202020204" pitchFamily="34" charset="0"/>
              <a:buChar char="•"/>
            </a:pPr>
            <a:r>
              <a:rPr lang="en-GB" sz="2000" dirty="0" smtClean="0">
                <a:solidFill>
                  <a:schemeClr val="tx1"/>
                </a:solidFill>
              </a:rPr>
              <a:t>Common interest, sample group</a:t>
            </a:r>
          </a:p>
          <a:p>
            <a:pPr marL="800100" lvl="1" indent="-342900">
              <a:spcAft>
                <a:spcPts val="600"/>
              </a:spcAft>
              <a:buFont typeface="Arial" panose="020B0604020202020204" pitchFamily="34" charset="0"/>
              <a:buChar char="•"/>
            </a:pPr>
            <a:r>
              <a:rPr lang="en-GB" sz="2000" dirty="0" smtClean="0">
                <a:solidFill>
                  <a:schemeClr val="tx1"/>
                </a:solidFill>
              </a:rPr>
              <a:t>Attitudes and opinions on a specific topic</a:t>
            </a:r>
          </a:p>
          <a:p>
            <a:pPr marL="800100" lvl="1" indent="-342900">
              <a:spcAft>
                <a:spcPts val="600"/>
              </a:spcAft>
              <a:buFont typeface="Arial" panose="020B0604020202020204" pitchFamily="34" charset="0"/>
              <a:buChar char="•"/>
            </a:pPr>
            <a:r>
              <a:rPr lang="en-GB" sz="2000" dirty="0" smtClean="0">
                <a:solidFill>
                  <a:schemeClr val="tx1"/>
                </a:solidFill>
              </a:rPr>
              <a:t>Findings need to be assessed after the focus group</a:t>
            </a:r>
          </a:p>
          <a:p>
            <a:pPr marL="800100" lvl="1" indent="-342900">
              <a:spcAft>
                <a:spcPts val="600"/>
              </a:spcAft>
              <a:buFont typeface="Arial" panose="020B0604020202020204" pitchFamily="34" charset="0"/>
              <a:buChar char="•"/>
            </a:pPr>
            <a:r>
              <a:rPr lang="en-GB" sz="2000" dirty="0" smtClean="0">
                <a:solidFill>
                  <a:schemeClr val="tx1"/>
                </a:solidFill>
              </a:rPr>
              <a:t>Not aiming for consensus</a:t>
            </a:r>
          </a:p>
        </p:txBody>
      </p:sp>
    </p:spTree>
    <p:extLst>
      <p:ext uri="{BB962C8B-B14F-4D97-AF65-F5344CB8AC3E}">
        <p14:creationId xmlns:p14="http://schemas.microsoft.com/office/powerpoint/2010/main" val="402915818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r>
              <a:rPr lang="en-GB" dirty="0"/>
              <a:t>Tell a ‘visual’ story of a task or transaction</a:t>
            </a:r>
          </a:p>
          <a:p>
            <a:pPr marL="0" indent="0">
              <a:buNone/>
            </a:pPr>
            <a:endParaRPr lang="en-GB" dirty="0"/>
          </a:p>
        </p:txBody>
      </p:sp>
      <p:sp>
        <p:nvSpPr>
          <p:cNvPr id="3" name="Title 2"/>
          <p:cNvSpPr>
            <a:spLocks noGrp="1"/>
          </p:cNvSpPr>
          <p:nvPr>
            <p:ph type="title" idx="4294967295"/>
          </p:nvPr>
        </p:nvSpPr>
        <p:spPr>
          <a:xfrm>
            <a:off x="0" y="357188"/>
            <a:ext cx="8786813" cy="500062"/>
          </a:xfrm>
        </p:spPr>
        <p:txBody>
          <a:bodyPr/>
          <a:lstStyle/>
          <a:p>
            <a:r>
              <a:rPr lang="en-GB" dirty="0" smtClean="0"/>
              <a:t>Investigation Techniques - Scenarios</a:t>
            </a:r>
            <a:endParaRPr lang="en-GB" dirty="0"/>
          </a:p>
        </p:txBody>
      </p:sp>
      <p:sp>
        <p:nvSpPr>
          <p:cNvPr id="4" name="Rounded Rectangle 3"/>
          <p:cNvSpPr/>
          <p:nvPr/>
        </p:nvSpPr>
        <p:spPr>
          <a:xfrm>
            <a:off x="350030" y="1652946"/>
            <a:ext cx="4114800" cy="1424354"/>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All steps included</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Tacit knowledge is uncovered</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Top down approach</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Can be used for developing prototypes and test scripts</a:t>
            </a:r>
          </a:p>
        </p:txBody>
      </p:sp>
      <p:sp>
        <p:nvSpPr>
          <p:cNvPr id="5" name="Rounded Rectangle 4"/>
          <p:cNvSpPr/>
          <p:nvPr/>
        </p:nvSpPr>
        <p:spPr>
          <a:xfrm>
            <a:off x="4672013" y="1652946"/>
            <a:ext cx="4114800" cy="1424355"/>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Time-consuming</a:t>
            </a:r>
          </a:p>
          <a:p>
            <a:pPr marL="285750" indent="-285750">
              <a:buFont typeface="Arial" panose="020B0604020202020204" pitchFamily="34" charset="0"/>
              <a:buChar char="•"/>
            </a:pPr>
            <a:r>
              <a:rPr lang="en-GB" sz="1800" dirty="0" smtClean="0">
                <a:solidFill>
                  <a:schemeClr val="tx1"/>
                </a:solidFill>
                <a:latin typeface="Arial" pitchFamily="34" charset="0"/>
                <a:cs typeface="Arial" pitchFamily="34" charset="0"/>
              </a:rPr>
              <a:t>Can become overly complex</a:t>
            </a:r>
            <a:endParaRPr lang="en-GB" sz="1800" dirty="0">
              <a:solidFill>
                <a:schemeClr val="tx1"/>
              </a:solidFill>
              <a:latin typeface="Arial" pitchFamily="34" charset="0"/>
              <a:cs typeface="Arial" pitchFamily="34" charset="0"/>
            </a:endParaRPr>
          </a:p>
        </p:txBody>
      </p:sp>
      <p:sp>
        <p:nvSpPr>
          <p:cNvPr id="6" name="Rectangle 5"/>
          <p:cNvSpPr/>
          <p:nvPr/>
        </p:nvSpPr>
        <p:spPr>
          <a:xfrm>
            <a:off x="3538775" y="2365123"/>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7940107" y="2365123"/>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graphicFrame>
        <p:nvGraphicFramePr>
          <p:cNvPr id="12" name="Diagram 11"/>
          <p:cNvGraphicFramePr/>
          <p:nvPr>
            <p:extLst>
              <p:ext uri="{D42A27DB-BD31-4B8C-83A1-F6EECF244321}">
                <p14:modId xmlns:p14="http://schemas.microsoft.com/office/powerpoint/2010/main" val="706037543"/>
              </p:ext>
            </p:extLst>
          </p:nvPr>
        </p:nvGraphicFramePr>
        <p:xfrm>
          <a:off x="254484" y="3350254"/>
          <a:ext cx="8673545" cy="3297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674768053"/>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12"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5"/>
          </p:nvPr>
        </p:nvSpPr>
        <p:spPr/>
        <p:txBody>
          <a:bodyPr/>
          <a:lstStyle/>
          <a:p>
            <a:pPr>
              <a:spcAft>
                <a:spcPts val="1200"/>
              </a:spcAft>
            </a:pPr>
            <a:r>
              <a:rPr lang="en-GB" dirty="0"/>
              <a:t>Creating a ‘demonstration system’ to help clarify vague </a:t>
            </a:r>
            <a:r>
              <a:rPr lang="en-GB" dirty="0" smtClean="0"/>
              <a:t>requirements</a:t>
            </a:r>
          </a:p>
          <a:p>
            <a:pPr>
              <a:spcAft>
                <a:spcPts val="1200"/>
              </a:spcAft>
            </a:pPr>
            <a:r>
              <a:rPr lang="en-GB" dirty="0" smtClean="0"/>
              <a:t>Closely linked to scenarios</a:t>
            </a:r>
            <a:endParaRPr lang="en-GB" dirty="0"/>
          </a:p>
        </p:txBody>
      </p:sp>
      <p:sp>
        <p:nvSpPr>
          <p:cNvPr id="3" name="Title 2"/>
          <p:cNvSpPr>
            <a:spLocks noGrp="1"/>
          </p:cNvSpPr>
          <p:nvPr>
            <p:ph type="title" idx="4294967295"/>
          </p:nvPr>
        </p:nvSpPr>
        <p:spPr>
          <a:xfrm>
            <a:off x="0" y="357188"/>
            <a:ext cx="8786813" cy="500062"/>
          </a:xfrm>
        </p:spPr>
        <p:txBody>
          <a:bodyPr/>
          <a:lstStyle/>
          <a:p>
            <a:r>
              <a:rPr lang="en-GB" dirty="0" smtClean="0"/>
              <a:t>Investigation Techniques - Prototyping</a:t>
            </a:r>
            <a:endParaRPr lang="en-GB" dirty="0"/>
          </a:p>
        </p:txBody>
      </p:sp>
      <p:sp>
        <p:nvSpPr>
          <p:cNvPr id="4" name="Rounded Rectangle 3"/>
          <p:cNvSpPr/>
          <p:nvPr/>
        </p:nvSpPr>
        <p:spPr>
          <a:xfrm>
            <a:off x="139350" y="2389282"/>
            <a:ext cx="4441001" cy="2293750"/>
          </a:xfrm>
          <a:prstGeom prst="roundRect">
            <a:avLst/>
          </a:prstGeom>
          <a:solidFill>
            <a:schemeClr val="accent3"/>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Clarifies uncertainty and confirms understanding</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Helps ID requirements</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Demonstrate the look and feel of the system </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Validate system requirements</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Usability and user journey paths</a:t>
            </a:r>
          </a:p>
        </p:txBody>
      </p:sp>
      <p:sp>
        <p:nvSpPr>
          <p:cNvPr id="5" name="Rounded Rectangle 4"/>
          <p:cNvSpPr/>
          <p:nvPr/>
        </p:nvSpPr>
        <p:spPr>
          <a:xfrm>
            <a:off x="4668517" y="2389282"/>
            <a:ext cx="4257678" cy="2293750"/>
          </a:xfrm>
          <a:prstGeom prst="roundRect">
            <a:avLst/>
          </a:prstGeom>
          <a:solidFill>
            <a:schemeClr val="accent3"/>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Endless iterations</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The users can expect that the system has been finished</a:t>
            </a:r>
          </a:p>
          <a:p>
            <a:pPr marL="285750" indent="-285750">
              <a:buFont typeface="Arial" panose="020B0604020202020204" pitchFamily="34" charset="0"/>
              <a:buChar char="•"/>
            </a:pPr>
            <a:r>
              <a:rPr lang="en-GB" sz="2000" dirty="0" smtClean="0">
                <a:solidFill>
                  <a:schemeClr val="tx1"/>
                </a:solidFill>
                <a:latin typeface="Arial" pitchFamily="34" charset="0"/>
                <a:cs typeface="Arial" pitchFamily="34" charset="0"/>
              </a:rPr>
              <a:t>The final appearance of the system needs to be realistic to manage user expectations</a:t>
            </a:r>
            <a:endParaRPr lang="en-GB" sz="2000" dirty="0">
              <a:solidFill>
                <a:schemeClr val="tx1"/>
              </a:solidFill>
              <a:latin typeface="Arial" pitchFamily="34" charset="0"/>
              <a:cs typeface="Arial" pitchFamily="34" charset="0"/>
            </a:endParaRPr>
          </a:p>
        </p:txBody>
      </p:sp>
      <p:sp>
        <p:nvSpPr>
          <p:cNvPr id="6" name="Rectangle 5"/>
          <p:cNvSpPr/>
          <p:nvPr/>
        </p:nvSpPr>
        <p:spPr>
          <a:xfrm>
            <a:off x="3904841" y="1916646"/>
            <a:ext cx="970137" cy="1323439"/>
          </a:xfrm>
          <a:prstGeom prst="rect">
            <a:avLst/>
          </a:prstGeom>
          <a:noFill/>
        </p:spPr>
        <p:txBody>
          <a:bodyPr wrap="none" lIns="91440" tIns="45720" rIns="91440" bIns="45720">
            <a:spAutoFit/>
          </a:bodyPr>
          <a:lstStyle/>
          <a:p>
            <a:pPr algn="ctr"/>
            <a:r>
              <a:rPr lang="en-US" sz="8000" b="1" dirty="0" smtClean="0">
                <a:ln w="12700" cmpd="sng">
                  <a:solidFill>
                    <a:schemeClr val="accent6">
                      <a:lumMod val="50000"/>
                    </a:schemeClr>
                  </a:solidFill>
                  <a:prstDash val="solid"/>
                </a:ln>
                <a:solidFill>
                  <a:srgbClr val="00B050"/>
                </a:solidFill>
                <a:latin typeface="Wingdings 2" panose="05020102010507070707" pitchFamily="18" charset="2"/>
              </a:rPr>
              <a:t>P</a:t>
            </a:r>
            <a:endParaRPr lang="en-US" sz="8000" b="1" dirty="0">
              <a:ln w="12700" cmpd="sng">
                <a:solidFill>
                  <a:schemeClr val="accent6">
                    <a:lumMod val="50000"/>
                  </a:schemeClr>
                </a:solidFill>
                <a:prstDash val="solid"/>
              </a:ln>
              <a:solidFill>
                <a:srgbClr val="00B050"/>
              </a:solidFill>
              <a:latin typeface="Wingdings 2" panose="05020102010507070707" pitchFamily="18" charset="2"/>
            </a:endParaRPr>
          </a:p>
        </p:txBody>
      </p:sp>
      <p:sp>
        <p:nvSpPr>
          <p:cNvPr id="7" name="Rectangle 6"/>
          <p:cNvSpPr/>
          <p:nvPr/>
        </p:nvSpPr>
        <p:spPr>
          <a:xfrm>
            <a:off x="8061580" y="1727562"/>
            <a:ext cx="846706" cy="1323439"/>
          </a:xfrm>
          <a:prstGeom prst="rect">
            <a:avLst/>
          </a:prstGeom>
          <a:noFill/>
        </p:spPr>
        <p:txBody>
          <a:bodyPr wrap="none" lIns="91440" tIns="45720" rIns="91440" bIns="45720">
            <a:spAutoFit/>
          </a:bodyPr>
          <a:lstStyle/>
          <a:p>
            <a:pPr algn="ctr"/>
            <a:r>
              <a:rPr lang="en-US" sz="8000" b="1" dirty="0" smtClean="0">
                <a:ln w="12700" cmpd="sng">
                  <a:solidFill>
                    <a:srgbClr val="FF0000"/>
                  </a:solidFill>
                  <a:prstDash val="solid"/>
                </a:ln>
                <a:solidFill>
                  <a:srgbClr val="FF0000"/>
                </a:solidFill>
                <a:latin typeface="Wingdings 2" panose="05020102010507070707" pitchFamily="18" charset="2"/>
              </a:rPr>
              <a:t>O</a:t>
            </a:r>
            <a:endParaRPr lang="en-US" sz="8000" b="1" dirty="0">
              <a:ln w="12700" cmpd="sng">
                <a:solidFill>
                  <a:srgbClr val="FF0000"/>
                </a:solidFill>
                <a:prstDash val="solid"/>
              </a:ln>
              <a:solidFill>
                <a:srgbClr val="FF0000"/>
              </a:solidFill>
              <a:latin typeface="Wingdings 2" panose="05020102010507070707" pitchFamily="18" charset="2"/>
            </a:endParaRPr>
          </a:p>
        </p:txBody>
      </p:sp>
      <p:sp>
        <p:nvSpPr>
          <p:cNvPr id="9" name="Rounded Rectangle 8"/>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graphicFrame>
        <p:nvGraphicFramePr>
          <p:cNvPr id="14" name="Diagram 13"/>
          <p:cNvGraphicFramePr/>
          <p:nvPr>
            <p:extLst>
              <p:ext uri="{D42A27DB-BD31-4B8C-83A1-F6EECF244321}">
                <p14:modId xmlns:p14="http://schemas.microsoft.com/office/powerpoint/2010/main" val="2604757594"/>
              </p:ext>
            </p:extLst>
          </p:nvPr>
        </p:nvGraphicFramePr>
        <p:xfrm>
          <a:off x="235228" y="4773477"/>
          <a:ext cx="8673545" cy="1874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077385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Graphic spid="14"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sz="quarter" idx="15"/>
          </p:nvPr>
        </p:nvSpPr>
        <p:spPr/>
        <p:txBody>
          <a:bodyPr>
            <a:normAutofit/>
          </a:bodyPr>
          <a:lstStyle/>
          <a:p>
            <a:r>
              <a:rPr lang="en-GB" sz="2800" dirty="0" smtClean="0"/>
              <a:t>Questionnaires or Surveys</a:t>
            </a:r>
          </a:p>
          <a:p>
            <a:endParaRPr lang="en-GB" sz="2800" dirty="0" smtClean="0"/>
          </a:p>
          <a:p>
            <a:r>
              <a:rPr lang="en-GB" sz="2800" dirty="0" smtClean="0"/>
              <a:t>Special-purpose records</a:t>
            </a:r>
          </a:p>
          <a:p>
            <a:endParaRPr lang="en-GB" sz="2800" dirty="0" smtClean="0"/>
          </a:p>
          <a:p>
            <a:r>
              <a:rPr lang="en-GB" sz="2800" dirty="0" smtClean="0"/>
              <a:t>Activity sampling</a:t>
            </a:r>
          </a:p>
          <a:p>
            <a:endParaRPr lang="en-GB" sz="2800" dirty="0" smtClean="0"/>
          </a:p>
          <a:p>
            <a:pPr>
              <a:spcAft>
                <a:spcPts val="1200"/>
              </a:spcAft>
            </a:pPr>
            <a:r>
              <a:rPr lang="en-GB" sz="2800" dirty="0" smtClean="0"/>
              <a:t>Document Analysis</a:t>
            </a:r>
            <a:endParaRPr lang="en-GB" sz="2800" dirty="0"/>
          </a:p>
          <a:p>
            <a:endParaRPr lang="en-GB" dirty="0" smtClean="0"/>
          </a:p>
        </p:txBody>
      </p:sp>
      <p:sp>
        <p:nvSpPr>
          <p:cNvPr id="65538" name="Rectangle 2"/>
          <p:cNvSpPr>
            <a:spLocks noGrp="1" noChangeArrowheads="1"/>
          </p:cNvSpPr>
          <p:nvPr>
            <p:ph type="title"/>
          </p:nvPr>
        </p:nvSpPr>
        <p:spPr/>
        <p:txBody>
          <a:bodyPr/>
          <a:lstStyle/>
          <a:p>
            <a:r>
              <a:rPr lang="en-GB" dirty="0" smtClean="0"/>
              <a:t>Quantitative Approaches</a:t>
            </a:r>
          </a:p>
        </p:txBody>
      </p:sp>
      <p:pic>
        <p:nvPicPr>
          <p:cNvPr id="5" name="Picture 4" descr="abucus.png"/>
          <p:cNvPicPr>
            <a:picLocks noChangeAspect="1"/>
          </p:cNvPicPr>
          <p:nvPr/>
        </p:nvPicPr>
        <p:blipFill>
          <a:blip r:embed="rId3" cstate="print"/>
          <a:stretch>
            <a:fillRect/>
          </a:stretch>
        </p:blipFill>
        <p:spPr>
          <a:xfrm>
            <a:off x="5401536" y="2333781"/>
            <a:ext cx="2867020" cy="2404752"/>
          </a:xfrm>
          <a:prstGeom prst="rect">
            <a:avLst/>
          </a:prstGeom>
        </p:spPr>
      </p:pic>
      <p:sp>
        <p:nvSpPr>
          <p:cNvPr id="6" name="Rounded Rectangle 5"/>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Suitability of Techniques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185049711"/>
              </p:ext>
            </p:extLst>
          </p:nvPr>
        </p:nvGraphicFramePr>
        <p:xfrm>
          <a:off x="0" y="1198337"/>
          <a:ext cx="9143999" cy="4945310"/>
        </p:xfrm>
        <a:graphic>
          <a:graphicData uri="http://schemas.openxmlformats.org/drawingml/2006/table">
            <a:tbl>
              <a:tblPr firstRow="1" bandRow="1">
                <a:tableStyleId>{5C22544A-7EE6-4342-B048-85BDC9FD1C3A}</a:tableStyleId>
              </a:tblPr>
              <a:tblGrid>
                <a:gridCol w="3126937"/>
                <a:gridCol w="2561911"/>
                <a:gridCol w="1829936"/>
                <a:gridCol w="1625215"/>
              </a:tblGrid>
              <a:tr h="609012">
                <a:tc>
                  <a:txBody>
                    <a:bodyPr/>
                    <a:lstStyle/>
                    <a:p>
                      <a:r>
                        <a:rPr lang="en-GB" dirty="0" smtClean="0"/>
                        <a:t>Investigation technique</a:t>
                      </a:r>
                      <a:endParaRPr lang="en-GB" dirty="0"/>
                    </a:p>
                  </a:txBody>
                  <a:tcPr/>
                </a:tc>
                <a:tc>
                  <a:txBody>
                    <a:bodyPr/>
                    <a:lstStyle/>
                    <a:p>
                      <a:r>
                        <a:rPr lang="en-GB" dirty="0" smtClean="0"/>
                        <a:t>Understanding the situation</a:t>
                      </a:r>
                      <a:endParaRPr lang="en-GB" dirty="0"/>
                    </a:p>
                  </a:txBody>
                  <a:tcPr/>
                </a:tc>
                <a:tc>
                  <a:txBody>
                    <a:bodyPr/>
                    <a:lstStyle/>
                    <a:p>
                      <a:r>
                        <a:rPr lang="en-GB" dirty="0" smtClean="0"/>
                        <a:t>Waterfall</a:t>
                      </a:r>
                      <a:endParaRPr lang="en-GB" dirty="0"/>
                    </a:p>
                  </a:txBody>
                  <a:tcPr/>
                </a:tc>
                <a:tc>
                  <a:txBody>
                    <a:bodyPr/>
                    <a:lstStyle/>
                    <a:p>
                      <a:r>
                        <a:rPr lang="en-GB" dirty="0" smtClean="0"/>
                        <a:t>Agile</a:t>
                      </a:r>
                      <a:endParaRPr lang="en-GB" dirty="0"/>
                    </a:p>
                  </a:txBody>
                  <a:tcPr/>
                </a:tc>
              </a:tr>
              <a:tr h="348007">
                <a:tc>
                  <a:txBody>
                    <a:bodyPr/>
                    <a:lstStyle/>
                    <a:p>
                      <a:r>
                        <a:rPr lang="en-GB" dirty="0" smtClean="0"/>
                        <a:t>Interview</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r>
              <a:tr h="348007">
                <a:tc>
                  <a:txBody>
                    <a:bodyPr/>
                    <a:lstStyle/>
                    <a:p>
                      <a:r>
                        <a:rPr lang="en-GB" dirty="0" smtClean="0"/>
                        <a:t>Observation</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a:t>
                      </a:r>
                      <a:endParaRPr lang="en-GB" b="1" dirty="0">
                        <a:latin typeface="Wingdings 2" panose="05020102010507070707" pitchFamily="18" charset="2"/>
                      </a:endParaRPr>
                    </a:p>
                  </a:txBody>
                  <a:tcPr/>
                </a:tc>
              </a:tr>
              <a:tr h="348007">
                <a:tc>
                  <a:txBody>
                    <a:bodyPr/>
                    <a:lstStyle/>
                    <a:p>
                      <a:r>
                        <a:rPr lang="en-GB" dirty="0" smtClean="0"/>
                        <a:t>Shadowing</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a:t>
                      </a:r>
                      <a:endParaRPr lang="en-GB" b="1" dirty="0">
                        <a:latin typeface="Wingdings 2" panose="05020102010507070707" pitchFamily="18" charset="2"/>
                      </a:endParaRPr>
                    </a:p>
                  </a:txBody>
                  <a:tcPr/>
                </a:tc>
              </a:tr>
              <a:tr h="348007">
                <a:tc>
                  <a:txBody>
                    <a:bodyPr/>
                    <a:lstStyle/>
                    <a:p>
                      <a:r>
                        <a:rPr lang="en-GB" dirty="0" smtClean="0"/>
                        <a:t>Workshop</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r>
              <a:tr h="348007">
                <a:tc>
                  <a:txBody>
                    <a:bodyPr/>
                    <a:lstStyle/>
                    <a:p>
                      <a:r>
                        <a:rPr lang="en-GB" dirty="0" smtClean="0"/>
                        <a:t>Hothousing</a:t>
                      </a:r>
                      <a:endParaRPr lang="en-GB" dirty="0"/>
                    </a:p>
                  </a:txBody>
                  <a:tcPr/>
                </a:tc>
                <a:tc>
                  <a:txBody>
                    <a:bodyPr/>
                    <a:lstStyle/>
                    <a:p>
                      <a:pPr algn="ctr"/>
                      <a:r>
                        <a:rPr lang="en-GB" b="1" dirty="0" smtClean="0">
                          <a:latin typeface="Wingdings 2" panose="05020102010507070707" pitchFamily="18" charset="2"/>
                        </a:rPr>
                        <a:t>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O</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r>
              <a:tr h="348007">
                <a:tc>
                  <a:txBody>
                    <a:bodyPr/>
                    <a:lstStyle/>
                    <a:p>
                      <a:r>
                        <a:rPr lang="en-GB" dirty="0" smtClean="0"/>
                        <a:t>Scenarios</a:t>
                      </a:r>
                      <a:endParaRPr lang="en-GB" dirty="0"/>
                    </a:p>
                  </a:txBody>
                  <a:tcPr/>
                </a:tc>
                <a:tc>
                  <a:txBody>
                    <a:bodyPr/>
                    <a:lstStyle/>
                    <a:p>
                      <a:pPr algn="ctr"/>
                      <a:r>
                        <a:rPr lang="en-GB" b="1" dirty="0" smtClean="0">
                          <a:latin typeface="Wingdings 2" panose="05020102010507070707" pitchFamily="18" charset="2"/>
                        </a:rPr>
                        <a:t>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r>
              <a:tr h="348007">
                <a:tc>
                  <a:txBody>
                    <a:bodyPr/>
                    <a:lstStyle/>
                    <a:p>
                      <a:r>
                        <a:rPr lang="en-GB" dirty="0" smtClean="0"/>
                        <a:t>Prototyping</a:t>
                      </a:r>
                      <a:endParaRPr lang="en-GB" dirty="0"/>
                    </a:p>
                  </a:txBody>
                  <a:tcPr/>
                </a:tc>
                <a:tc>
                  <a:txBody>
                    <a:bodyPr/>
                    <a:lstStyle/>
                    <a:p>
                      <a:pPr algn="ctr"/>
                      <a:r>
                        <a:rPr lang="en-GB" b="1" dirty="0" smtClean="0">
                          <a:latin typeface="Wingdings 2" panose="05020102010507070707" pitchFamily="18" charset="2"/>
                        </a:rPr>
                        <a:t>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r>
              <a:tr h="348007">
                <a:tc>
                  <a:txBody>
                    <a:bodyPr/>
                    <a:lstStyle/>
                    <a:p>
                      <a:r>
                        <a:rPr lang="en-GB" dirty="0" smtClean="0"/>
                        <a:t>Questionnaires</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O</a:t>
                      </a:r>
                      <a:endParaRPr lang="en-GB" b="1" dirty="0">
                        <a:latin typeface="Wingdings 2" panose="05020102010507070707" pitchFamily="18" charset="2"/>
                      </a:endParaRPr>
                    </a:p>
                  </a:txBody>
                  <a:tcPr/>
                </a:tc>
              </a:tr>
              <a:tr h="447969">
                <a:tc>
                  <a:txBody>
                    <a:bodyPr/>
                    <a:lstStyle/>
                    <a:p>
                      <a:r>
                        <a:rPr lang="en-GB" dirty="0" smtClean="0"/>
                        <a:t>Special Purpose Records</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O</a:t>
                      </a:r>
                      <a:endParaRPr lang="en-GB" b="1" dirty="0">
                        <a:latin typeface="Wingdings 2" panose="05020102010507070707" pitchFamily="18" charset="2"/>
                      </a:endParaRPr>
                    </a:p>
                  </a:txBody>
                  <a:tcPr/>
                </a:tc>
              </a:tr>
              <a:tr h="348007">
                <a:tc>
                  <a:txBody>
                    <a:bodyPr/>
                    <a:lstStyle/>
                    <a:p>
                      <a:r>
                        <a:rPr lang="en-GB" dirty="0" smtClean="0"/>
                        <a:t>Activity</a:t>
                      </a:r>
                      <a:r>
                        <a:rPr lang="en-GB" baseline="0" dirty="0" smtClean="0"/>
                        <a:t> Sampling</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O</a:t>
                      </a:r>
                      <a:endParaRPr lang="en-GB" b="1" dirty="0">
                        <a:latin typeface="Wingdings 2" panose="05020102010507070707" pitchFamily="18" charset="2"/>
                      </a:endParaRPr>
                    </a:p>
                  </a:txBody>
                  <a:tcPr/>
                </a:tc>
              </a:tr>
              <a:tr h="565421">
                <a:tc>
                  <a:txBody>
                    <a:bodyPr/>
                    <a:lstStyle/>
                    <a:p>
                      <a:r>
                        <a:rPr lang="en-GB" dirty="0" smtClean="0"/>
                        <a:t>Document Analysis</a:t>
                      </a:r>
                      <a:endParaRPr lang="en-GB" dirty="0"/>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PP</a:t>
                      </a:r>
                      <a:endParaRPr lang="en-GB" b="1" dirty="0">
                        <a:latin typeface="Wingdings 2" panose="05020102010507070707" pitchFamily="18" charset="2"/>
                      </a:endParaRPr>
                    </a:p>
                  </a:txBody>
                  <a:tcPr/>
                </a:tc>
                <a:tc>
                  <a:txBody>
                    <a:bodyPr/>
                    <a:lstStyle/>
                    <a:p>
                      <a:pPr algn="ctr"/>
                      <a:r>
                        <a:rPr lang="en-GB" b="1" dirty="0" smtClean="0">
                          <a:latin typeface="Wingdings 2" panose="05020102010507070707" pitchFamily="18" charset="2"/>
                        </a:rPr>
                        <a:t>O</a:t>
                      </a:r>
                      <a:endParaRPr lang="en-GB" b="1" dirty="0">
                        <a:latin typeface="Wingdings 2" panose="05020102010507070707" pitchFamily="18" charset="2"/>
                      </a:endParaRPr>
                    </a:p>
                  </a:txBody>
                  <a:tcPr/>
                </a:tc>
              </a:tr>
            </a:tbl>
          </a:graphicData>
        </a:graphic>
      </p:graphicFrame>
      <p:sp>
        <p:nvSpPr>
          <p:cNvPr id="6" name="Rounded Rectangle 5"/>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26205543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type="body" sz="quarter" idx="15"/>
          </p:nvPr>
        </p:nvSpPr>
        <p:spPr/>
        <p:txBody>
          <a:bodyPr>
            <a:normAutofit/>
          </a:bodyPr>
          <a:lstStyle/>
          <a:p>
            <a:r>
              <a:rPr lang="en-GB" dirty="0" smtClean="0"/>
              <a:t>Once </a:t>
            </a:r>
            <a:r>
              <a:rPr lang="en-GB" dirty="0"/>
              <a:t>investigated, findings need to be recorded</a:t>
            </a:r>
          </a:p>
          <a:p>
            <a:pPr lvl="1"/>
            <a:r>
              <a:rPr lang="en-GB" dirty="0"/>
              <a:t>Written reports for formal documentation</a:t>
            </a:r>
          </a:p>
          <a:p>
            <a:endParaRPr lang="en-GB" dirty="0" smtClean="0"/>
          </a:p>
          <a:p>
            <a:r>
              <a:rPr lang="en-GB" dirty="0" smtClean="0"/>
              <a:t>Graphical </a:t>
            </a:r>
            <a:r>
              <a:rPr lang="en-GB" dirty="0"/>
              <a:t>techniques are quicker to produce. Examples are: </a:t>
            </a:r>
          </a:p>
          <a:p>
            <a:pPr lvl="1"/>
            <a:r>
              <a:rPr lang="en-GB" dirty="0"/>
              <a:t>Rich pictures</a:t>
            </a:r>
          </a:p>
          <a:p>
            <a:pPr lvl="1"/>
            <a:r>
              <a:rPr lang="en-GB" dirty="0"/>
              <a:t>Mind maps</a:t>
            </a:r>
          </a:p>
          <a:p>
            <a:pPr lvl="1"/>
            <a:endParaRPr lang="en-GB" dirty="0" smtClean="0"/>
          </a:p>
          <a:p>
            <a:pPr lvl="1"/>
            <a:r>
              <a:rPr lang="en-GB" dirty="0" smtClean="0"/>
              <a:t>Also useful, </a:t>
            </a:r>
            <a:r>
              <a:rPr lang="en-GB" dirty="0"/>
              <a:t>but not in the syllabus:</a:t>
            </a:r>
          </a:p>
          <a:p>
            <a:pPr lvl="2"/>
            <a:r>
              <a:rPr lang="en-GB" dirty="0"/>
              <a:t>Business process models</a:t>
            </a:r>
          </a:p>
          <a:p>
            <a:pPr lvl="2"/>
            <a:r>
              <a:rPr lang="en-GB" dirty="0"/>
              <a:t>Spaghetti maps</a:t>
            </a:r>
          </a:p>
          <a:p>
            <a:pPr lvl="2"/>
            <a:r>
              <a:rPr lang="en-GB" dirty="0"/>
              <a:t>Fishbone (Ishikawa) diagrams</a:t>
            </a:r>
          </a:p>
          <a:p>
            <a:pPr lvl="2"/>
            <a:r>
              <a:rPr lang="en-GB" dirty="0"/>
              <a:t>Business needs log</a:t>
            </a:r>
          </a:p>
          <a:p>
            <a:endParaRPr lang="en-GB" dirty="0"/>
          </a:p>
        </p:txBody>
      </p:sp>
      <p:sp>
        <p:nvSpPr>
          <p:cNvPr id="10242" name="Title 1"/>
          <p:cNvSpPr>
            <a:spLocks noGrp="1"/>
          </p:cNvSpPr>
          <p:nvPr>
            <p:ph type="title"/>
          </p:nvPr>
        </p:nvSpPr>
        <p:spPr/>
        <p:txBody>
          <a:bodyPr/>
          <a:lstStyle/>
          <a:p>
            <a:r>
              <a:rPr lang="en-GB" dirty="0" smtClean="0"/>
              <a:t>Documenting the Current Situation</a:t>
            </a:r>
          </a:p>
        </p:txBody>
      </p:sp>
      <p:sp>
        <p:nvSpPr>
          <p:cNvPr id="4" name="Rounded Rectangle 3"/>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1602277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142844" y="357166"/>
            <a:ext cx="7207525" cy="500400"/>
          </a:xfrm>
        </p:spPr>
        <p:txBody>
          <a:bodyPr>
            <a:normAutofit fontScale="90000"/>
          </a:bodyPr>
          <a:lstStyle/>
          <a:p>
            <a:pPr eaLnBrk="1" hangingPunct="1"/>
            <a:r>
              <a:rPr lang="en-US" dirty="0" smtClean="0"/>
              <a:t>Documenting the Current Business Situation  - Rich Pictures</a:t>
            </a:r>
            <a:endParaRPr lang="en-GB"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784" y="1002324"/>
            <a:ext cx="8212015" cy="5655402"/>
          </a:xfrm>
          <a:prstGeom prst="rect">
            <a:avLst/>
          </a:prstGeom>
        </p:spPr>
      </p:pic>
      <p:sp>
        <p:nvSpPr>
          <p:cNvPr id="4" name="Rounded Rectangle 3"/>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Course Contents</a:t>
            </a:r>
            <a:endParaRPr lang="en-GB" dirty="0"/>
          </a:p>
        </p:txBody>
      </p:sp>
      <p:graphicFrame>
        <p:nvGraphicFramePr>
          <p:cNvPr id="5" name="Diagram 4"/>
          <p:cNvGraphicFramePr/>
          <p:nvPr>
            <p:extLst>
              <p:ext uri="{D42A27DB-BD31-4B8C-83A1-F6EECF244321}">
                <p14:modId xmlns:p14="http://schemas.microsoft.com/office/powerpoint/2010/main" val="2160900739"/>
              </p:ext>
            </p:extLst>
          </p:nvPr>
        </p:nvGraphicFramePr>
        <p:xfrm>
          <a:off x="213186" y="928670"/>
          <a:ext cx="8786844" cy="52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p:txBody>
          <a:bodyPr/>
          <a:lstStyle/>
          <a:p>
            <a:r>
              <a:rPr lang="en-GB" dirty="0" smtClean="0"/>
              <a:t>Documenting </a:t>
            </a:r>
            <a:r>
              <a:rPr lang="en-GB" dirty="0"/>
              <a:t>T</a:t>
            </a:r>
            <a:r>
              <a:rPr lang="en-GB" dirty="0" smtClean="0"/>
              <a:t>echniques – Mind Maps</a:t>
            </a:r>
          </a:p>
        </p:txBody>
      </p:sp>
      <p:pic>
        <p:nvPicPr>
          <p:cNvPr id="69636" name="Picture 8"/>
          <p:cNvPicPr>
            <a:picLocks noChangeAspect="1" noChangeArrowheads="1"/>
          </p:cNvPicPr>
          <p:nvPr/>
        </p:nvPicPr>
        <p:blipFill>
          <a:blip r:embed="rId3" cstate="print"/>
          <a:srcRect/>
          <a:stretch>
            <a:fillRect/>
          </a:stretch>
        </p:blipFill>
        <p:spPr bwMode="auto">
          <a:xfrm>
            <a:off x="142844" y="1255713"/>
            <a:ext cx="8315356" cy="5438775"/>
          </a:xfrm>
          <a:prstGeom prst="rect">
            <a:avLst/>
          </a:prstGeom>
          <a:noFill/>
          <a:ln w="9525">
            <a:noFill/>
            <a:miter lim="800000"/>
            <a:headEnd/>
            <a:tailEnd/>
          </a:ln>
        </p:spPr>
      </p:pic>
      <p:sp>
        <p:nvSpPr>
          <p:cNvPr id="5" name="Rounded Rectangle 4"/>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4</a:t>
            </a:r>
            <a:endParaRPr lang="en-GB" dirty="0"/>
          </a:p>
        </p:txBody>
      </p:sp>
      <p:graphicFrame>
        <p:nvGraphicFramePr>
          <p:cNvPr id="5" name="Diagram 4"/>
          <p:cNvGraphicFramePr/>
          <p:nvPr>
            <p:extLst>
              <p:ext uri="{D42A27DB-BD31-4B8C-83A1-F6EECF244321}">
                <p14:modId xmlns:p14="http://schemas.microsoft.com/office/powerpoint/2010/main" val="1814167617"/>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6" name="Rounded Rectangle 5"/>
          <p:cNvSpPr/>
          <p:nvPr/>
        </p:nvSpPr>
        <p:spPr>
          <a:xfrm>
            <a:off x="7519256" y="343311"/>
            <a:ext cx="1498600" cy="838200"/>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Investigate Situation</a:t>
            </a:r>
          </a:p>
        </p:txBody>
      </p:sp>
    </p:spTree>
    <p:extLst>
      <p:ext uri="{BB962C8B-B14F-4D97-AF65-F5344CB8AC3E}">
        <p14:creationId xmlns:p14="http://schemas.microsoft.com/office/powerpoint/2010/main" val="35084495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sz="quarter" idx="15"/>
          </p:nvPr>
        </p:nvSpPr>
        <p:spPr>
          <a:xfrm>
            <a:off x="142844" y="962292"/>
            <a:ext cx="8786844" cy="5214974"/>
          </a:xfrm>
        </p:spPr>
        <p:txBody>
          <a:bodyPr/>
          <a:lstStyle/>
          <a:p>
            <a:pPr>
              <a:buFontTx/>
              <a:buNone/>
            </a:pPr>
            <a:r>
              <a:rPr lang="en-GB" dirty="0" smtClean="0"/>
              <a:t>Business Analysis Process Model : Consider </a:t>
            </a:r>
            <a:r>
              <a:rPr lang="en-GB" dirty="0"/>
              <a:t>P</a:t>
            </a:r>
            <a:r>
              <a:rPr lang="en-GB" dirty="0" smtClean="0"/>
              <a:t>erspectives </a:t>
            </a:r>
          </a:p>
        </p:txBody>
      </p:sp>
      <p:sp>
        <p:nvSpPr>
          <p:cNvPr id="83970" name="Rectangle 2"/>
          <p:cNvSpPr>
            <a:spLocks noGrp="1" noChangeArrowheads="1"/>
          </p:cNvSpPr>
          <p:nvPr>
            <p:ph type="title"/>
          </p:nvPr>
        </p:nvSpPr>
        <p:spPr/>
        <p:txBody>
          <a:bodyPr/>
          <a:lstStyle/>
          <a:p>
            <a:r>
              <a:rPr lang="en-GB" dirty="0"/>
              <a:t>6. </a:t>
            </a:r>
            <a:r>
              <a:rPr lang="en-GB" dirty="0" smtClean="0"/>
              <a:t>Stakeholder </a:t>
            </a:r>
            <a:r>
              <a:rPr lang="en-GB" dirty="0"/>
              <a:t>A</a:t>
            </a:r>
            <a:r>
              <a:rPr lang="en-GB" dirty="0" smtClean="0"/>
              <a:t>nalysis </a:t>
            </a:r>
            <a:r>
              <a:rPr lang="en-GB" dirty="0"/>
              <a:t>and M</a:t>
            </a:r>
            <a:r>
              <a:rPr lang="en-GB" dirty="0" smtClean="0"/>
              <a:t>anagement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732" y="3662379"/>
            <a:ext cx="5643226" cy="29955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407" y="1478544"/>
            <a:ext cx="6970169" cy="1996480"/>
          </a:xfrm>
          <a:prstGeom prst="rect">
            <a:avLst/>
          </a:prstGeom>
        </p:spPr>
      </p:pic>
      <p:sp>
        <p:nvSpPr>
          <p:cNvPr id="7" name="Rounded Rectangle 6"/>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5"/>
          </p:nvPr>
        </p:nvSpPr>
        <p:spPr>
          <a:xfrm>
            <a:off x="142846" y="928669"/>
            <a:ext cx="8921221" cy="5718873"/>
          </a:xfrm>
        </p:spPr>
        <p:txBody>
          <a:bodyPr>
            <a:normAutofit/>
          </a:bodyPr>
          <a:lstStyle/>
          <a:p>
            <a:pPr marL="279400" indent="-279400">
              <a:lnSpc>
                <a:spcPct val="200000"/>
              </a:lnSpc>
              <a:spcBef>
                <a:spcPct val="20000"/>
              </a:spcBef>
              <a:spcAft>
                <a:spcPct val="5000"/>
              </a:spcAft>
              <a:buClr>
                <a:schemeClr val="bg1">
                  <a:lumMod val="65000"/>
                </a:schemeClr>
              </a:buClr>
              <a:defRPr/>
            </a:pPr>
            <a:r>
              <a:rPr lang="en-GB" dirty="0" smtClean="0"/>
              <a:t>Stakeholder categories and identification </a:t>
            </a:r>
          </a:p>
          <a:p>
            <a:pPr marL="279400" indent="-279400">
              <a:lnSpc>
                <a:spcPct val="200000"/>
              </a:lnSpc>
              <a:spcBef>
                <a:spcPct val="20000"/>
              </a:spcBef>
              <a:spcAft>
                <a:spcPct val="5000"/>
              </a:spcAft>
              <a:buClr>
                <a:schemeClr val="bg1">
                  <a:lumMod val="65000"/>
                </a:schemeClr>
              </a:buClr>
              <a:defRPr/>
            </a:pPr>
            <a:r>
              <a:rPr lang="en-GB" dirty="0" smtClean="0"/>
              <a:t>Analysing stakeholders </a:t>
            </a:r>
          </a:p>
          <a:p>
            <a:pPr marL="279400" indent="-279400">
              <a:lnSpc>
                <a:spcPct val="200000"/>
              </a:lnSpc>
              <a:spcBef>
                <a:spcPct val="20000"/>
              </a:spcBef>
              <a:spcAft>
                <a:spcPct val="5000"/>
              </a:spcAft>
              <a:buClr>
                <a:schemeClr val="bg1">
                  <a:lumMod val="65000"/>
                </a:schemeClr>
              </a:buClr>
              <a:defRPr/>
            </a:pPr>
            <a:r>
              <a:rPr lang="en-GB" dirty="0" smtClean="0"/>
              <a:t>Stakeholder management strategies </a:t>
            </a:r>
          </a:p>
          <a:p>
            <a:pPr marL="279400" indent="-279400">
              <a:lnSpc>
                <a:spcPct val="200000"/>
              </a:lnSpc>
              <a:spcBef>
                <a:spcPct val="20000"/>
              </a:spcBef>
              <a:spcAft>
                <a:spcPct val="5000"/>
              </a:spcAft>
              <a:buClr>
                <a:schemeClr val="bg1">
                  <a:lumMod val="65000"/>
                </a:schemeClr>
              </a:buClr>
              <a:defRPr/>
            </a:pPr>
            <a:r>
              <a:rPr lang="en-GB" dirty="0" smtClean="0"/>
              <a:t>Managing stakeholders for communication </a:t>
            </a:r>
          </a:p>
          <a:p>
            <a:pPr marL="279400" indent="-279400">
              <a:lnSpc>
                <a:spcPct val="200000"/>
              </a:lnSpc>
              <a:spcBef>
                <a:spcPct val="20000"/>
              </a:spcBef>
              <a:spcAft>
                <a:spcPct val="5000"/>
              </a:spcAft>
              <a:buClr>
                <a:schemeClr val="bg1">
                  <a:lumMod val="65000"/>
                </a:schemeClr>
              </a:buClr>
              <a:defRPr/>
            </a:pPr>
            <a:r>
              <a:rPr lang="en-GB" dirty="0" smtClean="0"/>
              <a:t>Understanding stakeholder perspectives</a:t>
            </a:r>
          </a:p>
          <a:p>
            <a:pPr marL="279400" indent="-279400">
              <a:lnSpc>
                <a:spcPct val="200000"/>
              </a:lnSpc>
              <a:spcBef>
                <a:spcPct val="20000"/>
              </a:spcBef>
              <a:spcAft>
                <a:spcPct val="5000"/>
              </a:spcAft>
              <a:buClr>
                <a:schemeClr val="bg1">
                  <a:lumMod val="65000"/>
                </a:schemeClr>
              </a:buClr>
              <a:defRPr/>
            </a:pPr>
            <a:r>
              <a:rPr lang="en-GB" dirty="0" smtClean="0"/>
              <a:t>Business activity models</a:t>
            </a:r>
          </a:p>
          <a:p>
            <a:pPr>
              <a:defRPr/>
            </a:pPr>
            <a:endParaRPr lang="en-GB" dirty="0"/>
          </a:p>
        </p:txBody>
      </p:sp>
      <p:sp>
        <p:nvSpPr>
          <p:cNvPr id="74756" name="Rectangle 4"/>
          <p:cNvSpPr>
            <a:spLocks noGrp="1" noChangeArrowheads="1"/>
          </p:cNvSpPr>
          <p:nvPr>
            <p:ph type="title"/>
          </p:nvPr>
        </p:nvSpPr>
        <p:spPr/>
        <p:txBody>
          <a:bodyPr/>
          <a:lstStyle/>
          <a:p>
            <a:r>
              <a:rPr lang="en-GB" dirty="0" smtClean="0"/>
              <a:t>Stakeholder Analysis and Management</a:t>
            </a:r>
          </a:p>
        </p:txBody>
      </p:sp>
      <p:sp>
        <p:nvSpPr>
          <p:cNvPr id="74755"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7" name="Rounded Rectangle 6"/>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Content Placeholder 8"/>
          <p:cNvSpPr>
            <a:spLocks noGrp="1"/>
          </p:cNvSpPr>
          <p:nvPr>
            <p:ph type="body" sz="quarter" idx="15"/>
          </p:nvPr>
        </p:nvSpPr>
        <p:spPr/>
        <p:txBody>
          <a:bodyPr/>
          <a:lstStyle/>
          <a:p>
            <a:pPr>
              <a:buFontTx/>
              <a:buNone/>
            </a:pPr>
            <a:r>
              <a:rPr lang="en-GB" dirty="0" smtClean="0"/>
              <a:t>Q: “What colour is the beach ball?”</a:t>
            </a:r>
          </a:p>
          <a:p>
            <a:endParaRPr lang="en-GB" dirty="0" smtClean="0"/>
          </a:p>
        </p:txBody>
      </p:sp>
      <p:sp>
        <p:nvSpPr>
          <p:cNvPr id="75778" name="Rectangle 2"/>
          <p:cNvSpPr>
            <a:spLocks noGrp="1" noChangeArrowheads="1"/>
          </p:cNvSpPr>
          <p:nvPr>
            <p:ph type="title"/>
          </p:nvPr>
        </p:nvSpPr>
        <p:spPr/>
        <p:txBody>
          <a:bodyPr/>
          <a:lstStyle/>
          <a:p>
            <a:r>
              <a:rPr lang="en-GB" dirty="0" smtClean="0"/>
              <a:t>Stakeholder Analysis and Management</a:t>
            </a:r>
          </a:p>
        </p:txBody>
      </p:sp>
      <p:pic>
        <p:nvPicPr>
          <p:cNvPr id="75780" name="Picture 3"/>
          <p:cNvPicPr>
            <a:picLocks noChangeAspect="1" noChangeArrowheads="1"/>
          </p:cNvPicPr>
          <p:nvPr/>
        </p:nvPicPr>
        <p:blipFill>
          <a:blip r:embed="rId3" cstate="print"/>
          <a:stretch>
            <a:fillRect/>
          </a:stretch>
        </p:blipFill>
        <p:spPr bwMode="auto">
          <a:xfrm>
            <a:off x="2316502" y="3397436"/>
            <a:ext cx="3726484" cy="3160712"/>
          </a:xfrm>
          <a:prstGeom prst="rect">
            <a:avLst/>
          </a:prstGeom>
          <a:noFill/>
          <a:ln w="9525">
            <a:noFill/>
            <a:miter lim="800000"/>
            <a:headEnd/>
            <a:tailEnd/>
          </a:ln>
        </p:spPr>
      </p:pic>
      <p:sp>
        <p:nvSpPr>
          <p:cNvPr id="1597444" name="AutoShape 4"/>
          <p:cNvSpPr>
            <a:spLocks noChangeArrowheads="1"/>
          </p:cNvSpPr>
          <p:nvPr/>
        </p:nvSpPr>
        <p:spPr bwMode="auto">
          <a:xfrm>
            <a:off x="5292213" y="1266470"/>
            <a:ext cx="3060479" cy="1616224"/>
          </a:xfrm>
          <a:prstGeom prst="cloudCallout">
            <a:avLst>
              <a:gd name="adj1" fmla="val -32958"/>
              <a:gd name="adj2" fmla="val 74681"/>
            </a:avLst>
          </a:prstGeom>
          <a:solidFill>
            <a:srgbClr val="E1E8F6"/>
          </a:solidFill>
          <a:ln w="9525">
            <a:noFill/>
            <a:round/>
            <a:headEnd/>
            <a:tailEnd/>
          </a:ln>
        </p:spPr>
        <p:txBody>
          <a:bodyPr anchor="ctr"/>
          <a:lstStyle/>
          <a:p>
            <a:pPr algn="ctr" eaLnBrk="0" hangingPunct="0">
              <a:spcBef>
                <a:spcPct val="30000"/>
              </a:spcBef>
            </a:pPr>
            <a:r>
              <a:rPr lang="en-GB" sz="2000" b="1" dirty="0" smtClean="0">
                <a:solidFill>
                  <a:srgbClr val="134183"/>
                </a:solidFill>
                <a:latin typeface="Arial Narrow" pitchFamily="34" charset="0"/>
              </a:rPr>
              <a:t> </a:t>
            </a:r>
            <a:r>
              <a:rPr lang="en-GB" sz="2000" b="1" dirty="0">
                <a:solidFill>
                  <a:srgbClr val="134183"/>
                </a:solidFill>
                <a:latin typeface="Arial Narrow" pitchFamily="34" charset="0"/>
              </a:rPr>
              <a:t>“Red</a:t>
            </a:r>
            <a:r>
              <a:rPr lang="en-GB" sz="2000" dirty="0">
                <a:latin typeface="Arial Narrow" pitchFamily="34" charset="0"/>
              </a:rPr>
              <a:t>”</a:t>
            </a:r>
          </a:p>
        </p:txBody>
      </p:sp>
      <p:sp>
        <p:nvSpPr>
          <p:cNvPr id="1597445" name="AutoShape 5"/>
          <p:cNvSpPr>
            <a:spLocks noChangeArrowheads="1"/>
          </p:cNvSpPr>
          <p:nvPr/>
        </p:nvSpPr>
        <p:spPr bwMode="auto">
          <a:xfrm>
            <a:off x="5962212" y="3791275"/>
            <a:ext cx="3015530" cy="1727200"/>
          </a:xfrm>
          <a:prstGeom prst="cloudCallout">
            <a:avLst>
              <a:gd name="adj1" fmla="val -49648"/>
              <a:gd name="adj2" fmla="val 63236"/>
            </a:avLst>
          </a:prstGeom>
          <a:solidFill>
            <a:srgbClr val="E1E8F6"/>
          </a:solidFill>
          <a:ln w="9525">
            <a:noFill/>
            <a:round/>
            <a:headEnd/>
            <a:tailEnd/>
          </a:ln>
        </p:spPr>
        <p:txBody>
          <a:bodyPr anchor="ctr"/>
          <a:lstStyle/>
          <a:p>
            <a:pPr algn="ctr" eaLnBrk="0" hangingPunct="0">
              <a:spcBef>
                <a:spcPct val="30000"/>
              </a:spcBef>
            </a:pPr>
            <a:r>
              <a:rPr lang="en-GB" sz="2000" b="1" dirty="0" smtClean="0">
                <a:solidFill>
                  <a:srgbClr val="134183"/>
                </a:solidFill>
                <a:latin typeface="Arial Narrow" pitchFamily="34" charset="0"/>
              </a:rPr>
              <a:t> </a:t>
            </a:r>
            <a:r>
              <a:rPr lang="en-GB" sz="2000" b="1" dirty="0">
                <a:solidFill>
                  <a:srgbClr val="134183"/>
                </a:solidFill>
                <a:latin typeface="Arial Narrow" pitchFamily="34" charset="0"/>
              </a:rPr>
              <a:t>“Blue”</a:t>
            </a:r>
          </a:p>
        </p:txBody>
      </p:sp>
      <p:grpSp>
        <p:nvGrpSpPr>
          <p:cNvPr id="9" name="Group 8"/>
          <p:cNvGrpSpPr/>
          <p:nvPr/>
        </p:nvGrpSpPr>
        <p:grpSpPr>
          <a:xfrm>
            <a:off x="155783" y="1934307"/>
            <a:ext cx="2919724" cy="1913297"/>
            <a:chOff x="155783" y="1769527"/>
            <a:chExt cx="2950102" cy="2078078"/>
          </a:xfrm>
        </p:grpSpPr>
        <p:sp>
          <p:nvSpPr>
            <p:cNvPr id="1597447" name="AutoShape 7"/>
            <p:cNvSpPr>
              <a:spLocks noChangeArrowheads="1"/>
            </p:cNvSpPr>
            <p:nvPr/>
          </p:nvSpPr>
          <p:spPr bwMode="auto">
            <a:xfrm rot="590016">
              <a:off x="155783" y="1769527"/>
              <a:ext cx="2950102" cy="2078078"/>
            </a:xfrm>
            <a:prstGeom prst="cloudCallout">
              <a:avLst>
                <a:gd name="adj1" fmla="val 38278"/>
                <a:gd name="adj2" fmla="val 81083"/>
              </a:avLst>
            </a:prstGeom>
            <a:solidFill>
              <a:srgbClr val="E1E8F6"/>
            </a:solidFill>
            <a:ln w="9525">
              <a:noFill/>
              <a:round/>
              <a:headEnd/>
              <a:tailEnd/>
            </a:ln>
          </p:spPr>
          <p:txBody>
            <a:bodyPr anchor="ctr"/>
            <a:lstStyle/>
            <a:p>
              <a:pPr algn="ctr" eaLnBrk="0" hangingPunct="0">
                <a:lnSpc>
                  <a:spcPct val="95000"/>
                </a:lnSpc>
                <a:spcBef>
                  <a:spcPct val="10000"/>
                </a:spcBef>
              </a:pPr>
              <a:endParaRPr lang="en-GB" sz="2000" b="1" dirty="0">
                <a:solidFill>
                  <a:srgbClr val="134183"/>
                </a:solidFill>
                <a:latin typeface="Arial Narrow" pitchFamily="34" charset="0"/>
              </a:endParaRPr>
            </a:p>
          </p:txBody>
        </p:sp>
        <p:sp>
          <p:nvSpPr>
            <p:cNvPr id="8" name="TextBox 7"/>
            <p:cNvSpPr txBox="1"/>
            <p:nvPr/>
          </p:nvSpPr>
          <p:spPr>
            <a:xfrm>
              <a:off x="843148" y="2541319"/>
              <a:ext cx="1781299" cy="768852"/>
            </a:xfrm>
            <a:prstGeom prst="rect">
              <a:avLst/>
            </a:prstGeom>
            <a:solidFill>
              <a:schemeClr val="accent1">
                <a:lumMod val="40000"/>
                <a:lumOff val="60000"/>
              </a:schemeClr>
            </a:solidFill>
          </p:spPr>
          <p:txBody>
            <a:bodyPr wrap="square" rtlCol="0">
              <a:spAutoFit/>
            </a:bodyPr>
            <a:lstStyle/>
            <a:p>
              <a:r>
                <a:rPr lang="en-GB" sz="2000" b="1" dirty="0" smtClean="0">
                  <a:solidFill>
                    <a:srgbClr val="134183"/>
                  </a:solidFill>
                  <a:latin typeface="Arial Narrow" pitchFamily="34" charset="0"/>
                </a:rPr>
                <a:t> “Orange”</a:t>
              </a:r>
            </a:p>
            <a:p>
              <a:endParaRPr lang="en-GB" sz="2000" dirty="0" smtClean="0">
                <a:latin typeface="Courier New" pitchFamily="49" charset="0"/>
                <a:cs typeface="Courier New" pitchFamily="49" charset="0"/>
              </a:endParaRPr>
            </a:p>
          </p:txBody>
        </p:sp>
      </p:grpSp>
      <p:sp>
        <p:nvSpPr>
          <p:cNvPr id="10" name="Rounded Rectangle 9"/>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12173752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97444"/>
                                        </p:tgtEl>
                                        <p:attrNameLst>
                                          <p:attrName>style.visibility</p:attrName>
                                        </p:attrNameLst>
                                      </p:cBhvr>
                                      <p:to>
                                        <p:strVal val="visible"/>
                                      </p:to>
                                    </p:set>
                                    <p:animEffect transition="in" filter="fade">
                                      <p:cBhvr>
                                        <p:cTn id="7" dur="1000"/>
                                        <p:tgtEl>
                                          <p:spTgt spid="1597444"/>
                                        </p:tgtEl>
                                      </p:cBhvr>
                                    </p:animEffect>
                                  </p:childTnLst>
                                </p:cTn>
                              </p:par>
                            </p:childTnLst>
                          </p:cTn>
                        </p:par>
                        <p:par>
                          <p:cTn id="8" fill="hold">
                            <p:stCondLst>
                              <p:cond delay="1000"/>
                            </p:stCondLst>
                            <p:childTnLst>
                              <p:par>
                                <p:cTn id="9" presetID="10" presetClass="entr" presetSubtype="0" fill="hold" grpId="0" nodeType="afterEffect">
                                  <p:stCondLst>
                                    <p:cond delay="1000"/>
                                  </p:stCondLst>
                                  <p:childTnLst>
                                    <p:set>
                                      <p:cBhvr>
                                        <p:cTn id="10" dur="1" fill="hold">
                                          <p:stCondLst>
                                            <p:cond delay="0"/>
                                          </p:stCondLst>
                                        </p:cTn>
                                        <p:tgtEl>
                                          <p:spTgt spid="1597445"/>
                                        </p:tgtEl>
                                        <p:attrNameLst>
                                          <p:attrName>style.visibility</p:attrName>
                                        </p:attrNameLst>
                                      </p:cBhvr>
                                      <p:to>
                                        <p:strVal val="visible"/>
                                      </p:to>
                                    </p:set>
                                    <p:animEffect transition="in" filter="fade">
                                      <p:cBhvr>
                                        <p:cTn id="11" dur="1000"/>
                                        <p:tgtEl>
                                          <p:spTgt spid="1597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44" grpId="0" animBg="1"/>
      <p:bldP spid="159744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lstStyle/>
          <a:p>
            <a:r>
              <a:rPr lang="en-GB" dirty="0"/>
              <a:t>Stakeholder I</a:t>
            </a:r>
            <a:r>
              <a:rPr lang="en-GB" dirty="0" smtClean="0"/>
              <a:t>dentification </a:t>
            </a:r>
          </a:p>
        </p:txBody>
      </p:sp>
      <p:sp>
        <p:nvSpPr>
          <p:cNvPr id="4" name="Rounded Rectangle 3"/>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graphicFrame>
        <p:nvGraphicFramePr>
          <p:cNvPr id="5" name="Content Placeholder 3"/>
          <p:cNvGraphicFramePr>
            <a:graphicFrameLocks/>
          </p:cNvGraphicFramePr>
          <p:nvPr>
            <p:extLst>
              <p:ext uri="{D42A27DB-BD31-4B8C-83A1-F6EECF244321}">
                <p14:modId xmlns:p14="http://schemas.microsoft.com/office/powerpoint/2010/main" val="4211987691"/>
              </p:ext>
            </p:extLst>
          </p:nvPr>
        </p:nvGraphicFramePr>
        <p:xfrm>
          <a:off x="140677" y="1345590"/>
          <a:ext cx="8786813" cy="4643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77445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638894" y="2229255"/>
            <a:ext cx="2343150" cy="1924050"/>
          </a:xfrm>
          <a:prstGeom prst="roundRect">
            <a:avLst/>
          </a:prstGeom>
          <a:solidFill>
            <a:schemeClr val="accent6">
              <a:lumMod val="9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20" name="Rounded Rectangle 19"/>
          <p:cNvSpPr/>
          <p:nvPr/>
        </p:nvSpPr>
        <p:spPr>
          <a:xfrm>
            <a:off x="142844" y="2209800"/>
            <a:ext cx="6381750" cy="1962150"/>
          </a:xfrm>
          <a:prstGeom prst="round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76808" name="AutoShape 9"/>
          <p:cNvSpPr>
            <a:spLocks noChangeArrowheads="1"/>
          </p:cNvSpPr>
          <p:nvPr/>
        </p:nvSpPr>
        <p:spPr bwMode="auto">
          <a:xfrm>
            <a:off x="4513232" y="2541588"/>
            <a:ext cx="1801812" cy="1296987"/>
          </a:xfrm>
          <a:prstGeom prst="roundRect">
            <a:avLst>
              <a:gd name="adj" fmla="val 16667"/>
            </a:avLst>
          </a:prstGeom>
          <a:solidFill>
            <a:schemeClr val="accent4">
              <a:lumMod val="20000"/>
              <a:lumOff val="80000"/>
            </a:schemeClr>
          </a:solidFill>
          <a:ln w="38100" algn="ctr">
            <a:solidFill>
              <a:schemeClr val="tx1"/>
            </a:solidFill>
            <a:round/>
            <a:headEnd/>
            <a:tailEnd/>
          </a:ln>
        </p:spPr>
        <p:txBody>
          <a:bodyPr anchor="ctr">
            <a:spAutoFit/>
          </a:bodyPr>
          <a:lstStyle/>
          <a:p>
            <a:pPr eaLnBrk="0" hangingPunct="0"/>
            <a:endParaRPr lang="en-US" dirty="0"/>
          </a:p>
        </p:txBody>
      </p:sp>
      <p:sp>
        <p:nvSpPr>
          <p:cNvPr id="76802" name="Rectangle 2"/>
          <p:cNvSpPr>
            <a:spLocks noGrp="1" noChangeArrowheads="1"/>
          </p:cNvSpPr>
          <p:nvPr>
            <p:ph type="title"/>
          </p:nvPr>
        </p:nvSpPr>
        <p:spPr/>
        <p:txBody>
          <a:bodyPr/>
          <a:lstStyle/>
          <a:p>
            <a:r>
              <a:rPr lang="en-GB" dirty="0" smtClean="0"/>
              <a:t>Stakeholder Management in the Project Lifecycle</a:t>
            </a:r>
          </a:p>
        </p:txBody>
      </p:sp>
      <p:sp>
        <p:nvSpPr>
          <p:cNvPr id="76803" name="AutoShape 4"/>
          <p:cNvSpPr>
            <a:spLocks noChangeArrowheads="1"/>
          </p:cNvSpPr>
          <p:nvPr/>
        </p:nvSpPr>
        <p:spPr bwMode="auto">
          <a:xfrm>
            <a:off x="336519" y="2541588"/>
            <a:ext cx="1801813" cy="1296987"/>
          </a:xfrm>
          <a:prstGeom prst="roundRect">
            <a:avLst>
              <a:gd name="adj" fmla="val 16667"/>
            </a:avLst>
          </a:prstGeom>
          <a:solidFill>
            <a:schemeClr val="accent4">
              <a:lumMod val="60000"/>
              <a:lumOff val="40000"/>
            </a:schemeClr>
          </a:solidFill>
          <a:ln w="38100" algn="ctr">
            <a:solidFill>
              <a:schemeClr val="tx1"/>
            </a:solidFill>
            <a:round/>
            <a:headEnd/>
            <a:tailEnd/>
          </a:ln>
        </p:spPr>
        <p:txBody>
          <a:bodyPr anchor="ctr">
            <a:spAutoFit/>
          </a:bodyPr>
          <a:lstStyle/>
          <a:p>
            <a:pPr eaLnBrk="0" hangingPunct="0"/>
            <a:endParaRPr lang="en-US" dirty="0"/>
          </a:p>
        </p:txBody>
      </p:sp>
      <p:sp>
        <p:nvSpPr>
          <p:cNvPr id="76804" name="Text Box 5"/>
          <p:cNvSpPr txBox="1">
            <a:spLocks noChangeArrowheads="1"/>
          </p:cNvSpPr>
          <p:nvPr/>
        </p:nvSpPr>
        <p:spPr bwMode="auto">
          <a:xfrm>
            <a:off x="480188" y="2894012"/>
            <a:ext cx="1512887" cy="646331"/>
          </a:xfrm>
          <a:prstGeom prst="rect">
            <a:avLst/>
          </a:prstGeom>
          <a:noFill/>
          <a:ln w="38100" algn="ctr">
            <a:noFill/>
            <a:miter lim="800000"/>
            <a:headEnd/>
            <a:tailEnd/>
          </a:ln>
        </p:spPr>
        <p:txBody>
          <a:bodyPr>
            <a:spAutoFit/>
          </a:bodyPr>
          <a:lstStyle/>
          <a:p>
            <a:pPr eaLnBrk="0" hangingPunct="0"/>
            <a:r>
              <a:rPr lang="en-GB" sz="1800" dirty="0"/>
              <a:t>Identify stakeholders</a:t>
            </a:r>
          </a:p>
        </p:txBody>
      </p:sp>
      <p:sp>
        <p:nvSpPr>
          <p:cNvPr id="76805" name="AutoShape 6"/>
          <p:cNvSpPr>
            <a:spLocks noChangeArrowheads="1"/>
          </p:cNvSpPr>
          <p:nvPr/>
        </p:nvSpPr>
        <p:spPr bwMode="auto">
          <a:xfrm>
            <a:off x="2425669" y="2541588"/>
            <a:ext cx="1800225" cy="1296987"/>
          </a:xfrm>
          <a:prstGeom prst="roundRect">
            <a:avLst>
              <a:gd name="adj" fmla="val 16667"/>
            </a:avLst>
          </a:prstGeom>
          <a:solidFill>
            <a:schemeClr val="accent4">
              <a:lumMod val="40000"/>
              <a:lumOff val="60000"/>
            </a:schemeClr>
          </a:solidFill>
          <a:ln w="38100" algn="ctr">
            <a:solidFill>
              <a:schemeClr val="tx1"/>
            </a:solidFill>
            <a:round/>
            <a:headEnd/>
            <a:tailEnd/>
          </a:ln>
        </p:spPr>
        <p:txBody>
          <a:bodyPr anchor="ctr">
            <a:spAutoFit/>
          </a:bodyPr>
          <a:lstStyle/>
          <a:p>
            <a:pPr eaLnBrk="0" hangingPunct="0"/>
            <a:endParaRPr lang="en-US" dirty="0"/>
          </a:p>
        </p:txBody>
      </p:sp>
      <p:sp>
        <p:nvSpPr>
          <p:cNvPr id="76806" name="Text Box 7"/>
          <p:cNvSpPr txBox="1">
            <a:spLocks noChangeArrowheads="1"/>
          </p:cNvSpPr>
          <p:nvPr/>
        </p:nvSpPr>
        <p:spPr bwMode="auto">
          <a:xfrm>
            <a:off x="2570132" y="2894013"/>
            <a:ext cx="1512887" cy="646331"/>
          </a:xfrm>
          <a:prstGeom prst="rect">
            <a:avLst/>
          </a:prstGeom>
          <a:noFill/>
          <a:ln w="38100" algn="ctr">
            <a:noFill/>
            <a:miter lim="800000"/>
            <a:headEnd/>
            <a:tailEnd/>
          </a:ln>
        </p:spPr>
        <p:txBody>
          <a:bodyPr>
            <a:spAutoFit/>
          </a:bodyPr>
          <a:lstStyle/>
          <a:p>
            <a:pPr eaLnBrk="0" hangingPunct="0"/>
            <a:r>
              <a:rPr lang="en-GB" sz="1800" dirty="0"/>
              <a:t>Analyse stakeholders</a:t>
            </a:r>
          </a:p>
        </p:txBody>
      </p:sp>
      <p:sp>
        <p:nvSpPr>
          <p:cNvPr id="76807" name="Text Box 8"/>
          <p:cNvSpPr txBox="1">
            <a:spLocks noChangeArrowheads="1"/>
          </p:cNvSpPr>
          <p:nvPr/>
        </p:nvSpPr>
        <p:spPr bwMode="auto">
          <a:xfrm>
            <a:off x="4610507" y="2630423"/>
            <a:ext cx="1800225" cy="1200329"/>
          </a:xfrm>
          <a:prstGeom prst="rect">
            <a:avLst/>
          </a:prstGeom>
          <a:noFill/>
          <a:ln w="38100" algn="ctr">
            <a:noFill/>
            <a:miter lim="800000"/>
            <a:headEnd/>
            <a:tailEnd/>
          </a:ln>
        </p:spPr>
        <p:txBody>
          <a:bodyPr>
            <a:spAutoFit/>
          </a:bodyPr>
          <a:lstStyle/>
          <a:p>
            <a:pPr eaLnBrk="0" hangingPunct="0"/>
            <a:r>
              <a:rPr lang="en-GB" sz="1800" dirty="0"/>
              <a:t>Devise stakeholder management strategies</a:t>
            </a:r>
          </a:p>
        </p:txBody>
      </p:sp>
      <p:sp>
        <p:nvSpPr>
          <p:cNvPr id="76809" name="AutoShape 10"/>
          <p:cNvSpPr>
            <a:spLocks noChangeArrowheads="1"/>
          </p:cNvSpPr>
          <p:nvPr/>
        </p:nvSpPr>
        <p:spPr bwMode="auto">
          <a:xfrm>
            <a:off x="6745257" y="2541588"/>
            <a:ext cx="2124075" cy="1296987"/>
          </a:xfrm>
          <a:prstGeom prst="roundRect">
            <a:avLst>
              <a:gd name="adj" fmla="val 16667"/>
            </a:avLst>
          </a:prstGeom>
          <a:solidFill>
            <a:schemeClr val="accent2">
              <a:lumMod val="90000"/>
            </a:schemeClr>
          </a:solidFill>
          <a:ln w="38100" algn="ctr">
            <a:solidFill>
              <a:schemeClr val="tx1"/>
            </a:solidFill>
            <a:round/>
            <a:headEnd/>
            <a:tailEnd/>
          </a:ln>
        </p:spPr>
        <p:txBody>
          <a:bodyPr anchor="ctr">
            <a:spAutoFit/>
          </a:bodyPr>
          <a:lstStyle/>
          <a:p>
            <a:pPr eaLnBrk="0" hangingPunct="0"/>
            <a:endParaRPr lang="en-US" dirty="0"/>
          </a:p>
        </p:txBody>
      </p:sp>
      <p:sp>
        <p:nvSpPr>
          <p:cNvPr id="76810" name="Text Box 11"/>
          <p:cNvSpPr txBox="1">
            <a:spLocks noChangeArrowheads="1"/>
          </p:cNvSpPr>
          <p:nvPr/>
        </p:nvSpPr>
        <p:spPr bwMode="auto">
          <a:xfrm>
            <a:off x="6818283" y="2593943"/>
            <a:ext cx="1848704" cy="1200329"/>
          </a:xfrm>
          <a:prstGeom prst="rect">
            <a:avLst/>
          </a:prstGeom>
          <a:noFill/>
          <a:ln w="38100" algn="ctr">
            <a:noFill/>
            <a:miter lim="800000"/>
            <a:headEnd/>
            <a:tailEnd/>
          </a:ln>
        </p:spPr>
        <p:txBody>
          <a:bodyPr wrap="square">
            <a:spAutoFit/>
          </a:bodyPr>
          <a:lstStyle/>
          <a:p>
            <a:pPr eaLnBrk="0" hangingPunct="0"/>
            <a:r>
              <a:rPr lang="en-GB" sz="1800" dirty="0"/>
              <a:t>Review/revise stakeholder management strategies</a:t>
            </a:r>
          </a:p>
        </p:txBody>
      </p:sp>
      <p:sp>
        <p:nvSpPr>
          <p:cNvPr id="76811" name="Line 12"/>
          <p:cNvSpPr>
            <a:spLocks noChangeShapeType="1"/>
          </p:cNvSpPr>
          <p:nvPr/>
        </p:nvSpPr>
        <p:spPr bwMode="auto">
          <a:xfrm>
            <a:off x="2136744" y="3189288"/>
            <a:ext cx="288925" cy="0"/>
          </a:xfrm>
          <a:prstGeom prst="line">
            <a:avLst/>
          </a:prstGeom>
          <a:noFill/>
          <a:ln w="38100">
            <a:solidFill>
              <a:schemeClr val="tx1"/>
            </a:solidFill>
            <a:round/>
            <a:headEnd/>
            <a:tailEnd type="triangle" w="med" len="med"/>
          </a:ln>
        </p:spPr>
        <p:txBody>
          <a:bodyPr>
            <a:spAutoFit/>
          </a:bodyPr>
          <a:lstStyle/>
          <a:p>
            <a:endParaRPr lang="en-GB" dirty="0"/>
          </a:p>
        </p:txBody>
      </p:sp>
      <p:sp>
        <p:nvSpPr>
          <p:cNvPr id="76812" name="Line 13"/>
          <p:cNvSpPr>
            <a:spLocks noChangeShapeType="1"/>
          </p:cNvSpPr>
          <p:nvPr/>
        </p:nvSpPr>
        <p:spPr bwMode="auto">
          <a:xfrm>
            <a:off x="4224307" y="3189288"/>
            <a:ext cx="288925" cy="0"/>
          </a:xfrm>
          <a:prstGeom prst="line">
            <a:avLst/>
          </a:prstGeom>
          <a:noFill/>
          <a:ln w="38100">
            <a:solidFill>
              <a:schemeClr val="tx1"/>
            </a:solidFill>
            <a:round/>
            <a:headEnd/>
            <a:tailEnd type="triangle" w="med" len="med"/>
          </a:ln>
        </p:spPr>
        <p:txBody>
          <a:bodyPr>
            <a:spAutoFit/>
          </a:bodyPr>
          <a:lstStyle/>
          <a:p>
            <a:endParaRPr lang="en-GB" dirty="0"/>
          </a:p>
        </p:txBody>
      </p:sp>
      <p:sp>
        <p:nvSpPr>
          <p:cNvPr id="76813" name="Line 14"/>
          <p:cNvSpPr>
            <a:spLocks noChangeShapeType="1"/>
          </p:cNvSpPr>
          <p:nvPr/>
        </p:nvSpPr>
        <p:spPr bwMode="auto">
          <a:xfrm>
            <a:off x="6313457" y="3170238"/>
            <a:ext cx="431800" cy="0"/>
          </a:xfrm>
          <a:prstGeom prst="line">
            <a:avLst/>
          </a:prstGeom>
          <a:noFill/>
          <a:ln w="38100">
            <a:solidFill>
              <a:schemeClr val="tx1"/>
            </a:solidFill>
            <a:round/>
            <a:headEnd/>
            <a:tailEnd type="triangle" w="med" len="med"/>
          </a:ln>
        </p:spPr>
        <p:txBody>
          <a:bodyPr>
            <a:spAutoFit/>
          </a:bodyPr>
          <a:lstStyle/>
          <a:p>
            <a:endParaRPr lang="en-GB" dirty="0"/>
          </a:p>
        </p:txBody>
      </p:sp>
      <p:sp>
        <p:nvSpPr>
          <p:cNvPr id="76816" name="Text Box 17"/>
          <p:cNvSpPr txBox="1">
            <a:spLocks noChangeArrowheads="1"/>
          </p:cNvSpPr>
          <p:nvPr/>
        </p:nvSpPr>
        <p:spPr bwMode="auto">
          <a:xfrm>
            <a:off x="314294" y="4295774"/>
            <a:ext cx="4864100" cy="400110"/>
          </a:xfrm>
          <a:prstGeom prst="rect">
            <a:avLst/>
          </a:prstGeom>
          <a:noFill/>
          <a:ln w="38100" algn="ctr">
            <a:noFill/>
            <a:miter lim="800000"/>
            <a:headEnd/>
            <a:tailEnd/>
          </a:ln>
        </p:spPr>
        <p:txBody>
          <a:bodyPr wrap="square">
            <a:spAutoFit/>
          </a:bodyPr>
          <a:lstStyle/>
          <a:p>
            <a:pPr eaLnBrk="0" hangingPunct="0"/>
            <a:r>
              <a:rPr lang="en-GB" sz="2000" b="1" dirty="0"/>
              <a:t>Project initiation and inception</a:t>
            </a:r>
          </a:p>
        </p:txBody>
      </p:sp>
      <p:sp>
        <p:nvSpPr>
          <p:cNvPr id="76817" name="Text Box 18"/>
          <p:cNvSpPr txBox="1">
            <a:spLocks noChangeArrowheads="1"/>
          </p:cNvSpPr>
          <p:nvPr/>
        </p:nvSpPr>
        <p:spPr bwMode="auto">
          <a:xfrm>
            <a:off x="6662707" y="4257675"/>
            <a:ext cx="2700337" cy="400110"/>
          </a:xfrm>
          <a:prstGeom prst="rect">
            <a:avLst/>
          </a:prstGeom>
          <a:noFill/>
          <a:ln w="38100" algn="ctr">
            <a:noFill/>
            <a:miter lim="800000"/>
            <a:headEnd/>
            <a:tailEnd/>
          </a:ln>
        </p:spPr>
        <p:txBody>
          <a:bodyPr>
            <a:spAutoFit/>
          </a:bodyPr>
          <a:lstStyle/>
          <a:p>
            <a:pPr eaLnBrk="0" hangingPunct="0"/>
            <a:r>
              <a:rPr lang="en-GB" sz="2000" b="1" dirty="0"/>
              <a:t>Project execution</a:t>
            </a:r>
          </a:p>
        </p:txBody>
      </p:sp>
      <p:sp>
        <p:nvSpPr>
          <p:cNvPr id="18" name="Rounded Rectangle 17"/>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78851" name="Rectangle 4"/>
          <p:cNvSpPr>
            <a:spLocks noGrp="1" noChangeArrowheads="1"/>
          </p:cNvSpPr>
          <p:nvPr>
            <p:ph type="title"/>
          </p:nvPr>
        </p:nvSpPr>
        <p:spPr/>
        <p:txBody>
          <a:bodyPr/>
          <a:lstStyle/>
          <a:p>
            <a:r>
              <a:rPr lang="en-GB" dirty="0" smtClean="0"/>
              <a:t>The Stakeholder Wheel </a:t>
            </a:r>
          </a:p>
        </p:txBody>
      </p:sp>
      <p:sp>
        <p:nvSpPr>
          <p:cNvPr id="25" name="Rounded Rectangle 2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graphicFrame>
        <p:nvGraphicFramePr>
          <p:cNvPr id="2" name="Diagram 1"/>
          <p:cNvGraphicFramePr/>
          <p:nvPr>
            <p:extLst>
              <p:ext uri="{D42A27DB-BD31-4B8C-83A1-F6EECF244321}">
                <p14:modId xmlns:p14="http://schemas.microsoft.com/office/powerpoint/2010/main" val="593362569"/>
              </p:ext>
            </p:extLst>
          </p:nvPr>
        </p:nvGraphicFramePr>
        <p:xfrm>
          <a:off x="293076" y="1027722"/>
          <a:ext cx="8488318" cy="5654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08303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IG Template.png"/>
          <p:cNvPicPr/>
          <p:nvPr/>
        </p:nvPicPr>
        <p:blipFill>
          <a:blip r:embed="rId3" cstate="print"/>
          <a:stretch>
            <a:fillRect/>
          </a:stretch>
        </p:blipFill>
        <p:spPr>
          <a:xfrm>
            <a:off x="897402" y="2569778"/>
            <a:ext cx="7277757" cy="3982764"/>
          </a:xfrm>
          <a:prstGeom prst="rect">
            <a:avLst/>
          </a:prstGeom>
        </p:spPr>
      </p:pic>
      <p:sp>
        <p:nvSpPr>
          <p:cNvPr id="7" name="TextBox 6"/>
          <p:cNvSpPr txBox="1"/>
          <p:nvPr/>
        </p:nvSpPr>
        <p:spPr>
          <a:xfrm>
            <a:off x="3914158" y="4997669"/>
            <a:ext cx="4126256" cy="646331"/>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Some or high interest and no or low power/influence</a:t>
            </a:r>
          </a:p>
        </p:txBody>
      </p:sp>
      <p:sp>
        <p:nvSpPr>
          <p:cNvPr id="2" name="TextBox 1"/>
          <p:cNvSpPr txBox="1"/>
          <p:nvPr/>
        </p:nvSpPr>
        <p:spPr>
          <a:xfrm>
            <a:off x="1702676" y="4997669"/>
            <a:ext cx="2049517" cy="923330"/>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No or low interest and no or low power/influence</a:t>
            </a:r>
          </a:p>
        </p:txBody>
      </p:sp>
      <p:sp>
        <p:nvSpPr>
          <p:cNvPr id="8" name="TextBox 7"/>
          <p:cNvSpPr txBox="1"/>
          <p:nvPr/>
        </p:nvSpPr>
        <p:spPr>
          <a:xfrm>
            <a:off x="2459421" y="4157919"/>
            <a:ext cx="5439103" cy="369332"/>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No or low to high interest but some power/influence</a:t>
            </a:r>
          </a:p>
        </p:txBody>
      </p:sp>
      <p:sp>
        <p:nvSpPr>
          <p:cNvPr id="13" name="TextBox 12"/>
          <p:cNvSpPr txBox="1"/>
          <p:nvPr/>
        </p:nvSpPr>
        <p:spPr>
          <a:xfrm>
            <a:off x="6191724" y="2674633"/>
            <a:ext cx="1848690" cy="923330"/>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High interest and high power/influence</a:t>
            </a:r>
          </a:p>
        </p:txBody>
      </p:sp>
      <p:sp>
        <p:nvSpPr>
          <p:cNvPr id="12" name="TextBox 11"/>
          <p:cNvSpPr txBox="1"/>
          <p:nvPr/>
        </p:nvSpPr>
        <p:spPr>
          <a:xfrm>
            <a:off x="3927769" y="2680803"/>
            <a:ext cx="2049517" cy="923330"/>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Some interest and high power/influence</a:t>
            </a:r>
          </a:p>
        </p:txBody>
      </p:sp>
      <p:sp>
        <p:nvSpPr>
          <p:cNvPr id="11" name="TextBox 10"/>
          <p:cNvSpPr txBox="1"/>
          <p:nvPr/>
        </p:nvSpPr>
        <p:spPr>
          <a:xfrm>
            <a:off x="1702676" y="2680803"/>
            <a:ext cx="2049517" cy="923330"/>
          </a:xfrm>
          <a:prstGeom prst="rect">
            <a:avLst/>
          </a:prstGeom>
          <a:solidFill>
            <a:schemeClr val="bg1"/>
          </a:solidFill>
          <a:ln>
            <a:noFill/>
          </a:ln>
        </p:spPr>
        <p:txBody>
          <a:bodyPr wrap="square" rtlCol="0">
            <a:spAutoFit/>
          </a:bodyPr>
          <a:lstStyle/>
          <a:p>
            <a:r>
              <a:rPr lang="en-GB" sz="1800" dirty="0" smtClean="0">
                <a:solidFill>
                  <a:schemeClr val="accent4"/>
                </a:solidFill>
                <a:latin typeface="+mn-lt"/>
                <a:cs typeface="Courier New" pitchFamily="49" charset="0"/>
              </a:rPr>
              <a:t>No or low interest and high power/influence</a:t>
            </a:r>
          </a:p>
        </p:txBody>
      </p:sp>
      <p:sp>
        <p:nvSpPr>
          <p:cNvPr id="9" name="Content Placeholder 8"/>
          <p:cNvSpPr>
            <a:spLocks noGrp="1"/>
          </p:cNvSpPr>
          <p:nvPr>
            <p:ph type="body" sz="quarter" idx="15"/>
          </p:nvPr>
        </p:nvSpPr>
        <p:spPr>
          <a:xfrm>
            <a:off x="142846" y="928670"/>
            <a:ext cx="8921221" cy="5214974"/>
          </a:xfrm>
        </p:spPr>
        <p:txBody>
          <a:bodyPr/>
          <a:lstStyle/>
          <a:p>
            <a:pPr>
              <a:buClr>
                <a:schemeClr val="bg1">
                  <a:lumMod val="65000"/>
                </a:schemeClr>
              </a:buClr>
              <a:defRPr/>
            </a:pPr>
            <a:r>
              <a:rPr lang="en-GB" dirty="0" smtClean="0"/>
              <a:t>Stakeholder Power/Interest Grid (PIG) </a:t>
            </a:r>
          </a:p>
          <a:p>
            <a:pPr lvl="1">
              <a:buClr>
                <a:schemeClr val="bg1">
                  <a:lumMod val="65000"/>
                </a:schemeClr>
              </a:buClr>
              <a:defRPr/>
            </a:pPr>
            <a:r>
              <a:rPr lang="en-GB" dirty="0" smtClean="0"/>
              <a:t>Important to plot where they </a:t>
            </a:r>
            <a:r>
              <a:rPr lang="en-GB" u="sng" dirty="0" smtClean="0"/>
              <a:t>are</a:t>
            </a:r>
            <a:r>
              <a:rPr lang="en-GB" dirty="0" smtClean="0"/>
              <a:t>, not where you want them to be</a:t>
            </a:r>
          </a:p>
          <a:p>
            <a:pPr lvl="1">
              <a:buClr>
                <a:schemeClr val="bg1">
                  <a:lumMod val="65000"/>
                </a:schemeClr>
              </a:buClr>
              <a:defRPr/>
            </a:pPr>
            <a:r>
              <a:rPr lang="en-GB" dirty="0" smtClean="0"/>
              <a:t>Helps to assess the effort needed to manage each stakeholder</a:t>
            </a:r>
          </a:p>
          <a:p>
            <a:pPr>
              <a:defRPr/>
            </a:pPr>
            <a:endParaRPr lang="en-GB" sz="2000" dirty="0"/>
          </a:p>
        </p:txBody>
      </p:sp>
      <p:sp>
        <p:nvSpPr>
          <p:cNvPr id="80898" name="Rectangle 2"/>
          <p:cNvSpPr>
            <a:spLocks noGrp="1" noChangeArrowheads="1"/>
          </p:cNvSpPr>
          <p:nvPr>
            <p:ph type="title"/>
          </p:nvPr>
        </p:nvSpPr>
        <p:spPr/>
        <p:txBody>
          <a:bodyPr/>
          <a:lstStyle/>
          <a:p>
            <a:r>
              <a:rPr lang="en-GB" dirty="0" smtClean="0"/>
              <a:t>Analysing and Managing Stakeholders</a:t>
            </a:r>
          </a:p>
        </p:txBody>
      </p:sp>
      <p:sp>
        <p:nvSpPr>
          <p:cNvPr id="5" name="Rounded Rectangle 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
        <p:nvSpPr>
          <p:cNvPr id="14" name="TextBox 13"/>
          <p:cNvSpPr txBox="1"/>
          <p:nvPr/>
        </p:nvSpPr>
        <p:spPr>
          <a:xfrm>
            <a:off x="1668405" y="5081037"/>
            <a:ext cx="2123279" cy="830997"/>
          </a:xfrm>
          <a:prstGeom prst="rect">
            <a:avLst/>
          </a:prstGeom>
          <a:solidFill>
            <a:schemeClr val="bg1"/>
          </a:solidFill>
          <a:ln>
            <a:noFill/>
          </a:ln>
        </p:spPr>
        <p:txBody>
          <a:bodyPr wrap="square" rtlCol="0">
            <a:spAutoFit/>
          </a:bodyPr>
          <a:lstStyle/>
          <a:p>
            <a:pPr marL="457200" indent="-457200" algn="ctr">
              <a:buAutoNum type="arabicPeriod"/>
            </a:pPr>
            <a:r>
              <a:rPr lang="en-GB" sz="2400" b="1" dirty="0" smtClean="0">
                <a:solidFill>
                  <a:schemeClr val="accent2">
                    <a:lumMod val="25000"/>
                  </a:schemeClr>
                </a:solidFill>
                <a:latin typeface="+mn-lt"/>
                <a:cs typeface="Courier New" pitchFamily="49" charset="0"/>
              </a:rPr>
              <a:t>IGNORE</a:t>
            </a:r>
          </a:p>
          <a:p>
            <a:pPr marL="457200" indent="-457200" algn="ctr">
              <a:buAutoNum type="arabicPeriod"/>
            </a:pPr>
            <a:endParaRPr lang="en-GB" sz="2400" b="1" dirty="0" smtClean="0">
              <a:solidFill>
                <a:schemeClr val="accent2">
                  <a:lumMod val="25000"/>
                </a:schemeClr>
              </a:solidFill>
              <a:latin typeface="+mn-lt"/>
              <a:cs typeface="Courier New" pitchFamily="49" charset="0"/>
            </a:endParaRPr>
          </a:p>
        </p:txBody>
      </p:sp>
      <p:sp>
        <p:nvSpPr>
          <p:cNvPr id="15" name="TextBox 14"/>
          <p:cNvSpPr txBox="1"/>
          <p:nvPr/>
        </p:nvSpPr>
        <p:spPr>
          <a:xfrm>
            <a:off x="3953649" y="5081036"/>
            <a:ext cx="4126256" cy="830997"/>
          </a:xfrm>
          <a:prstGeom prst="rect">
            <a:avLst/>
          </a:prstGeom>
          <a:solidFill>
            <a:schemeClr val="bg1"/>
          </a:solidFill>
          <a:ln>
            <a:noFill/>
          </a:ln>
        </p:spPr>
        <p:txBody>
          <a:bodyPr wrap="square" rtlCol="0">
            <a:spAutoFit/>
          </a:bodyPr>
          <a:lstStyle/>
          <a:p>
            <a:pPr algn="ctr"/>
            <a:r>
              <a:rPr lang="en-GB" sz="2400" b="1" dirty="0" smtClean="0">
                <a:solidFill>
                  <a:schemeClr val="accent2">
                    <a:lumMod val="25000"/>
                  </a:schemeClr>
                </a:solidFill>
                <a:latin typeface="+mn-lt"/>
                <a:cs typeface="Courier New" pitchFamily="49" charset="0"/>
              </a:rPr>
              <a:t>2. KEEP INFORMED </a:t>
            </a:r>
          </a:p>
          <a:p>
            <a:pPr algn="ctr"/>
            <a:endParaRPr lang="en-GB" sz="2400" b="1" dirty="0" smtClean="0">
              <a:solidFill>
                <a:schemeClr val="accent2">
                  <a:lumMod val="25000"/>
                </a:schemeClr>
              </a:solidFill>
              <a:latin typeface="+mn-lt"/>
              <a:cs typeface="Courier New" pitchFamily="49" charset="0"/>
            </a:endParaRPr>
          </a:p>
        </p:txBody>
      </p:sp>
      <p:sp>
        <p:nvSpPr>
          <p:cNvPr id="16" name="TextBox 15"/>
          <p:cNvSpPr txBox="1"/>
          <p:nvPr/>
        </p:nvSpPr>
        <p:spPr>
          <a:xfrm>
            <a:off x="2361749" y="4210473"/>
            <a:ext cx="5439103" cy="461665"/>
          </a:xfrm>
          <a:prstGeom prst="rect">
            <a:avLst/>
          </a:prstGeom>
          <a:solidFill>
            <a:schemeClr val="bg1"/>
          </a:solidFill>
          <a:ln>
            <a:noFill/>
          </a:ln>
        </p:spPr>
        <p:txBody>
          <a:bodyPr wrap="square" rtlCol="0">
            <a:spAutoFit/>
          </a:bodyPr>
          <a:lstStyle/>
          <a:p>
            <a:pPr algn="ctr"/>
            <a:r>
              <a:rPr lang="en-GB" sz="2400" b="1" dirty="0" smtClean="0">
                <a:solidFill>
                  <a:srgbClr val="FF9933"/>
                </a:solidFill>
                <a:latin typeface="+mn-lt"/>
                <a:cs typeface="Courier New" pitchFamily="49" charset="0"/>
              </a:rPr>
              <a:t>3. KEEP ON-SIDE</a:t>
            </a:r>
          </a:p>
        </p:txBody>
      </p:sp>
      <p:sp>
        <p:nvSpPr>
          <p:cNvPr id="17" name="TextBox 16"/>
          <p:cNvSpPr txBox="1"/>
          <p:nvPr/>
        </p:nvSpPr>
        <p:spPr>
          <a:xfrm>
            <a:off x="1776535" y="2739411"/>
            <a:ext cx="2008380" cy="830997"/>
          </a:xfrm>
          <a:prstGeom prst="rect">
            <a:avLst/>
          </a:prstGeom>
          <a:solidFill>
            <a:schemeClr val="bg1"/>
          </a:solidFill>
          <a:ln>
            <a:noFill/>
          </a:ln>
        </p:spPr>
        <p:txBody>
          <a:bodyPr wrap="square" rtlCol="0">
            <a:spAutoFit/>
          </a:bodyPr>
          <a:lstStyle/>
          <a:p>
            <a:pPr algn="ctr"/>
            <a:r>
              <a:rPr lang="en-GB" sz="2400" b="1" dirty="0" smtClean="0">
                <a:solidFill>
                  <a:srgbClr val="FF0000"/>
                </a:solidFill>
                <a:latin typeface="+mn-lt"/>
                <a:cs typeface="Courier New" pitchFamily="49" charset="0"/>
              </a:rPr>
              <a:t>4. WATCH</a:t>
            </a:r>
          </a:p>
          <a:p>
            <a:pPr algn="ctr"/>
            <a:endParaRPr lang="en-GB" sz="2400" b="1" dirty="0" smtClean="0">
              <a:solidFill>
                <a:srgbClr val="FF0000"/>
              </a:solidFill>
              <a:latin typeface="+mn-lt"/>
              <a:cs typeface="Courier New" pitchFamily="49" charset="0"/>
            </a:endParaRPr>
          </a:p>
        </p:txBody>
      </p:sp>
      <p:sp>
        <p:nvSpPr>
          <p:cNvPr id="18" name="TextBox 17"/>
          <p:cNvSpPr txBox="1"/>
          <p:nvPr/>
        </p:nvSpPr>
        <p:spPr>
          <a:xfrm>
            <a:off x="4001947" y="2738073"/>
            <a:ext cx="2049517" cy="830997"/>
          </a:xfrm>
          <a:prstGeom prst="rect">
            <a:avLst/>
          </a:prstGeom>
          <a:solidFill>
            <a:schemeClr val="bg1"/>
          </a:solidFill>
          <a:ln>
            <a:noFill/>
          </a:ln>
        </p:spPr>
        <p:txBody>
          <a:bodyPr wrap="square" rtlCol="0">
            <a:spAutoFit/>
          </a:bodyPr>
          <a:lstStyle/>
          <a:p>
            <a:r>
              <a:rPr lang="en-GB" sz="2400" b="1" dirty="0" smtClean="0">
                <a:solidFill>
                  <a:srgbClr val="FF0000"/>
                </a:solidFill>
                <a:latin typeface="+mn-lt"/>
                <a:cs typeface="Courier New" pitchFamily="49" charset="0"/>
              </a:rPr>
              <a:t>5. KEEP SATISFIED</a:t>
            </a:r>
          </a:p>
        </p:txBody>
      </p:sp>
      <p:sp>
        <p:nvSpPr>
          <p:cNvPr id="19" name="TextBox 18"/>
          <p:cNvSpPr txBox="1"/>
          <p:nvPr/>
        </p:nvSpPr>
        <p:spPr>
          <a:xfrm>
            <a:off x="6259097" y="2739411"/>
            <a:ext cx="1848690" cy="923330"/>
          </a:xfrm>
          <a:prstGeom prst="rect">
            <a:avLst/>
          </a:prstGeom>
          <a:solidFill>
            <a:schemeClr val="bg1"/>
          </a:solidFill>
          <a:ln>
            <a:noFill/>
          </a:ln>
        </p:spPr>
        <p:txBody>
          <a:bodyPr wrap="square" rtlCol="0">
            <a:spAutoFit/>
          </a:bodyPr>
          <a:lstStyle/>
          <a:p>
            <a:r>
              <a:rPr lang="en-GB" sz="1800" b="1" dirty="0" smtClean="0">
                <a:solidFill>
                  <a:srgbClr val="FF0000"/>
                </a:solidFill>
                <a:latin typeface="+mn-lt"/>
                <a:cs typeface="Courier New" pitchFamily="49" charset="0"/>
              </a:rPr>
              <a:t>6. CONSTANT ACTIVE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p:txBody>
          <a:bodyPr/>
          <a:lstStyle/>
          <a:p>
            <a:pPr eaLnBrk="1" hangingPunct="1"/>
            <a:r>
              <a:rPr lang="en-GB" dirty="0" smtClean="0"/>
              <a:t>Stakeholder Attitudes</a:t>
            </a:r>
            <a:endParaRPr lang="en-US" b="0" dirty="0" smtClean="0"/>
          </a:p>
        </p:txBody>
      </p:sp>
      <p:sp>
        <p:nvSpPr>
          <p:cNvPr id="11268" name="Rectangle 4"/>
          <p:cNvSpPr>
            <a:spLocks noChangeArrowheads="1"/>
          </p:cNvSpPr>
          <p:nvPr/>
        </p:nvSpPr>
        <p:spPr bwMode="auto">
          <a:xfrm>
            <a:off x="3429000" y="2476500"/>
            <a:ext cx="184150" cy="1012825"/>
          </a:xfrm>
          <a:prstGeom prst="rect">
            <a:avLst/>
          </a:prstGeom>
          <a:noFill/>
          <a:ln w="12700">
            <a:noFill/>
            <a:miter lim="800000"/>
            <a:headEnd type="none" w="sm" len="sm"/>
            <a:tailEnd type="none" w="sm" len="sm"/>
          </a:ln>
        </p:spPr>
        <p:txBody>
          <a:bodyPr wrap="none">
            <a:spAutoFit/>
          </a:bodyPr>
          <a:lstStyle/>
          <a:p>
            <a:pPr defTabSz="762000">
              <a:spcBef>
                <a:spcPts val="500"/>
              </a:spcBef>
              <a:spcAft>
                <a:spcPts val="500"/>
              </a:spcAft>
            </a:pPr>
            <a:endParaRPr lang="en-GB" sz="2400" dirty="0">
              <a:latin typeface="Times New Roman" pitchFamily="18" charset="0"/>
            </a:endParaRPr>
          </a:p>
          <a:p>
            <a:pPr defTabSz="762000">
              <a:spcBef>
                <a:spcPts val="500"/>
              </a:spcBef>
              <a:spcAft>
                <a:spcPts val="500"/>
              </a:spcAft>
            </a:pPr>
            <a:endParaRPr lang="en-GB" sz="2400" dirty="0">
              <a:latin typeface="Times New Roman" pitchFamily="18" charset="0"/>
            </a:endParaRPr>
          </a:p>
        </p:txBody>
      </p:sp>
      <p:graphicFrame>
        <p:nvGraphicFramePr>
          <p:cNvPr id="6" name="Diagram 5"/>
          <p:cNvGraphicFramePr/>
          <p:nvPr>
            <p:extLst>
              <p:ext uri="{D42A27DB-BD31-4B8C-83A1-F6EECF244321}">
                <p14:modId xmlns:p14="http://schemas.microsoft.com/office/powerpoint/2010/main" val="4101646249"/>
              </p:ext>
            </p:extLst>
          </p:nvPr>
        </p:nvGraphicFramePr>
        <p:xfrm>
          <a:off x="428596" y="1000108"/>
          <a:ext cx="8286808" cy="557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581121"/>
            <a:ext cx="8786874" cy="500400"/>
          </a:xfrm>
        </p:spPr>
        <p:txBody>
          <a:bodyPr>
            <a:normAutofit fontScale="90000"/>
          </a:bodyPr>
          <a:lstStyle/>
          <a:p>
            <a:r>
              <a:rPr lang="en-GB" sz="2700" b="0" dirty="0"/>
              <a:t>BCS </a:t>
            </a:r>
            <a:r>
              <a:rPr lang="en-GB" sz="2700" dirty="0"/>
              <a:t>B</a:t>
            </a:r>
            <a:r>
              <a:rPr lang="en-GB" sz="2700" b="0" dirty="0" smtClean="0"/>
              <a:t>usiness Analysis </a:t>
            </a:r>
            <a:r>
              <a:rPr lang="en-GB" sz="2700" dirty="0"/>
              <a:t>F</a:t>
            </a:r>
            <a:r>
              <a:rPr lang="en-GB" sz="2700" b="0" dirty="0" smtClean="0"/>
              <a:t>oundation </a:t>
            </a:r>
            <a:r>
              <a:rPr lang="en-GB" sz="2700" dirty="0"/>
              <a:t>E</a:t>
            </a:r>
            <a:r>
              <a:rPr lang="en-GB" sz="2700" b="0" dirty="0" smtClean="0"/>
              <a:t>xam</a:t>
            </a:r>
            <a:r>
              <a:rPr lang="en-GB" b="0" dirty="0"/>
              <a:t/>
            </a:r>
            <a:br>
              <a:rPr lang="en-GB" b="0" dirty="0"/>
            </a:br>
            <a:endParaRPr lang="en-GB" b="0" dirty="0"/>
          </a:p>
        </p:txBody>
      </p:sp>
      <p:grpSp>
        <p:nvGrpSpPr>
          <p:cNvPr id="4" name="Group 4"/>
          <p:cNvGrpSpPr/>
          <p:nvPr/>
        </p:nvGrpSpPr>
        <p:grpSpPr>
          <a:xfrm>
            <a:off x="2521528" y="1625094"/>
            <a:ext cx="3723273" cy="2393445"/>
            <a:chOff x="3251456" y="2790355"/>
            <a:chExt cx="2189183" cy="1574950"/>
          </a:xfrm>
          <a:noFill/>
          <a:effectLst/>
        </p:grpSpPr>
        <p:sp>
          <p:nvSpPr>
            <p:cNvPr id="9" name="Round Same Side Corner Rectangle 8"/>
            <p:cNvSpPr/>
            <p:nvPr/>
          </p:nvSpPr>
          <p:spPr>
            <a:xfrm>
              <a:off x="3251456" y="2790355"/>
              <a:ext cx="2109839" cy="1574950"/>
            </a:xfrm>
            <a:prstGeom prst="round2SameRect">
              <a:avLst>
                <a:gd name="adj1" fmla="val 8000"/>
                <a:gd name="adj2" fmla="val 0"/>
              </a:avLst>
            </a:prstGeom>
            <a:grpFill/>
            <a:ln>
              <a:solidFill>
                <a:srgbClr val="005BAA"/>
              </a:solidFill>
            </a:ln>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ound Same Side Corner Rectangle 4"/>
            <p:cNvSpPr/>
            <p:nvPr/>
          </p:nvSpPr>
          <p:spPr>
            <a:xfrm>
              <a:off x="3404606" y="2903661"/>
              <a:ext cx="2036033" cy="1348336"/>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130" tIns="72390" rIns="24130" bIns="24130" numCol="1" spcCol="1270" anchor="t" anchorCtr="0">
              <a:noAutofit/>
            </a:bodyPr>
            <a:lstStyle/>
            <a:p>
              <a:pPr marL="171450" lvl="1" indent="-171450" defTabSz="844550">
                <a:lnSpc>
                  <a:spcPct val="90000"/>
                </a:lnSpc>
                <a:spcAft>
                  <a:spcPct val="15000"/>
                </a:spcAft>
                <a:buChar char="••"/>
              </a:pPr>
              <a:r>
                <a:rPr lang="en-GB" sz="1900" dirty="0" smtClean="0"/>
                <a:t>Closed book</a:t>
              </a:r>
            </a:p>
            <a:p>
              <a:pPr marL="171450" lvl="1" indent="-171450" defTabSz="844550">
                <a:lnSpc>
                  <a:spcPct val="90000"/>
                </a:lnSpc>
                <a:spcAft>
                  <a:spcPct val="15000"/>
                </a:spcAft>
                <a:buChar char="••"/>
              </a:pPr>
              <a:r>
                <a:rPr lang="en-GB" sz="1900" dirty="0" smtClean="0"/>
                <a:t>Multiple choice</a:t>
              </a:r>
            </a:p>
            <a:p>
              <a:pPr marL="171450" lvl="1" indent="-171450" algn="l" defTabSz="844550" rtl="0">
                <a:lnSpc>
                  <a:spcPct val="90000"/>
                </a:lnSpc>
                <a:spcBef>
                  <a:spcPct val="0"/>
                </a:spcBef>
                <a:spcAft>
                  <a:spcPct val="15000"/>
                </a:spcAft>
                <a:buChar char="••"/>
              </a:pPr>
              <a:r>
                <a:rPr lang="en-GB" sz="1900" kern="1200" dirty="0" smtClean="0"/>
                <a:t>40 questions</a:t>
              </a:r>
              <a:endParaRPr lang="en-GB" sz="1900" kern="1200" dirty="0"/>
            </a:p>
            <a:p>
              <a:pPr marL="171450" lvl="1" indent="-171450" algn="l" defTabSz="844550" rtl="0">
                <a:lnSpc>
                  <a:spcPct val="90000"/>
                </a:lnSpc>
                <a:spcBef>
                  <a:spcPct val="0"/>
                </a:spcBef>
                <a:spcAft>
                  <a:spcPct val="15000"/>
                </a:spcAft>
                <a:buChar char="••"/>
              </a:pPr>
              <a:r>
                <a:rPr lang="en-GB" sz="1900" kern="1200" dirty="0" smtClean="0"/>
                <a:t>4 options per question</a:t>
              </a:r>
              <a:endParaRPr lang="en-GB" sz="1900" kern="1200" dirty="0"/>
            </a:p>
            <a:p>
              <a:pPr marL="171450" lvl="1" indent="-171450" algn="l" defTabSz="844550" rtl="0">
                <a:lnSpc>
                  <a:spcPct val="90000"/>
                </a:lnSpc>
                <a:spcBef>
                  <a:spcPct val="0"/>
                </a:spcBef>
                <a:spcAft>
                  <a:spcPct val="15000"/>
                </a:spcAft>
                <a:buChar char="••"/>
              </a:pPr>
              <a:r>
                <a:rPr lang="en-GB" sz="1900" kern="1200" dirty="0" smtClean="0"/>
                <a:t>65% to pass (26/40)</a:t>
              </a:r>
            </a:p>
            <a:p>
              <a:pPr marL="171450" lvl="1" indent="-171450" algn="l" defTabSz="844550" rtl="0">
                <a:lnSpc>
                  <a:spcPct val="90000"/>
                </a:lnSpc>
                <a:spcBef>
                  <a:spcPct val="0"/>
                </a:spcBef>
                <a:spcAft>
                  <a:spcPct val="15000"/>
                </a:spcAft>
                <a:buChar char="••"/>
              </a:pPr>
              <a:r>
                <a:rPr lang="en-GB" sz="1900" dirty="0" smtClean="0"/>
                <a:t>BCS administered</a:t>
              </a:r>
            </a:p>
            <a:p>
              <a:pPr marL="171450" lvl="1" indent="-171450" algn="l" defTabSz="844550" rtl="0">
                <a:lnSpc>
                  <a:spcPct val="90000"/>
                </a:lnSpc>
                <a:spcBef>
                  <a:spcPct val="0"/>
                </a:spcBef>
                <a:spcAft>
                  <a:spcPct val="15000"/>
                </a:spcAft>
                <a:buChar char="••"/>
              </a:pPr>
              <a:r>
                <a:rPr lang="en-GB" sz="1900" kern="1200" dirty="0" smtClean="0"/>
                <a:t>PHOTO ID</a:t>
              </a:r>
              <a:endParaRPr lang="en-GB" sz="1900" kern="1200" dirty="0"/>
            </a:p>
          </p:txBody>
        </p:sp>
      </p:grpSp>
      <p:grpSp>
        <p:nvGrpSpPr>
          <p:cNvPr id="5" name="Group 5"/>
          <p:cNvGrpSpPr/>
          <p:nvPr/>
        </p:nvGrpSpPr>
        <p:grpSpPr>
          <a:xfrm>
            <a:off x="2521529" y="4020471"/>
            <a:ext cx="3596637" cy="1068818"/>
            <a:chOff x="3251457" y="4351726"/>
            <a:chExt cx="2109839" cy="686517"/>
          </a:xfrm>
          <a:effectLst/>
        </p:grpSpPr>
        <p:sp>
          <p:nvSpPr>
            <p:cNvPr id="7" name="Rectangle 6"/>
            <p:cNvSpPr/>
            <p:nvPr/>
          </p:nvSpPr>
          <p:spPr>
            <a:xfrm>
              <a:off x="3251457" y="4351726"/>
              <a:ext cx="2109839" cy="677228"/>
            </a:xfrm>
            <a:prstGeom prst="rect">
              <a:avLst/>
            </a:prstGeom>
            <a:solidFill>
              <a:srgbClr val="005BAA"/>
            </a:solidFill>
            <a:ln>
              <a:noFill/>
            </a:ln>
            <a:effectLst/>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 name="Rectangle 7"/>
            <p:cNvSpPr/>
            <p:nvPr/>
          </p:nvSpPr>
          <p:spPr>
            <a:xfrm>
              <a:off x="3404252" y="4361015"/>
              <a:ext cx="1485802" cy="677228"/>
            </a:xfrm>
            <a:prstGeom prst="rect">
              <a:avLst/>
            </a:prstGeom>
            <a:noFill/>
            <a:ln>
              <a:noFill/>
            </a:ln>
            <a:sp3d/>
          </p:spPr>
          <p:style>
            <a:lnRef idx="0">
              <a:scrgbClr r="0" g="0" b="0"/>
            </a:lnRef>
            <a:fillRef idx="0">
              <a:scrgbClr r="0" g="0" b="0"/>
            </a:fillRef>
            <a:effectRef idx="0">
              <a:scrgbClr r="0" g="0" b="0"/>
            </a:effectRef>
            <a:fontRef idx="minor">
              <a:schemeClr val="lt1"/>
            </a:fontRef>
          </p:style>
          <p:txBody>
            <a:bodyPr spcFirstLastPara="0" vert="horz" wrap="square" lIns="80010" tIns="0" rIns="26670" bIns="0" numCol="1" spcCol="1270" anchor="ctr" anchorCtr="0">
              <a:noAutofit/>
            </a:bodyPr>
            <a:lstStyle/>
            <a:p>
              <a:pPr lvl="0" algn="l" defTabSz="933450" rtl="0">
                <a:lnSpc>
                  <a:spcPct val="90000"/>
                </a:lnSpc>
                <a:spcBef>
                  <a:spcPct val="0"/>
                </a:spcBef>
                <a:spcAft>
                  <a:spcPct val="35000"/>
                </a:spcAft>
              </a:pPr>
              <a:r>
                <a:rPr lang="en-GB" sz="2100" b="1" kern="1200" dirty="0" smtClean="0"/>
                <a:t>60 minutes’ writing time</a:t>
              </a:r>
              <a:endParaRPr lang="en-GB" sz="2100" kern="1200" dirty="0"/>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Stakeholders will change during the project</a:t>
            </a:r>
          </a:p>
          <a:p>
            <a:r>
              <a:rPr lang="en-GB" dirty="0" smtClean="0"/>
              <a:t>A stakeholder plan is useful</a:t>
            </a:r>
          </a:p>
          <a:p>
            <a:endParaRPr lang="en-GB" dirty="0"/>
          </a:p>
        </p:txBody>
      </p:sp>
      <p:sp>
        <p:nvSpPr>
          <p:cNvPr id="3" name="Title 2"/>
          <p:cNvSpPr>
            <a:spLocks noGrp="1"/>
          </p:cNvSpPr>
          <p:nvPr>
            <p:ph type="title"/>
          </p:nvPr>
        </p:nvSpPr>
        <p:spPr/>
        <p:txBody>
          <a:bodyPr/>
          <a:lstStyle/>
          <a:p>
            <a:r>
              <a:rPr lang="en-GB" dirty="0" smtClean="0"/>
              <a:t>Managing Stakeholders</a:t>
            </a:r>
            <a:endParaRPr lang="en-GB" dirty="0"/>
          </a:p>
        </p:txBody>
      </p:sp>
      <p:pic>
        <p:nvPicPr>
          <p:cNvPr id="4" name="Picture 137"/>
          <p:cNvPicPr>
            <a:picLocks noChangeAspect="1" noChangeArrowheads="1"/>
          </p:cNvPicPr>
          <p:nvPr/>
        </p:nvPicPr>
        <p:blipFill>
          <a:blip r:embed="rId2" cstate="print"/>
          <a:srcRect/>
          <a:stretch>
            <a:fillRect/>
          </a:stretch>
        </p:blipFill>
        <p:spPr bwMode="auto">
          <a:xfrm>
            <a:off x="355588" y="1980886"/>
            <a:ext cx="8361362" cy="4233862"/>
          </a:xfrm>
          <a:prstGeom prst="rect">
            <a:avLst/>
          </a:prstGeom>
          <a:noFill/>
          <a:ln w="9525">
            <a:noFill/>
            <a:miter lim="800000"/>
            <a:headEnd/>
            <a:tailEnd/>
          </a:ln>
        </p:spPr>
      </p:pic>
      <p:sp>
        <p:nvSpPr>
          <p:cNvPr id="5" name="Rounded Rectangle 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23114186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RACI or RASCI charts</a:t>
            </a:r>
          </a:p>
          <a:p>
            <a:pPr lvl="1"/>
            <a:r>
              <a:rPr lang="en-GB" dirty="0" smtClean="0"/>
              <a:t>Responsible</a:t>
            </a:r>
          </a:p>
          <a:p>
            <a:pPr lvl="1"/>
            <a:r>
              <a:rPr lang="en-GB" dirty="0" smtClean="0"/>
              <a:t>Accountable</a:t>
            </a:r>
          </a:p>
          <a:p>
            <a:pPr lvl="1"/>
            <a:r>
              <a:rPr lang="en-GB" dirty="0" smtClean="0"/>
              <a:t>(Support)</a:t>
            </a:r>
          </a:p>
          <a:p>
            <a:pPr lvl="1"/>
            <a:r>
              <a:rPr lang="en-GB" dirty="0" smtClean="0"/>
              <a:t>Consulted</a:t>
            </a:r>
          </a:p>
          <a:p>
            <a:pPr lvl="1"/>
            <a:r>
              <a:rPr lang="en-GB" dirty="0" smtClean="0"/>
              <a:t>Informed</a:t>
            </a:r>
          </a:p>
          <a:p>
            <a:endParaRPr lang="en-GB" dirty="0" smtClean="0"/>
          </a:p>
          <a:p>
            <a:r>
              <a:rPr lang="en-GB" dirty="0" smtClean="0"/>
              <a:t>Social media</a:t>
            </a:r>
          </a:p>
          <a:p>
            <a:pPr lvl="1"/>
            <a:r>
              <a:rPr lang="en-GB" dirty="0" smtClean="0"/>
              <a:t>Research on sites such as LinkedIn</a:t>
            </a:r>
          </a:p>
          <a:p>
            <a:pPr lvl="1"/>
            <a:r>
              <a:rPr lang="en-GB" dirty="0" smtClean="0"/>
              <a:t>Twitter and Facebook for communication</a:t>
            </a:r>
          </a:p>
        </p:txBody>
      </p:sp>
      <p:sp>
        <p:nvSpPr>
          <p:cNvPr id="3" name="Title 2"/>
          <p:cNvSpPr>
            <a:spLocks noGrp="1"/>
          </p:cNvSpPr>
          <p:nvPr>
            <p:ph type="title"/>
          </p:nvPr>
        </p:nvSpPr>
        <p:spPr/>
        <p:txBody>
          <a:bodyPr>
            <a:normAutofit/>
          </a:bodyPr>
          <a:lstStyle/>
          <a:p>
            <a:r>
              <a:rPr lang="en-GB" dirty="0" smtClean="0"/>
              <a:t>Managing Stakeholders – Other Strategies</a:t>
            </a:r>
            <a:endParaRPr lang="en-GB" dirty="0"/>
          </a:p>
        </p:txBody>
      </p:sp>
    </p:spTree>
    <p:extLst>
      <p:ext uri="{BB962C8B-B14F-4D97-AF65-F5344CB8AC3E}">
        <p14:creationId xmlns:p14="http://schemas.microsoft.com/office/powerpoint/2010/main" val="25992599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5</a:t>
            </a:r>
            <a:endParaRPr lang="en-GB" dirty="0"/>
          </a:p>
        </p:txBody>
      </p:sp>
      <p:graphicFrame>
        <p:nvGraphicFramePr>
          <p:cNvPr id="5" name="Diagram 4"/>
          <p:cNvGraphicFramePr/>
          <p:nvPr>
            <p:extLst>
              <p:ext uri="{D42A27DB-BD31-4B8C-83A1-F6EECF244321}">
                <p14:modId xmlns:p14="http://schemas.microsoft.com/office/powerpoint/2010/main" val="2627860608"/>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ounded Rectangle 8"/>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34662901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84995" name="Rectangle 4"/>
          <p:cNvSpPr>
            <a:spLocks noGrp="1" noChangeArrowheads="1"/>
          </p:cNvSpPr>
          <p:nvPr>
            <p:ph type="title"/>
          </p:nvPr>
        </p:nvSpPr>
        <p:spPr/>
        <p:txBody>
          <a:bodyPr/>
          <a:lstStyle/>
          <a:p>
            <a:r>
              <a:rPr lang="en-GB" dirty="0" smtClean="0"/>
              <a:t> Understanding Stakeholder Perspectives</a:t>
            </a:r>
          </a:p>
        </p:txBody>
      </p:sp>
      <p:sp>
        <p:nvSpPr>
          <p:cNvPr id="6" name="Text Placeholder 5"/>
          <p:cNvSpPr>
            <a:spLocks noGrp="1"/>
          </p:cNvSpPr>
          <p:nvPr>
            <p:ph type="body" sz="quarter" idx="15"/>
          </p:nvPr>
        </p:nvSpPr>
        <p:spPr/>
        <p:txBody>
          <a:bodyPr/>
          <a:lstStyle/>
          <a:p>
            <a:endParaRPr lang="en-GB" dirty="0"/>
          </a:p>
        </p:txBody>
      </p:sp>
      <p:graphicFrame>
        <p:nvGraphicFramePr>
          <p:cNvPr id="7" name="Diagram 6"/>
          <p:cNvGraphicFramePr/>
          <p:nvPr>
            <p:extLst>
              <p:ext uri="{D42A27DB-BD31-4B8C-83A1-F6EECF244321}">
                <p14:modId xmlns:p14="http://schemas.microsoft.com/office/powerpoint/2010/main" val="1553871133"/>
              </p:ext>
            </p:extLst>
          </p:nvPr>
        </p:nvGraphicFramePr>
        <p:xfrm>
          <a:off x="293915" y="979714"/>
          <a:ext cx="8490856"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4321" y="1167454"/>
            <a:ext cx="8772553" cy="5214974"/>
          </a:xfrm>
        </p:spPr>
        <p:txBody>
          <a:bodyPr>
            <a:normAutofit fontScale="92500" lnSpcReduction="10000"/>
          </a:bodyPr>
          <a:lstStyle/>
          <a:p>
            <a:pPr>
              <a:spcAft>
                <a:spcPts val="1200"/>
              </a:spcAft>
            </a:pPr>
            <a:r>
              <a:rPr lang="en-GB" dirty="0" smtClean="0"/>
              <a:t>Soft Systems Methodology (SSM) was created to help deal with systems that have high levels of uncertainty and complexity.</a:t>
            </a:r>
          </a:p>
          <a:p>
            <a:pPr lvl="1">
              <a:spcAft>
                <a:spcPts val="1200"/>
              </a:spcAft>
            </a:pPr>
            <a:r>
              <a:rPr lang="en-GB" dirty="0" smtClean="0"/>
              <a:t>Created by Checkland and others</a:t>
            </a:r>
          </a:p>
          <a:p>
            <a:pPr lvl="1">
              <a:spcAft>
                <a:spcPts val="1200"/>
              </a:spcAft>
            </a:pPr>
            <a:r>
              <a:rPr lang="en-GB" dirty="0" smtClean="0"/>
              <a:t>Based on a ‘learning for action’ approach</a:t>
            </a:r>
          </a:p>
          <a:p>
            <a:pPr lvl="1">
              <a:spcAft>
                <a:spcPts val="1200"/>
              </a:spcAft>
            </a:pPr>
            <a:r>
              <a:rPr lang="en-GB" dirty="0" smtClean="0"/>
              <a:t>Example of a holistic, systemic approach</a:t>
            </a:r>
          </a:p>
          <a:p>
            <a:pPr>
              <a:spcAft>
                <a:spcPts val="1200"/>
              </a:spcAft>
            </a:pPr>
            <a:r>
              <a:rPr lang="en-GB" dirty="0" smtClean="0"/>
              <a:t>Stakeholders will have a different viewpoint of the situation and how it should be solved</a:t>
            </a:r>
          </a:p>
          <a:p>
            <a:pPr>
              <a:spcAft>
                <a:spcPts val="1200"/>
              </a:spcAft>
            </a:pPr>
            <a:r>
              <a:rPr lang="en-GB" dirty="0" smtClean="0"/>
              <a:t>IT has to fit into a ‘people’ situation</a:t>
            </a:r>
          </a:p>
          <a:p>
            <a:pPr lvl="1">
              <a:spcAft>
                <a:spcPts val="1200"/>
              </a:spcAft>
            </a:pPr>
            <a:r>
              <a:rPr lang="en-GB" dirty="0" smtClean="0"/>
              <a:t>Having first class IT products is never enough</a:t>
            </a:r>
          </a:p>
          <a:p>
            <a:pPr lvl="1">
              <a:spcAft>
                <a:spcPts val="1200"/>
              </a:spcAft>
            </a:pPr>
            <a:r>
              <a:rPr lang="en-GB" dirty="0" smtClean="0"/>
              <a:t>The context, culture and people issues in general must be understood and taken into account </a:t>
            </a:r>
          </a:p>
          <a:p>
            <a:pPr lvl="2">
              <a:spcAft>
                <a:spcPts val="1200"/>
              </a:spcAft>
            </a:pPr>
            <a:r>
              <a:rPr lang="en-GB" dirty="0" smtClean="0"/>
              <a:t>If not, there is a real risk of failure</a:t>
            </a:r>
          </a:p>
          <a:p>
            <a:pPr>
              <a:spcAft>
                <a:spcPts val="1200"/>
              </a:spcAft>
            </a:pPr>
            <a:endParaRPr lang="en-GB" dirty="0"/>
          </a:p>
        </p:txBody>
      </p:sp>
      <p:sp>
        <p:nvSpPr>
          <p:cNvPr id="5" name="Title 4"/>
          <p:cNvSpPr>
            <a:spLocks noGrp="1"/>
          </p:cNvSpPr>
          <p:nvPr>
            <p:ph type="title"/>
          </p:nvPr>
        </p:nvSpPr>
        <p:spPr>
          <a:xfrm>
            <a:off x="140677" y="357166"/>
            <a:ext cx="8786874" cy="500400"/>
          </a:xfrm>
        </p:spPr>
        <p:txBody>
          <a:bodyPr>
            <a:normAutofit fontScale="90000"/>
          </a:bodyPr>
          <a:lstStyle/>
          <a:p>
            <a:r>
              <a:rPr lang="en-GB" sz="2700" dirty="0"/>
              <a:t>Soft Systems Methodology </a:t>
            </a:r>
            <a:endParaRPr lang="en-GB" dirty="0"/>
          </a:p>
        </p:txBody>
      </p:sp>
      <p:sp>
        <p:nvSpPr>
          <p:cNvPr id="6" name="Rounded Rectangle 5"/>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Understanding Stakeholders’ Perspectives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44" y="870857"/>
            <a:ext cx="7982857" cy="5987143"/>
          </a:xfrm>
          <a:prstGeom prst="rect">
            <a:avLst/>
          </a:prstGeom>
        </p:spPr>
      </p:pic>
      <p:sp>
        <p:nvSpPr>
          <p:cNvPr id="5" name="Rounded Rectangle 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11506161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0" y="506795"/>
            <a:ext cx="8786874" cy="500400"/>
          </a:xfrm>
        </p:spPr>
        <p:txBody>
          <a:bodyPr>
            <a:normAutofit fontScale="90000"/>
          </a:bodyPr>
          <a:lstStyle/>
          <a:p>
            <a:r>
              <a:rPr lang="en-US" sz="2700" dirty="0"/>
              <a:t>The </a:t>
            </a:r>
            <a:r>
              <a:rPr lang="en-US" sz="2700" dirty="0" smtClean="0"/>
              <a:t>5 </a:t>
            </a:r>
            <a:r>
              <a:rPr lang="en-US" sz="2700" dirty="0"/>
              <a:t>‘Stages’ of SSM</a:t>
            </a:r>
            <a:r>
              <a:rPr lang="en-GB" dirty="0"/>
              <a:t/>
            </a:r>
            <a:br>
              <a:rPr lang="en-GB" dirty="0"/>
            </a:br>
            <a:endParaRPr lang="en-GB" dirty="0"/>
          </a:p>
        </p:txBody>
      </p:sp>
      <p:pic>
        <p:nvPicPr>
          <p:cNvPr id="33" name="Picture 4" descr="duckrabbit"/>
          <p:cNvPicPr>
            <a:picLocks noChangeAspect="1" noChangeArrowheads="1"/>
          </p:cNvPicPr>
          <p:nvPr/>
        </p:nvPicPr>
        <p:blipFill>
          <a:blip r:embed="rId3" cstate="print"/>
          <a:srcRect/>
          <a:stretch>
            <a:fillRect/>
          </a:stretch>
        </p:blipFill>
        <p:spPr bwMode="auto">
          <a:xfrm>
            <a:off x="0" y="5297338"/>
            <a:ext cx="1603375" cy="1580117"/>
          </a:xfrm>
          <a:prstGeom prst="rect">
            <a:avLst/>
          </a:prstGeom>
          <a:noFill/>
          <a:ln w="9525">
            <a:noFill/>
            <a:miter lim="800000"/>
            <a:headEnd/>
            <a:tailEnd/>
          </a:ln>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84" y="1153251"/>
            <a:ext cx="9004515" cy="4551498"/>
          </a:xfrm>
          <a:prstGeom prst="rect">
            <a:avLst/>
          </a:prstGeom>
        </p:spPr>
      </p:pic>
      <p:sp>
        <p:nvSpPr>
          <p:cNvPr id="5" name="Rounded Rectangle 4"/>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CATWOE – Components of a Business </a:t>
            </a:r>
            <a:r>
              <a:rPr lang="en-US" dirty="0"/>
              <a:t>P</a:t>
            </a:r>
            <a:r>
              <a:rPr lang="en-US" dirty="0" smtClean="0"/>
              <a:t>erspective</a:t>
            </a:r>
            <a:endParaRPr lang="en-GB" dirty="0"/>
          </a:p>
        </p:txBody>
      </p:sp>
      <p:graphicFrame>
        <p:nvGraphicFramePr>
          <p:cNvPr id="3" name="Diagram 2"/>
          <p:cNvGraphicFramePr/>
          <p:nvPr>
            <p:extLst>
              <p:ext uri="{D42A27DB-BD31-4B8C-83A1-F6EECF244321}">
                <p14:modId xmlns:p14="http://schemas.microsoft.com/office/powerpoint/2010/main" val="3930637022"/>
              </p:ext>
            </p:extLst>
          </p:nvPr>
        </p:nvGraphicFramePr>
        <p:xfrm>
          <a:off x="179512" y="955612"/>
          <a:ext cx="8812088" cy="5338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42847" y="928669"/>
            <a:ext cx="8786844" cy="5518625"/>
          </a:xfrm>
        </p:spPr>
        <p:txBody>
          <a:bodyPr>
            <a:normAutofit fontScale="85000" lnSpcReduction="10000"/>
          </a:bodyPr>
          <a:lstStyle/>
          <a:p>
            <a:pPr marL="0" indent="0">
              <a:buNone/>
            </a:pPr>
            <a:r>
              <a:rPr lang="en-GB" dirty="0" smtClean="0"/>
              <a:t>W – Worldview</a:t>
            </a:r>
          </a:p>
          <a:p>
            <a:pPr lvl="1"/>
            <a:r>
              <a:rPr lang="en-GB" dirty="0" smtClean="0"/>
              <a:t>The manager of the vehicle rental business believes that future success for the business lies in the prestige side of the business: renting luxury vehicles, often long term, to wealthy customers spending time in multiple residences across the UK.</a:t>
            </a:r>
          </a:p>
          <a:p>
            <a:pPr marL="0" indent="0">
              <a:buNone/>
            </a:pPr>
            <a:r>
              <a:rPr lang="en-GB" dirty="0" smtClean="0"/>
              <a:t>T – Transformation</a:t>
            </a:r>
          </a:p>
          <a:p>
            <a:pPr lvl="1"/>
            <a:r>
              <a:rPr lang="en-GB" dirty="0" smtClean="0"/>
              <a:t>Turning inputs into outputs; identifying self-drive customers and setting up contracts, delivering and collecting luxury vehicles for short term and long term</a:t>
            </a:r>
          </a:p>
          <a:p>
            <a:pPr marL="0" indent="0">
              <a:buNone/>
            </a:pPr>
            <a:r>
              <a:rPr lang="en-GB" dirty="0" smtClean="0"/>
              <a:t>C – Customers</a:t>
            </a:r>
          </a:p>
          <a:p>
            <a:pPr lvl="1"/>
            <a:r>
              <a:rPr lang="en-GB" dirty="0" smtClean="0"/>
              <a:t>Customers seeking high quality, short to long term luxury vehicle hire. Customers wishing to hire prestige vehicles.</a:t>
            </a:r>
          </a:p>
          <a:p>
            <a:pPr marL="0" indent="0">
              <a:buNone/>
            </a:pPr>
            <a:r>
              <a:rPr lang="en-GB" dirty="0" smtClean="0"/>
              <a:t>A – Actors</a:t>
            </a:r>
          </a:p>
          <a:p>
            <a:pPr lvl="1"/>
            <a:r>
              <a:rPr lang="en-GB" dirty="0" smtClean="0"/>
              <a:t>Customer Service Agents, Prestige Account Managers, Vehicle delivery and collection staff, vehicle maintenance team</a:t>
            </a:r>
          </a:p>
          <a:p>
            <a:pPr marL="0" indent="0">
              <a:buNone/>
            </a:pPr>
            <a:r>
              <a:rPr lang="en-GB" dirty="0" smtClean="0"/>
              <a:t>O – Owner/s</a:t>
            </a:r>
          </a:p>
          <a:p>
            <a:pPr lvl="1"/>
            <a:r>
              <a:rPr lang="en-GB" dirty="0" smtClean="0"/>
              <a:t>MD of Drive</a:t>
            </a:r>
          </a:p>
          <a:p>
            <a:pPr marL="0" indent="0">
              <a:buNone/>
            </a:pPr>
            <a:r>
              <a:rPr lang="en-GB" dirty="0" smtClean="0"/>
              <a:t>E – Environment</a:t>
            </a:r>
          </a:p>
          <a:p>
            <a:pPr lvl="1"/>
            <a:r>
              <a:rPr lang="en-GB" dirty="0" smtClean="0"/>
              <a:t>Tax and insurance on prestige vehicles, customer desire to rent long term, rather than purchase or use a chauffeur-driven service, concerns about the environment</a:t>
            </a:r>
            <a:endParaRPr lang="en-GB" dirty="0"/>
          </a:p>
          <a:p>
            <a:pPr lvl="1"/>
            <a:endParaRPr lang="en-GB" dirty="0"/>
          </a:p>
        </p:txBody>
      </p:sp>
      <p:sp>
        <p:nvSpPr>
          <p:cNvPr id="3" name="Title 2"/>
          <p:cNvSpPr>
            <a:spLocks noGrp="1"/>
          </p:cNvSpPr>
          <p:nvPr>
            <p:ph type="title"/>
          </p:nvPr>
        </p:nvSpPr>
        <p:spPr/>
        <p:txBody>
          <a:bodyPr/>
          <a:lstStyle/>
          <a:p>
            <a:r>
              <a:rPr lang="en-GB" dirty="0" smtClean="0"/>
              <a:t>A Business Perspective: the MD of Drive	</a:t>
            </a:r>
            <a:endParaRPr lang="en-GB" dirty="0"/>
          </a:p>
        </p:txBody>
      </p:sp>
    </p:spTree>
    <p:extLst>
      <p:ext uri="{BB962C8B-B14F-4D97-AF65-F5344CB8AC3E}">
        <p14:creationId xmlns:p14="http://schemas.microsoft.com/office/powerpoint/2010/main" val="8612635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42847" y="928670"/>
            <a:ext cx="8030769" cy="5214974"/>
          </a:xfrm>
        </p:spPr>
        <p:txBody>
          <a:bodyPr/>
          <a:lstStyle/>
          <a:p>
            <a:r>
              <a:rPr lang="en-GB" dirty="0" smtClean="0"/>
              <a:t>Individual business perspective</a:t>
            </a:r>
          </a:p>
          <a:p>
            <a:endParaRPr lang="en-GB" dirty="0" smtClean="0"/>
          </a:p>
          <a:p>
            <a:r>
              <a:rPr lang="en-GB" dirty="0" smtClean="0"/>
              <a:t>Differences in opinion</a:t>
            </a:r>
          </a:p>
          <a:p>
            <a:endParaRPr lang="en-GB" dirty="0"/>
          </a:p>
          <a:p>
            <a:r>
              <a:rPr lang="en-GB" dirty="0" smtClean="0"/>
              <a:t>Provides a rounded view; a holistic view</a:t>
            </a:r>
          </a:p>
          <a:p>
            <a:endParaRPr lang="en-GB" dirty="0"/>
          </a:p>
          <a:p>
            <a:r>
              <a:rPr lang="en-GB" dirty="0" smtClean="0"/>
              <a:t>Later on, these conflicts are considered through the activities they represent on the BAM</a:t>
            </a:r>
          </a:p>
          <a:p>
            <a:endParaRPr lang="en-GB" dirty="0"/>
          </a:p>
          <a:p>
            <a:r>
              <a:rPr lang="en-GB" dirty="0" smtClean="0"/>
              <a:t>Ultimately, seeking consensus</a:t>
            </a:r>
          </a:p>
          <a:p>
            <a:endParaRPr lang="en-GB" dirty="0"/>
          </a:p>
        </p:txBody>
      </p:sp>
      <p:sp>
        <p:nvSpPr>
          <p:cNvPr id="3" name="Title 2"/>
          <p:cNvSpPr>
            <a:spLocks noGrp="1"/>
          </p:cNvSpPr>
          <p:nvPr>
            <p:ph type="title"/>
          </p:nvPr>
        </p:nvSpPr>
        <p:spPr/>
        <p:txBody>
          <a:bodyPr/>
          <a:lstStyle/>
          <a:p>
            <a:r>
              <a:rPr lang="en-GB" dirty="0" smtClean="0"/>
              <a:t>Contrasting Perspectives</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4684" y="3918007"/>
            <a:ext cx="2484124" cy="2484124"/>
          </a:xfrm>
          <a:prstGeom prst="rect">
            <a:avLst/>
          </a:prstGeom>
        </p:spPr>
      </p:pic>
    </p:spTree>
    <p:extLst>
      <p:ext uri="{BB962C8B-B14F-4D97-AF65-F5344CB8AC3E}">
        <p14:creationId xmlns:p14="http://schemas.microsoft.com/office/powerpoint/2010/main" val="2182461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GB" dirty="0" smtClean="0"/>
              <a:t>BCS International Diploma in Business Analysis </a:t>
            </a:r>
            <a:endParaRPr lang="en-GB" dirty="0"/>
          </a:p>
        </p:txBody>
      </p:sp>
      <p:sp>
        <p:nvSpPr>
          <p:cNvPr id="7" name="Title 6"/>
          <p:cNvSpPr>
            <a:spLocks noGrp="1"/>
          </p:cNvSpPr>
          <p:nvPr>
            <p:ph type="title"/>
          </p:nvPr>
        </p:nvSpPr>
        <p:spPr/>
        <p:txBody>
          <a:bodyPr/>
          <a:lstStyle/>
          <a:p>
            <a:r>
              <a:rPr lang="en-GB" dirty="0"/>
              <a:t>BCS International Diploma in Business Analysis </a:t>
            </a:r>
          </a:p>
        </p:txBody>
      </p:sp>
      <p:graphicFrame>
        <p:nvGraphicFramePr>
          <p:cNvPr id="5" name="Group 38"/>
          <p:cNvGraphicFramePr>
            <a:graphicFrameLocks/>
          </p:cNvGraphicFramePr>
          <p:nvPr>
            <p:extLst>
              <p:ext uri="{D42A27DB-BD31-4B8C-83A1-F6EECF244321}">
                <p14:modId xmlns:p14="http://schemas.microsoft.com/office/powerpoint/2010/main" val="3263307889"/>
              </p:ext>
            </p:extLst>
          </p:nvPr>
        </p:nvGraphicFramePr>
        <p:xfrm>
          <a:off x="142843" y="928671"/>
          <a:ext cx="8813589" cy="5167322"/>
        </p:xfrm>
        <a:graphic>
          <a:graphicData uri="http://schemas.openxmlformats.org/drawingml/2006/table">
            <a:tbl>
              <a:tblPr firstRow="1" lastRow="1" bandCol="1">
                <a:tableStyleId>{1E171933-4619-4E11-9A3F-F7608DF75F80}</a:tableStyleId>
              </a:tblPr>
              <a:tblGrid>
                <a:gridCol w="2937863"/>
                <a:gridCol w="2937863"/>
                <a:gridCol w="2937863"/>
              </a:tblGrid>
              <a:tr h="696207">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Core</a:t>
                      </a:r>
                      <a:endParaRPr kumimoji="0" lang="en-GB" sz="2000" b="1"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Knowledge-based Specialism</a:t>
                      </a:r>
                      <a:endParaRPr kumimoji="0" lang="en-GB" sz="2000" b="1"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Practitioner Specialism</a:t>
                      </a:r>
                      <a:endParaRPr kumimoji="0" lang="en-GB" sz="2000" b="1" i="0" u="none" strike="noStrike" cap="none" normalizeH="0" baseline="0" dirty="0" smtClean="0">
                        <a:ln>
                          <a:noFill/>
                        </a:ln>
                        <a:solidFill>
                          <a:schemeClr val="tx1"/>
                        </a:solidFill>
                        <a:effectLst/>
                        <a:latin typeface="Arial" charset="0"/>
                      </a:endParaRPr>
                    </a:p>
                  </a:txBody>
                  <a:tcPr marL="84406" marR="84406" horzOverflow="overflow"/>
                </a:tc>
              </a:tr>
              <a:tr h="696374">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Business Analysis Practice</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Commercial Awareness</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Modelling Business Processes </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r>
              <a:tr h="998906">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Requirements Engineering</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Foundation Certificate in IS Project Management </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Systems Modelling Techniques </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r>
              <a:tr h="1059446">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b="1" u="none" strike="noStrike" cap="none" normalizeH="0" baseline="0" dirty="0" smtClean="0">
                          <a:ln>
                            <a:noFill/>
                          </a:ln>
                          <a:effectLst/>
                        </a:rPr>
                        <a:t>Foundation Certificate in Business Analysis</a:t>
                      </a:r>
                      <a:endParaRPr kumimoji="0" lang="en-GB" sz="2000" b="1"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defRPr/>
                      </a:pPr>
                      <a:r>
                        <a:rPr kumimoji="0" lang="en-GB" sz="2000" u="none" strike="noStrike" cap="none" normalizeH="0" baseline="0" dirty="0" smtClean="0">
                          <a:ln>
                            <a:noFill/>
                          </a:ln>
                          <a:effectLst/>
                        </a:rPr>
                        <a:t>Systems Development Essentials</a:t>
                      </a:r>
                    </a:p>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r>
              <a:tr h="998906">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Foundation Certificate in Business Change</a:t>
                      </a:r>
                      <a:endParaRPr kumimoji="0" lang="en-GB" sz="2000" b="0" i="0"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b="0" i="0" u="none" strike="noStrike" cap="none" normalizeH="0" baseline="0" dirty="0" smtClean="0">
                          <a:ln>
                            <a:noFill/>
                          </a:ln>
                          <a:solidFill>
                            <a:schemeClr val="tx1"/>
                          </a:solidFill>
                          <a:effectLst/>
                          <a:latin typeface="Arial" charset="0"/>
                        </a:rPr>
                        <a:t>Benefits Management and Business Acceptance</a:t>
                      </a:r>
                    </a:p>
                  </a:txBody>
                  <a:tcPr marL="84406" marR="84406" horzOverflow="overflow"/>
                </a:tc>
              </a:tr>
              <a:tr h="693696">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Both of the above    +</a:t>
                      </a:r>
                      <a:endParaRPr kumimoji="0" lang="en-GB" sz="2000" b="0" i="1"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1 of the above        +</a:t>
                      </a:r>
                      <a:endParaRPr kumimoji="0" lang="en-GB" sz="2000" b="0" i="1" u="none" strike="noStrike" cap="none" normalizeH="0" baseline="0" dirty="0" smtClean="0">
                        <a:ln>
                          <a:noFill/>
                        </a:ln>
                        <a:solidFill>
                          <a:schemeClr val="tx1"/>
                        </a:solidFill>
                        <a:effectLst/>
                        <a:latin typeface="Arial" charset="0"/>
                      </a:endParaRPr>
                    </a:p>
                  </a:txBody>
                  <a:tcPr marL="84406" marR="84406" horzOverflow="overflow"/>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Marlett" pitchFamily="2" charset="2"/>
                        <a:buNone/>
                        <a:tabLst/>
                      </a:pPr>
                      <a:r>
                        <a:rPr kumimoji="0" lang="en-GB" sz="2000" u="none" strike="noStrike" cap="none" normalizeH="0" baseline="0" dirty="0" smtClean="0">
                          <a:ln>
                            <a:noFill/>
                          </a:ln>
                          <a:effectLst/>
                        </a:rPr>
                        <a:t>1 of the above</a:t>
                      </a:r>
                      <a:endParaRPr kumimoji="0" lang="en-GB" sz="2000" b="0" i="1" u="none" strike="noStrike" cap="none" normalizeH="0" baseline="0" dirty="0" smtClean="0">
                        <a:ln>
                          <a:noFill/>
                        </a:ln>
                        <a:solidFill>
                          <a:schemeClr val="tx1"/>
                        </a:solidFill>
                        <a:effectLst/>
                        <a:latin typeface="Arial" charset="0"/>
                      </a:endParaRPr>
                    </a:p>
                  </a:txBody>
                  <a:tcPr marL="84406" marR="84406" horzOverflow="overflow"/>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body" sz="quarter" idx="15"/>
          </p:nvPr>
        </p:nvSpPr>
        <p:spPr>
          <a:xfrm>
            <a:off x="142845" y="2684836"/>
            <a:ext cx="4448610" cy="4630366"/>
          </a:xfrm>
        </p:spPr>
        <p:txBody>
          <a:bodyPr>
            <a:normAutofit fontScale="85000" lnSpcReduction="10000"/>
          </a:bodyPr>
          <a:lstStyle/>
          <a:p>
            <a:pPr>
              <a:lnSpc>
                <a:spcPct val="200000"/>
              </a:lnSpc>
            </a:pPr>
            <a:r>
              <a:rPr lang="en-GB" dirty="0" smtClean="0"/>
              <a:t>A conceptual model</a:t>
            </a:r>
          </a:p>
          <a:p>
            <a:pPr>
              <a:lnSpc>
                <a:spcPct val="200000"/>
              </a:lnSpc>
            </a:pPr>
            <a:r>
              <a:rPr lang="en-GB" dirty="0" smtClean="0"/>
              <a:t>One for each business perspective</a:t>
            </a:r>
          </a:p>
          <a:p>
            <a:pPr>
              <a:lnSpc>
                <a:spcPct val="200000"/>
              </a:lnSpc>
            </a:pPr>
            <a:r>
              <a:rPr lang="en-GB" dirty="0" smtClean="0"/>
              <a:t>Overlaid to form a consensus model</a:t>
            </a:r>
          </a:p>
          <a:p>
            <a:pPr>
              <a:lnSpc>
                <a:spcPct val="200000"/>
              </a:lnSpc>
            </a:pPr>
            <a:r>
              <a:rPr lang="en-GB" dirty="0" smtClean="0"/>
              <a:t>Aids analysis and improvements</a:t>
            </a:r>
          </a:p>
          <a:p>
            <a:pPr>
              <a:lnSpc>
                <a:spcPct val="200000"/>
              </a:lnSpc>
            </a:pPr>
            <a:r>
              <a:rPr lang="en-GB" dirty="0" smtClean="0"/>
              <a:t>Does not show who carries out the activities or where they are carried out</a:t>
            </a:r>
          </a:p>
        </p:txBody>
      </p:sp>
      <p:sp>
        <p:nvSpPr>
          <p:cNvPr id="89090" name="Title 5"/>
          <p:cNvSpPr>
            <a:spLocks noGrp="1"/>
          </p:cNvSpPr>
          <p:nvPr>
            <p:ph type="title"/>
          </p:nvPr>
        </p:nvSpPr>
        <p:spPr/>
        <p:txBody>
          <a:bodyPr/>
          <a:lstStyle/>
          <a:p>
            <a:r>
              <a:rPr lang="en-GB" dirty="0" smtClean="0">
                <a:solidFill>
                  <a:schemeClr val="tx2"/>
                </a:solidFill>
              </a:rPr>
              <a:t>Illustrating the Perspectives: Business Activity Models</a:t>
            </a:r>
            <a:endParaRPr lang="en-GB" dirty="0" smtClean="0"/>
          </a:p>
        </p:txBody>
      </p:sp>
      <p:sp>
        <p:nvSpPr>
          <p:cNvPr id="89092" name="Rectangle 3"/>
          <p:cNvSpPr>
            <a:spLocks noChangeArrowheads="1"/>
          </p:cNvSpPr>
          <p:nvPr/>
        </p:nvSpPr>
        <p:spPr bwMode="auto">
          <a:xfrm>
            <a:off x="96838" y="149225"/>
            <a:ext cx="5719762" cy="692150"/>
          </a:xfrm>
          <a:prstGeom prst="rect">
            <a:avLst/>
          </a:prstGeom>
          <a:noFill/>
          <a:ln w="9525">
            <a:noFill/>
            <a:miter lim="800000"/>
            <a:headEnd/>
            <a:tailEnd/>
          </a:ln>
        </p:spPr>
        <p:txBody>
          <a:bodyPr anchor="ctr"/>
          <a:lstStyle/>
          <a:p>
            <a:pPr eaLnBrk="0" hangingPunct="0">
              <a:spcBef>
                <a:spcPct val="0"/>
              </a:spcBef>
            </a:pPr>
            <a:endParaRPr lang="en-US" sz="2800" b="1" dirty="0">
              <a:solidFill>
                <a:schemeClr val="tx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158" y="932586"/>
            <a:ext cx="7140102" cy="4503412"/>
          </a:xfrm>
          <a:prstGeom prst="rect">
            <a:avLst/>
          </a:prstGeom>
        </p:spPr>
      </p:pic>
      <p:sp>
        <p:nvSpPr>
          <p:cNvPr id="6" name="Rounded Rectangle 5"/>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normAutofit/>
          </a:bodyPr>
          <a:lstStyle/>
          <a:p>
            <a:r>
              <a:rPr lang="en-US" dirty="0"/>
              <a:t>Example: BAM From MD’s Perspective</a:t>
            </a:r>
          </a:p>
        </p:txBody>
      </p:sp>
      <p:sp>
        <p:nvSpPr>
          <p:cNvPr id="490508" name="Text Box 12"/>
          <p:cNvSpPr txBox="1">
            <a:spLocks noChangeArrowheads="1"/>
          </p:cNvSpPr>
          <p:nvPr/>
        </p:nvSpPr>
        <p:spPr bwMode="auto">
          <a:xfrm>
            <a:off x="3965575" y="2396981"/>
            <a:ext cx="1089025" cy="523220"/>
          </a:xfrm>
          <a:prstGeom prst="rect">
            <a:avLst/>
          </a:prstGeom>
          <a:noFill/>
          <a:ln w="12700">
            <a:noFill/>
            <a:miter lim="800000"/>
            <a:headEnd/>
            <a:tailEnd/>
          </a:ln>
          <a:effectLst/>
        </p:spPr>
        <p:txBody>
          <a:bodyPr>
            <a:spAutoFit/>
          </a:bodyPr>
          <a:lstStyle/>
          <a:p>
            <a:pPr algn="ctr" defTabSz="762000"/>
            <a:r>
              <a:rPr lang="en-GB" sz="1400" b="1" dirty="0" smtClean="0">
                <a:solidFill>
                  <a:schemeClr val="bg1"/>
                </a:solidFill>
                <a:latin typeface="Arial" pitchFamily="34" charset="0"/>
                <a:cs typeface="Arial" pitchFamily="34" charset="0"/>
              </a:rPr>
              <a:t>Manage </a:t>
            </a:r>
            <a:r>
              <a:rPr lang="en-US" sz="1400" b="1" dirty="0" smtClean="0">
                <a:solidFill>
                  <a:schemeClr val="bg1"/>
                </a:solidFill>
                <a:latin typeface="Arial" pitchFamily="34" charset="0"/>
                <a:cs typeface="Arial" pitchFamily="34" charset="0"/>
              </a:rPr>
              <a:t>Catalogue</a:t>
            </a:r>
            <a:endParaRPr lang="en-GB" sz="1400" b="1" dirty="0">
              <a:solidFill>
                <a:schemeClr val="bg1"/>
              </a:solidFill>
              <a:latin typeface="Arial" pitchFamily="34" charset="0"/>
              <a:cs typeface="Arial" pitchFamily="34" charset="0"/>
            </a:endParaRPr>
          </a:p>
        </p:txBody>
      </p:sp>
      <p:sp>
        <p:nvSpPr>
          <p:cNvPr id="51" name="Rounded Rectangle 50"/>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
        <p:nvSpPr>
          <p:cNvPr id="2" name="Oval 1"/>
          <p:cNvSpPr/>
          <p:nvPr/>
        </p:nvSpPr>
        <p:spPr>
          <a:xfrm>
            <a:off x="2670494" y="4537076"/>
            <a:ext cx="1468120" cy="914400"/>
          </a:xfrm>
          <a:prstGeom prst="ellipse">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Arrange Rental</a:t>
            </a:r>
          </a:p>
        </p:txBody>
      </p:sp>
      <p:sp>
        <p:nvSpPr>
          <p:cNvPr id="52" name="Oval 51"/>
          <p:cNvSpPr/>
          <p:nvPr/>
        </p:nvSpPr>
        <p:spPr>
          <a:xfrm>
            <a:off x="4152937" y="3802587"/>
            <a:ext cx="1468120" cy="914400"/>
          </a:xfrm>
          <a:prstGeom prst="ellipse">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Deliver Vehicle</a:t>
            </a:r>
          </a:p>
        </p:txBody>
      </p:sp>
      <p:sp>
        <p:nvSpPr>
          <p:cNvPr id="53" name="Oval 52"/>
          <p:cNvSpPr/>
          <p:nvPr/>
        </p:nvSpPr>
        <p:spPr>
          <a:xfrm>
            <a:off x="6286242" y="3471620"/>
            <a:ext cx="1468120" cy="914400"/>
          </a:xfrm>
          <a:prstGeom prst="ellipse">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Collect Vehicle</a:t>
            </a:r>
          </a:p>
        </p:txBody>
      </p:sp>
      <p:sp>
        <p:nvSpPr>
          <p:cNvPr id="54" name="Oval 53"/>
          <p:cNvSpPr/>
          <p:nvPr/>
        </p:nvSpPr>
        <p:spPr>
          <a:xfrm>
            <a:off x="930690" y="5030958"/>
            <a:ext cx="1468120" cy="914400"/>
          </a:xfrm>
          <a:prstGeom prst="ellipse">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solidFill>
                  <a:schemeClr val="tx1"/>
                </a:solidFill>
                <a:latin typeface="Arial" pitchFamily="34" charset="0"/>
                <a:cs typeface="Arial" pitchFamily="34" charset="0"/>
              </a:rPr>
              <a:t>Set-up Contract</a:t>
            </a:r>
          </a:p>
        </p:txBody>
      </p:sp>
      <p:sp>
        <p:nvSpPr>
          <p:cNvPr id="55" name="Oval 54"/>
          <p:cNvSpPr/>
          <p:nvPr/>
        </p:nvSpPr>
        <p:spPr>
          <a:xfrm>
            <a:off x="7350467" y="4665306"/>
            <a:ext cx="1468120" cy="914400"/>
          </a:xfrm>
          <a:prstGeom prst="ellipse">
            <a:avLst/>
          </a:prstGeom>
          <a:solidFill>
            <a:schemeClr val="accent6">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Monitor Customer Feedback</a:t>
            </a:r>
          </a:p>
        </p:txBody>
      </p:sp>
      <p:sp>
        <p:nvSpPr>
          <p:cNvPr id="56" name="Oval 55"/>
          <p:cNvSpPr/>
          <p:nvPr/>
        </p:nvSpPr>
        <p:spPr>
          <a:xfrm>
            <a:off x="4911192" y="4799217"/>
            <a:ext cx="1468120" cy="914400"/>
          </a:xfrm>
          <a:prstGeom prst="ellipse">
            <a:avLst/>
          </a:prstGeom>
          <a:solidFill>
            <a:schemeClr val="accent6">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Monitor Vehicle Condition</a:t>
            </a:r>
          </a:p>
        </p:txBody>
      </p:sp>
      <p:sp>
        <p:nvSpPr>
          <p:cNvPr id="57" name="Oval 56"/>
          <p:cNvSpPr/>
          <p:nvPr/>
        </p:nvSpPr>
        <p:spPr>
          <a:xfrm>
            <a:off x="6616407" y="5801475"/>
            <a:ext cx="1468120" cy="914400"/>
          </a:xfrm>
          <a:prstGeom prst="ellipse">
            <a:avLst/>
          </a:prstGeom>
          <a:solidFill>
            <a:schemeClr val="accent5">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Take Control Action</a:t>
            </a:r>
          </a:p>
        </p:txBody>
      </p:sp>
      <p:sp>
        <p:nvSpPr>
          <p:cNvPr id="58" name="Oval 57"/>
          <p:cNvSpPr/>
          <p:nvPr/>
        </p:nvSpPr>
        <p:spPr>
          <a:xfrm>
            <a:off x="5023209" y="2666182"/>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Maintain Vehicles</a:t>
            </a:r>
          </a:p>
        </p:txBody>
      </p:sp>
      <p:sp>
        <p:nvSpPr>
          <p:cNvPr id="60" name="Oval 59"/>
          <p:cNvSpPr/>
          <p:nvPr/>
        </p:nvSpPr>
        <p:spPr>
          <a:xfrm>
            <a:off x="881953" y="2585019"/>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Recruit Staff</a:t>
            </a:r>
          </a:p>
        </p:txBody>
      </p:sp>
      <p:sp>
        <p:nvSpPr>
          <p:cNvPr id="61" name="Oval 60"/>
          <p:cNvSpPr/>
          <p:nvPr/>
        </p:nvSpPr>
        <p:spPr>
          <a:xfrm>
            <a:off x="592574" y="1158935"/>
            <a:ext cx="1468120" cy="914400"/>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Define Staff Needs</a:t>
            </a:r>
          </a:p>
        </p:txBody>
      </p:sp>
      <p:sp>
        <p:nvSpPr>
          <p:cNvPr id="63" name="Oval 62"/>
          <p:cNvSpPr/>
          <p:nvPr/>
        </p:nvSpPr>
        <p:spPr>
          <a:xfrm>
            <a:off x="2949330" y="2662354"/>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Train Staff</a:t>
            </a:r>
          </a:p>
        </p:txBody>
      </p:sp>
      <p:sp>
        <p:nvSpPr>
          <p:cNvPr id="65" name="Oval 64"/>
          <p:cNvSpPr/>
          <p:nvPr/>
        </p:nvSpPr>
        <p:spPr>
          <a:xfrm>
            <a:off x="2846758" y="1460679"/>
            <a:ext cx="1468120" cy="914400"/>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Define Prestige Offering</a:t>
            </a:r>
          </a:p>
        </p:txBody>
      </p:sp>
      <p:sp>
        <p:nvSpPr>
          <p:cNvPr id="67" name="Oval 66"/>
          <p:cNvSpPr/>
          <p:nvPr/>
        </p:nvSpPr>
        <p:spPr>
          <a:xfrm>
            <a:off x="6218283" y="1651111"/>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Purchase Vehicles</a:t>
            </a:r>
          </a:p>
        </p:txBody>
      </p:sp>
      <p:cxnSp>
        <p:nvCxnSpPr>
          <p:cNvPr id="4" name="Curved Connector 3"/>
          <p:cNvCxnSpPr>
            <a:stCxn id="65" idx="1"/>
            <a:endCxn id="61" idx="7"/>
          </p:cNvCxnSpPr>
          <p:nvPr/>
        </p:nvCxnSpPr>
        <p:spPr>
          <a:xfrm flipH="1" flipV="1">
            <a:off x="1845693" y="1292846"/>
            <a:ext cx="1216066" cy="3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3"/>
          <p:cNvCxnSpPr>
            <a:stCxn id="65" idx="6"/>
            <a:endCxn id="67" idx="2"/>
          </p:cNvCxnSpPr>
          <p:nvPr/>
        </p:nvCxnSpPr>
        <p:spPr>
          <a:xfrm>
            <a:off x="4314878" y="1917879"/>
            <a:ext cx="1903405" cy="1904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3"/>
          <p:cNvCxnSpPr>
            <a:stCxn id="67" idx="3"/>
            <a:endCxn id="58" idx="0"/>
          </p:cNvCxnSpPr>
          <p:nvPr/>
        </p:nvCxnSpPr>
        <p:spPr>
          <a:xfrm flipH="1">
            <a:off x="5757269" y="2431600"/>
            <a:ext cx="676015" cy="2345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3"/>
          <p:cNvCxnSpPr>
            <a:stCxn id="63" idx="3"/>
            <a:endCxn id="87" idx="6"/>
          </p:cNvCxnSpPr>
          <p:nvPr/>
        </p:nvCxnSpPr>
        <p:spPr>
          <a:xfrm flipH="1">
            <a:off x="2346508" y="3442843"/>
            <a:ext cx="817823" cy="7194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878388" y="3705132"/>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smtClean="0">
                <a:solidFill>
                  <a:schemeClr val="tx1"/>
                </a:solidFill>
                <a:latin typeface="Arial" pitchFamily="34" charset="0"/>
                <a:cs typeface="Arial" pitchFamily="34" charset="0"/>
              </a:rPr>
              <a:t>Find Customers</a:t>
            </a:r>
          </a:p>
        </p:txBody>
      </p:sp>
      <p:cxnSp>
        <p:nvCxnSpPr>
          <p:cNvPr id="91" name="Curved Connector 3"/>
          <p:cNvCxnSpPr>
            <a:stCxn id="87" idx="4"/>
            <a:endCxn id="54" idx="0"/>
          </p:cNvCxnSpPr>
          <p:nvPr/>
        </p:nvCxnSpPr>
        <p:spPr>
          <a:xfrm>
            <a:off x="1612448" y="4619532"/>
            <a:ext cx="52302" cy="4114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3"/>
          <p:cNvCxnSpPr>
            <a:stCxn id="54" idx="6"/>
            <a:endCxn id="2" idx="3"/>
          </p:cNvCxnSpPr>
          <p:nvPr/>
        </p:nvCxnSpPr>
        <p:spPr>
          <a:xfrm flipV="1">
            <a:off x="2398810" y="5317565"/>
            <a:ext cx="486685" cy="1705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3"/>
          <p:cNvCxnSpPr>
            <a:stCxn id="2" idx="7"/>
            <a:endCxn id="52" idx="3"/>
          </p:cNvCxnSpPr>
          <p:nvPr/>
        </p:nvCxnSpPr>
        <p:spPr>
          <a:xfrm flipV="1">
            <a:off x="3923613" y="4583076"/>
            <a:ext cx="444325" cy="87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3"/>
          <p:cNvCxnSpPr>
            <a:stCxn id="52" idx="6"/>
            <a:endCxn id="53" idx="2"/>
          </p:cNvCxnSpPr>
          <p:nvPr/>
        </p:nvCxnSpPr>
        <p:spPr>
          <a:xfrm flipV="1">
            <a:off x="5621057" y="3928820"/>
            <a:ext cx="665185" cy="3309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urved Connector 3"/>
          <p:cNvCxnSpPr>
            <a:stCxn id="60" idx="6"/>
            <a:endCxn id="63" idx="2"/>
          </p:cNvCxnSpPr>
          <p:nvPr/>
        </p:nvCxnSpPr>
        <p:spPr>
          <a:xfrm>
            <a:off x="2350073" y="3042219"/>
            <a:ext cx="599257" cy="77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3"/>
          <p:cNvCxnSpPr>
            <a:stCxn id="61" idx="4"/>
            <a:endCxn id="60" idx="0"/>
          </p:cNvCxnSpPr>
          <p:nvPr/>
        </p:nvCxnSpPr>
        <p:spPr>
          <a:xfrm>
            <a:off x="1326634" y="2073335"/>
            <a:ext cx="289379" cy="511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3"/>
          <p:cNvCxnSpPr>
            <a:endCxn id="56" idx="7"/>
          </p:cNvCxnSpPr>
          <p:nvPr/>
        </p:nvCxnSpPr>
        <p:spPr>
          <a:xfrm flipH="1">
            <a:off x="6164311" y="4339967"/>
            <a:ext cx="509338" cy="5931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3"/>
          <p:cNvCxnSpPr>
            <a:stCxn id="58" idx="3"/>
            <a:endCxn id="52" idx="0"/>
          </p:cNvCxnSpPr>
          <p:nvPr/>
        </p:nvCxnSpPr>
        <p:spPr>
          <a:xfrm flipH="1">
            <a:off x="4886997" y="3446671"/>
            <a:ext cx="351213" cy="355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3"/>
          <p:cNvCxnSpPr>
            <a:stCxn id="63" idx="4"/>
            <a:endCxn id="52" idx="1"/>
          </p:cNvCxnSpPr>
          <p:nvPr/>
        </p:nvCxnSpPr>
        <p:spPr>
          <a:xfrm>
            <a:off x="3683390" y="3576754"/>
            <a:ext cx="684548" cy="359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3"/>
          <p:cNvCxnSpPr>
            <a:stCxn id="55" idx="4"/>
            <a:endCxn id="57" idx="7"/>
          </p:cNvCxnSpPr>
          <p:nvPr/>
        </p:nvCxnSpPr>
        <p:spPr>
          <a:xfrm flipH="1">
            <a:off x="7869526" y="5579706"/>
            <a:ext cx="215001" cy="3556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urved Connector 3"/>
          <p:cNvCxnSpPr>
            <a:stCxn id="53" idx="5"/>
            <a:endCxn id="55" idx="0"/>
          </p:cNvCxnSpPr>
          <p:nvPr/>
        </p:nvCxnSpPr>
        <p:spPr>
          <a:xfrm>
            <a:off x="7539361" y="4252109"/>
            <a:ext cx="545166" cy="4131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3"/>
          <p:cNvCxnSpPr>
            <a:stCxn id="56" idx="3"/>
            <a:endCxn id="169" idx="0"/>
          </p:cNvCxnSpPr>
          <p:nvPr/>
        </p:nvCxnSpPr>
        <p:spPr>
          <a:xfrm flipH="1">
            <a:off x="4661396" y="5579706"/>
            <a:ext cx="464797" cy="1773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Freeform 127"/>
          <p:cNvSpPr/>
          <p:nvPr/>
        </p:nvSpPr>
        <p:spPr>
          <a:xfrm rot="5400000">
            <a:off x="6276104" y="5929897"/>
            <a:ext cx="285750" cy="473075"/>
          </a:xfrm>
          <a:custGeom>
            <a:avLst/>
            <a:gdLst>
              <a:gd name="connsiteX0" fmla="*/ 241300 w 285750"/>
              <a:gd name="connsiteY0" fmla="*/ 0 h 473075"/>
              <a:gd name="connsiteX1" fmla="*/ 53975 w 285750"/>
              <a:gd name="connsiteY1" fmla="*/ 209550 h 473075"/>
              <a:gd name="connsiteX2" fmla="*/ 285750 w 285750"/>
              <a:gd name="connsiteY2" fmla="*/ 209550 h 473075"/>
              <a:gd name="connsiteX3" fmla="*/ 0 w 285750"/>
              <a:gd name="connsiteY3" fmla="*/ 473075 h 473075"/>
            </a:gdLst>
            <a:ahLst/>
            <a:cxnLst>
              <a:cxn ang="0">
                <a:pos x="connsiteX0" y="connsiteY0"/>
              </a:cxn>
              <a:cxn ang="0">
                <a:pos x="connsiteX1" y="connsiteY1"/>
              </a:cxn>
              <a:cxn ang="0">
                <a:pos x="connsiteX2" y="connsiteY2"/>
              </a:cxn>
              <a:cxn ang="0">
                <a:pos x="connsiteX3" y="connsiteY3"/>
              </a:cxn>
            </a:cxnLst>
            <a:rect l="l" t="t" r="r" b="b"/>
            <a:pathLst>
              <a:path w="285750" h="473075">
                <a:moveTo>
                  <a:pt x="241300" y="0"/>
                </a:moveTo>
                <a:lnTo>
                  <a:pt x="53975" y="209550"/>
                </a:lnTo>
                <a:lnTo>
                  <a:pt x="285750" y="209550"/>
                </a:lnTo>
                <a:lnTo>
                  <a:pt x="0" y="47307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Oval 168"/>
          <p:cNvSpPr/>
          <p:nvPr/>
        </p:nvSpPr>
        <p:spPr>
          <a:xfrm>
            <a:off x="3927336" y="5757024"/>
            <a:ext cx="1468120" cy="914400"/>
          </a:xfrm>
          <a:prstGeom prst="ellipse">
            <a:avLst/>
          </a:prstGeom>
          <a:solidFill>
            <a:schemeClr val="accent5">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Take Control Action</a:t>
            </a:r>
          </a:p>
        </p:txBody>
      </p:sp>
      <p:sp>
        <p:nvSpPr>
          <p:cNvPr id="170" name="Freeform 169"/>
          <p:cNvSpPr/>
          <p:nvPr/>
        </p:nvSpPr>
        <p:spPr>
          <a:xfrm rot="5400000">
            <a:off x="3547923" y="5945480"/>
            <a:ext cx="285750" cy="473075"/>
          </a:xfrm>
          <a:custGeom>
            <a:avLst/>
            <a:gdLst>
              <a:gd name="connsiteX0" fmla="*/ 241300 w 285750"/>
              <a:gd name="connsiteY0" fmla="*/ 0 h 473075"/>
              <a:gd name="connsiteX1" fmla="*/ 53975 w 285750"/>
              <a:gd name="connsiteY1" fmla="*/ 209550 h 473075"/>
              <a:gd name="connsiteX2" fmla="*/ 285750 w 285750"/>
              <a:gd name="connsiteY2" fmla="*/ 209550 h 473075"/>
              <a:gd name="connsiteX3" fmla="*/ 0 w 285750"/>
              <a:gd name="connsiteY3" fmla="*/ 473075 h 473075"/>
            </a:gdLst>
            <a:ahLst/>
            <a:cxnLst>
              <a:cxn ang="0">
                <a:pos x="connsiteX0" y="connsiteY0"/>
              </a:cxn>
              <a:cxn ang="0">
                <a:pos x="connsiteX1" y="connsiteY1"/>
              </a:cxn>
              <a:cxn ang="0">
                <a:pos x="connsiteX2" y="connsiteY2"/>
              </a:cxn>
              <a:cxn ang="0">
                <a:pos x="connsiteX3" y="connsiteY3"/>
              </a:cxn>
            </a:cxnLst>
            <a:rect l="l" t="t" r="r" b="b"/>
            <a:pathLst>
              <a:path w="285750" h="473075">
                <a:moveTo>
                  <a:pt x="241300" y="0"/>
                </a:moveTo>
                <a:lnTo>
                  <a:pt x="53975" y="209550"/>
                </a:lnTo>
                <a:lnTo>
                  <a:pt x="285750" y="209550"/>
                </a:lnTo>
                <a:lnTo>
                  <a:pt x="0" y="47307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p:cNvSpPr/>
          <p:nvPr/>
        </p:nvSpPr>
        <p:spPr>
          <a:xfrm>
            <a:off x="4875841" y="835646"/>
            <a:ext cx="1610545" cy="914400"/>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Research Customers</a:t>
            </a:r>
          </a:p>
        </p:txBody>
      </p:sp>
      <p:cxnSp>
        <p:nvCxnSpPr>
          <p:cNvPr id="108" name="Curved Connector 3"/>
          <p:cNvCxnSpPr>
            <a:stCxn id="107" idx="2"/>
            <a:endCxn id="65" idx="7"/>
          </p:cNvCxnSpPr>
          <p:nvPr/>
        </p:nvCxnSpPr>
        <p:spPr>
          <a:xfrm flipH="1">
            <a:off x="4099877" y="1292846"/>
            <a:ext cx="775964" cy="3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1000"/>
                                        <p:tgtEl>
                                          <p:spTgt spid="97"/>
                                        </p:tgtEl>
                                      </p:cBhvr>
                                    </p:animEffect>
                                    <p:anim calcmode="lin" valueType="num">
                                      <p:cBhvr>
                                        <p:cTn id="13" dur="1000" fill="hold"/>
                                        <p:tgtEl>
                                          <p:spTgt spid="97"/>
                                        </p:tgtEl>
                                        <p:attrNameLst>
                                          <p:attrName>ppt_x</p:attrName>
                                        </p:attrNameLst>
                                      </p:cBhvr>
                                      <p:tavLst>
                                        <p:tav tm="0">
                                          <p:val>
                                            <p:strVal val="#ppt_x"/>
                                          </p:val>
                                        </p:tav>
                                        <p:tav tm="100000">
                                          <p:val>
                                            <p:strVal val="#ppt_x"/>
                                          </p:val>
                                        </p:tav>
                                      </p:tavLst>
                                    </p:anim>
                                    <p:anim calcmode="lin" valueType="num">
                                      <p:cBhvr>
                                        <p:cTn id="14" dur="1000" fill="hold"/>
                                        <p:tgtEl>
                                          <p:spTgt spid="9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1000"/>
                                        <p:tgtEl>
                                          <p:spTgt spid="101"/>
                                        </p:tgtEl>
                                      </p:cBhvr>
                                    </p:animEffect>
                                    <p:anim calcmode="lin" valueType="num">
                                      <p:cBhvr>
                                        <p:cTn id="23" dur="1000" fill="hold"/>
                                        <p:tgtEl>
                                          <p:spTgt spid="101"/>
                                        </p:tgtEl>
                                        <p:attrNameLst>
                                          <p:attrName>ppt_x</p:attrName>
                                        </p:attrNameLst>
                                      </p:cBhvr>
                                      <p:tavLst>
                                        <p:tav tm="0">
                                          <p:val>
                                            <p:strVal val="#ppt_x"/>
                                          </p:val>
                                        </p:tav>
                                        <p:tav tm="100000">
                                          <p:val>
                                            <p:strVal val="#ppt_x"/>
                                          </p:val>
                                        </p:tav>
                                      </p:tavLst>
                                    </p:anim>
                                    <p:anim calcmode="lin" valueType="num">
                                      <p:cBhvr>
                                        <p:cTn id="24" dur="1000" fill="hold"/>
                                        <p:tgtEl>
                                          <p:spTgt spid="10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1000"/>
                                        <p:tgtEl>
                                          <p:spTgt spid="52"/>
                                        </p:tgtEl>
                                      </p:cBhvr>
                                    </p:animEffect>
                                    <p:anim calcmode="lin" valueType="num">
                                      <p:cBhvr>
                                        <p:cTn id="28" dur="1000" fill="hold"/>
                                        <p:tgtEl>
                                          <p:spTgt spid="52"/>
                                        </p:tgtEl>
                                        <p:attrNameLst>
                                          <p:attrName>ppt_x</p:attrName>
                                        </p:attrNameLst>
                                      </p:cBhvr>
                                      <p:tavLst>
                                        <p:tav tm="0">
                                          <p:val>
                                            <p:strVal val="#ppt_x"/>
                                          </p:val>
                                        </p:tav>
                                        <p:tav tm="100000">
                                          <p:val>
                                            <p:strVal val="#ppt_x"/>
                                          </p:val>
                                        </p:tav>
                                      </p:tavLst>
                                    </p:anim>
                                    <p:anim calcmode="lin" valueType="num">
                                      <p:cBhvr>
                                        <p:cTn id="29" dur="1000" fill="hold"/>
                                        <p:tgtEl>
                                          <p:spTgt spid="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1000"/>
                                        <p:tgtEl>
                                          <p:spTgt spid="104"/>
                                        </p:tgtEl>
                                      </p:cBhvr>
                                    </p:animEffect>
                                    <p:anim calcmode="lin" valueType="num">
                                      <p:cBhvr>
                                        <p:cTn id="33" dur="1000" fill="hold"/>
                                        <p:tgtEl>
                                          <p:spTgt spid="104"/>
                                        </p:tgtEl>
                                        <p:attrNameLst>
                                          <p:attrName>ppt_x</p:attrName>
                                        </p:attrNameLst>
                                      </p:cBhvr>
                                      <p:tavLst>
                                        <p:tav tm="0">
                                          <p:val>
                                            <p:strVal val="#ppt_x"/>
                                          </p:val>
                                        </p:tav>
                                        <p:tav tm="100000">
                                          <p:val>
                                            <p:strVal val="#ppt_x"/>
                                          </p:val>
                                        </p:tav>
                                      </p:tavLst>
                                    </p:anim>
                                    <p:anim calcmode="lin" valueType="num">
                                      <p:cBhvr>
                                        <p:cTn id="34" dur="1000" fill="hold"/>
                                        <p:tgtEl>
                                          <p:spTgt spid="10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91"/>
                                        </p:tgtEl>
                                        <p:attrNameLst>
                                          <p:attrName>style.visibility</p:attrName>
                                        </p:attrNameLst>
                                      </p:cBhvr>
                                      <p:to>
                                        <p:strVal val="visible"/>
                                      </p:to>
                                    </p:set>
                                    <p:animEffect transition="in" filter="fade">
                                      <p:cBhvr>
                                        <p:cTn id="44" dur="1000"/>
                                        <p:tgtEl>
                                          <p:spTgt spid="91"/>
                                        </p:tgtEl>
                                      </p:cBhvr>
                                    </p:animEffect>
                                    <p:anim calcmode="lin" valueType="num">
                                      <p:cBhvr>
                                        <p:cTn id="45" dur="1000" fill="hold"/>
                                        <p:tgtEl>
                                          <p:spTgt spid="91"/>
                                        </p:tgtEl>
                                        <p:attrNameLst>
                                          <p:attrName>ppt_x</p:attrName>
                                        </p:attrNameLst>
                                      </p:cBhvr>
                                      <p:tavLst>
                                        <p:tav tm="0">
                                          <p:val>
                                            <p:strVal val="#ppt_x"/>
                                          </p:val>
                                        </p:tav>
                                        <p:tav tm="100000">
                                          <p:val>
                                            <p:strVal val="#ppt_x"/>
                                          </p:val>
                                        </p:tav>
                                      </p:tavLst>
                                    </p:anim>
                                    <p:anim calcmode="lin" valueType="num">
                                      <p:cBhvr>
                                        <p:cTn id="46" dur="1000" fill="hold"/>
                                        <p:tgtEl>
                                          <p:spTgt spid="9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1000"/>
                                        <p:tgtEl>
                                          <p:spTgt spid="87"/>
                                        </p:tgtEl>
                                      </p:cBhvr>
                                    </p:animEffect>
                                    <p:anim calcmode="lin" valueType="num">
                                      <p:cBhvr>
                                        <p:cTn id="50" dur="1000" fill="hold"/>
                                        <p:tgtEl>
                                          <p:spTgt spid="87"/>
                                        </p:tgtEl>
                                        <p:attrNameLst>
                                          <p:attrName>ppt_x</p:attrName>
                                        </p:attrNameLst>
                                      </p:cBhvr>
                                      <p:tavLst>
                                        <p:tav tm="0">
                                          <p:val>
                                            <p:strVal val="#ppt_x"/>
                                          </p:val>
                                        </p:tav>
                                        <p:tav tm="100000">
                                          <p:val>
                                            <p:strVal val="#ppt_x"/>
                                          </p:val>
                                        </p:tav>
                                      </p:tavLst>
                                    </p:anim>
                                    <p:anim calcmode="lin" valueType="num">
                                      <p:cBhvr>
                                        <p:cTn id="51" dur="1000" fill="hold"/>
                                        <p:tgtEl>
                                          <p:spTgt spid="8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1000"/>
                                        <p:tgtEl>
                                          <p:spTgt spid="86"/>
                                        </p:tgtEl>
                                      </p:cBhvr>
                                    </p:animEffect>
                                    <p:anim calcmode="lin" valueType="num">
                                      <p:cBhvr>
                                        <p:cTn id="55" dur="1000" fill="hold"/>
                                        <p:tgtEl>
                                          <p:spTgt spid="86"/>
                                        </p:tgtEl>
                                        <p:attrNameLst>
                                          <p:attrName>ppt_x</p:attrName>
                                        </p:attrNameLst>
                                      </p:cBhvr>
                                      <p:tavLst>
                                        <p:tav tm="0">
                                          <p:val>
                                            <p:strVal val="#ppt_x"/>
                                          </p:val>
                                        </p:tav>
                                        <p:tav tm="100000">
                                          <p:val>
                                            <p:strVal val="#ppt_x"/>
                                          </p:val>
                                        </p:tav>
                                      </p:tavLst>
                                    </p:anim>
                                    <p:anim calcmode="lin" valueType="num">
                                      <p:cBhvr>
                                        <p:cTn id="56" dur="1000" fill="hold"/>
                                        <p:tgtEl>
                                          <p:spTgt spid="8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1000"/>
                                        <p:tgtEl>
                                          <p:spTgt spid="60"/>
                                        </p:tgtEl>
                                      </p:cBhvr>
                                    </p:animEffect>
                                    <p:anim calcmode="lin" valueType="num">
                                      <p:cBhvr>
                                        <p:cTn id="60" dur="1000" fill="hold"/>
                                        <p:tgtEl>
                                          <p:spTgt spid="60"/>
                                        </p:tgtEl>
                                        <p:attrNameLst>
                                          <p:attrName>ppt_x</p:attrName>
                                        </p:attrNameLst>
                                      </p:cBhvr>
                                      <p:tavLst>
                                        <p:tav tm="0">
                                          <p:val>
                                            <p:strVal val="#ppt_x"/>
                                          </p:val>
                                        </p:tav>
                                        <p:tav tm="100000">
                                          <p:val>
                                            <p:strVal val="#ppt_x"/>
                                          </p:val>
                                        </p:tav>
                                      </p:tavLst>
                                    </p:anim>
                                    <p:anim calcmode="lin" valueType="num">
                                      <p:cBhvr>
                                        <p:cTn id="61" dur="1000" fill="hold"/>
                                        <p:tgtEl>
                                          <p:spTgt spid="6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1000"/>
                                        <p:tgtEl>
                                          <p:spTgt spid="109"/>
                                        </p:tgtEl>
                                      </p:cBhvr>
                                    </p:animEffect>
                                    <p:anim calcmode="lin" valueType="num">
                                      <p:cBhvr>
                                        <p:cTn id="65" dur="1000" fill="hold"/>
                                        <p:tgtEl>
                                          <p:spTgt spid="109"/>
                                        </p:tgtEl>
                                        <p:attrNameLst>
                                          <p:attrName>ppt_x</p:attrName>
                                        </p:attrNameLst>
                                      </p:cBhvr>
                                      <p:tavLst>
                                        <p:tav tm="0">
                                          <p:val>
                                            <p:strVal val="#ppt_x"/>
                                          </p:val>
                                        </p:tav>
                                        <p:tav tm="100000">
                                          <p:val>
                                            <p:strVal val="#ppt_x"/>
                                          </p:val>
                                        </p:tav>
                                      </p:tavLst>
                                    </p:anim>
                                    <p:anim calcmode="lin" valueType="num">
                                      <p:cBhvr>
                                        <p:cTn id="66" dur="1000" fill="hold"/>
                                        <p:tgtEl>
                                          <p:spTgt spid="10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1000"/>
                                        <p:tgtEl>
                                          <p:spTgt spid="63"/>
                                        </p:tgtEl>
                                      </p:cBhvr>
                                    </p:animEffect>
                                    <p:anim calcmode="lin" valueType="num">
                                      <p:cBhvr>
                                        <p:cTn id="70" dur="1000" fill="hold"/>
                                        <p:tgtEl>
                                          <p:spTgt spid="63"/>
                                        </p:tgtEl>
                                        <p:attrNameLst>
                                          <p:attrName>ppt_x</p:attrName>
                                        </p:attrNameLst>
                                      </p:cBhvr>
                                      <p:tavLst>
                                        <p:tav tm="0">
                                          <p:val>
                                            <p:strVal val="#ppt_x"/>
                                          </p:val>
                                        </p:tav>
                                        <p:tav tm="100000">
                                          <p:val>
                                            <p:strVal val="#ppt_x"/>
                                          </p:val>
                                        </p:tav>
                                      </p:tavLst>
                                    </p:anim>
                                    <p:anim calcmode="lin" valueType="num">
                                      <p:cBhvr>
                                        <p:cTn id="71" dur="1000" fill="hold"/>
                                        <p:tgtEl>
                                          <p:spTgt spid="6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21"/>
                                        </p:tgtEl>
                                        <p:attrNameLst>
                                          <p:attrName>style.visibility</p:attrName>
                                        </p:attrNameLst>
                                      </p:cBhvr>
                                      <p:to>
                                        <p:strVal val="visible"/>
                                      </p:to>
                                    </p:set>
                                    <p:animEffect transition="in" filter="fade">
                                      <p:cBhvr>
                                        <p:cTn id="74" dur="1000"/>
                                        <p:tgtEl>
                                          <p:spTgt spid="121"/>
                                        </p:tgtEl>
                                      </p:cBhvr>
                                    </p:animEffect>
                                    <p:anim calcmode="lin" valueType="num">
                                      <p:cBhvr>
                                        <p:cTn id="75" dur="1000" fill="hold"/>
                                        <p:tgtEl>
                                          <p:spTgt spid="121"/>
                                        </p:tgtEl>
                                        <p:attrNameLst>
                                          <p:attrName>ppt_x</p:attrName>
                                        </p:attrNameLst>
                                      </p:cBhvr>
                                      <p:tavLst>
                                        <p:tav tm="0">
                                          <p:val>
                                            <p:strVal val="#ppt_x"/>
                                          </p:val>
                                        </p:tav>
                                        <p:tav tm="100000">
                                          <p:val>
                                            <p:strVal val="#ppt_x"/>
                                          </p:val>
                                        </p:tav>
                                      </p:tavLst>
                                    </p:anim>
                                    <p:anim calcmode="lin" valueType="num">
                                      <p:cBhvr>
                                        <p:cTn id="76" dur="1000" fill="hold"/>
                                        <p:tgtEl>
                                          <p:spTgt spid="121"/>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animEffect transition="in" filter="fade">
                                      <p:cBhvr>
                                        <p:cTn id="79" dur="1000"/>
                                        <p:tgtEl>
                                          <p:spTgt spid="118"/>
                                        </p:tgtEl>
                                      </p:cBhvr>
                                    </p:animEffect>
                                    <p:anim calcmode="lin" valueType="num">
                                      <p:cBhvr>
                                        <p:cTn id="80" dur="1000" fill="hold"/>
                                        <p:tgtEl>
                                          <p:spTgt spid="118"/>
                                        </p:tgtEl>
                                        <p:attrNameLst>
                                          <p:attrName>ppt_x</p:attrName>
                                        </p:attrNameLst>
                                      </p:cBhvr>
                                      <p:tavLst>
                                        <p:tav tm="0">
                                          <p:val>
                                            <p:strVal val="#ppt_x"/>
                                          </p:val>
                                        </p:tav>
                                        <p:tav tm="100000">
                                          <p:val>
                                            <p:strVal val="#ppt_x"/>
                                          </p:val>
                                        </p:tav>
                                      </p:tavLst>
                                    </p:anim>
                                    <p:anim calcmode="lin" valueType="num">
                                      <p:cBhvr>
                                        <p:cTn id="81" dur="1000" fill="hold"/>
                                        <p:tgtEl>
                                          <p:spTgt spid="11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1000"/>
                                        <p:tgtEl>
                                          <p:spTgt spid="58"/>
                                        </p:tgtEl>
                                      </p:cBhvr>
                                    </p:animEffect>
                                    <p:anim calcmode="lin" valueType="num">
                                      <p:cBhvr>
                                        <p:cTn id="85" dur="1000" fill="hold"/>
                                        <p:tgtEl>
                                          <p:spTgt spid="58"/>
                                        </p:tgtEl>
                                        <p:attrNameLst>
                                          <p:attrName>ppt_x</p:attrName>
                                        </p:attrNameLst>
                                      </p:cBhvr>
                                      <p:tavLst>
                                        <p:tav tm="0">
                                          <p:val>
                                            <p:strVal val="#ppt_x"/>
                                          </p:val>
                                        </p:tav>
                                        <p:tav tm="100000">
                                          <p:val>
                                            <p:strVal val="#ppt_x"/>
                                          </p:val>
                                        </p:tav>
                                      </p:tavLst>
                                    </p:anim>
                                    <p:anim calcmode="lin" valueType="num">
                                      <p:cBhvr>
                                        <p:cTn id="86" dur="1000" fill="hold"/>
                                        <p:tgtEl>
                                          <p:spTgt spid="5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fade">
                                      <p:cBhvr>
                                        <p:cTn id="89" dur="1000"/>
                                        <p:tgtEl>
                                          <p:spTgt spid="83"/>
                                        </p:tgtEl>
                                      </p:cBhvr>
                                    </p:animEffect>
                                    <p:anim calcmode="lin" valueType="num">
                                      <p:cBhvr>
                                        <p:cTn id="90" dur="1000" fill="hold"/>
                                        <p:tgtEl>
                                          <p:spTgt spid="83"/>
                                        </p:tgtEl>
                                        <p:attrNameLst>
                                          <p:attrName>ppt_x</p:attrName>
                                        </p:attrNameLst>
                                      </p:cBhvr>
                                      <p:tavLst>
                                        <p:tav tm="0">
                                          <p:val>
                                            <p:strVal val="#ppt_x"/>
                                          </p:val>
                                        </p:tav>
                                        <p:tav tm="100000">
                                          <p:val>
                                            <p:strVal val="#ppt_x"/>
                                          </p:val>
                                        </p:tav>
                                      </p:tavLst>
                                    </p:anim>
                                    <p:anim calcmode="lin" valueType="num">
                                      <p:cBhvr>
                                        <p:cTn id="91" dur="1000" fill="hold"/>
                                        <p:tgtEl>
                                          <p:spTgt spid="8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fade">
                                      <p:cBhvr>
                                        <p:cTn id="94" dur="1000"/>
                                        <p:tgtEl>
                                          <p:spTgt spid="67"/>
                                        </p:tgtEl>
                                      </p:cBhvr>
                                    </p:animEffect>
                                    <p:anim calcmode="lin" valueType="num">
                                      <p:cBhvr>
                                        <p:cTn id="95" dur="1000" fill="hold"/>
                                        <p:tgtEl>
                                          <p:spTgt spid="67"/>
                                        </p:tgtEl>
                                        <p:attrNameLst>
                                          <p:attrName>ppt_x</p:attrName>
                                        </p:attrNameLst>
                                      </p:cBhvr>
                                      <p:tavLst>
                                        <p:tav tm="0">
                                          <p:val>
                                            <p:strVal val="#ppt_x"/>
                                          </p:val>
                                        </p:tav>
                                        <p:tav tm="100000">
                                          <p:val>
                                            <p:strVal val="#ppt_x"/>
                                          </p:val>
                                        </p:tav>
                                      </p:tavLst>
                                    </p:anim>
                                    <p:anim calcmode="lin" valueType="num">
                                      <p:cBhvr>
                                        <p:cTn id="9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1000"/>
                                        <p:tgtEl>
                                          <p:spTgt spid="61"/>
                                        </p:tgtEl>
                                      </p:cBhvr>
                                    </p:animEffect>
                                    <p:anim calcmode="lin" valueType="num">
                                      <p:cBhvr>
                                        <p:cTn id="102" dur="1000" fill="hold"/>
                                        <p:tgtEl>
                                          <p:spTgt spid="61"/>
                                        </p:tgtEl>
                                        <p:attrNameLst>
                                          <p:attrName>ppt_x</p:attrName>
                                        </p:attrNameLst>
                                      </p:cBhvr>
                                      <p:tavLst>
                                        <p:tav tm="0">
                                          <p:val>
                                            <p:strVal val="#ppt_x"/>
                                          </p:val>
                                        </p:tav>
                                        <p:tav tm="100000">
                                          <p:val>
                                            <p:strVal val="#ppt_x"/>
                                          </p:val>
                                        </p:tav>
                                      </p:tavLst>
                                    </p:anim>
                                    <p:anim calcmode="lin" valueType="num">
                                      <p:cBhvr>
                                        <p:cTn id="103" dur="1000" fill="hold"/>
                                        <p:tgtEl>
                                          <p:spTgt spid="61"/>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112"/>
                                        </p:tgtEl>
                                        <p:attrNameLst>
                                          <p:attrName>style.visibility</p:attrName>
                                        </p:attrNameLst>
                                      </p:cBhvr>
                                      <p:to>
                                        <p:strVal val="visible"/>
                                      </p:to>
                                    </p:set>
                                    <p:animEffect transition="in" filter="fade">
                                      <p:cBhvr>
                                        <p:cTn id="106" dur="1000"/>
                                        <p:tgtEl>
                                          <p:spTgt spid="112"/>
                                        </p:tgtEl>
                                      </p:cBhvr>
                                    </p:animEffect>
                                    <p:anim calcmode="lin" valueType="num">
                                      <p:cBhvr>
                                        <p:cTn id="107" dur="1000" fill="hold"/>
                                        <p:tgtEl>
                                          <p:spTgt spid="112"/>
                                        </p:tgtEl>
                                        <p:attrNameLst>
                                          <p:attrName>ppt_x</p:attrName>
                                        </p:attrNameLst>
                                      </p:cBhvr>
                                      <p:tavLst>
                                        <p:tav tm="0">
                                          <p:val>
                                            <p:strVal val="#ppt_x"/>
                                          </p:val>
                                        </p:tav>
                                        <p:tav tm="100000">
                                          <p:val>
                                            <p:strVal val="#ppt_x"/>
                                          </p:val>
                                        </p:tav>
                                      </p:tavLst>
                                    </p:anim>
                                    <p:anim calcmode="lin" valueType="num">
                                      <p:cBhvr>
                                        <p:cTn id="108" dur="1000" fill="hold"/>
                                        <p:tgtEl>
                                          <p:spTgt spid="112"/>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fade">
                                      <p:cBhvr>
                                        <p:cTn id="111" dur="1000"/>
                                        <p:tgtEl>
                                          <p:spTgt spid="4"/>
                                        </p:tgtEl>
                                      </p:cBhvr>
                                    </p:animEffect>
                                    <p:anim calcmode="lin" valueType="num">
                                      <p:cBhvr>
                                        <p:cTn id="112" dur="1000" fill="hold"/>
                                        <p:tgtEl>
                                          <p:spTgt spid="4"/>
                                        </p:tgtEl>
                                        <p:attrNameLst>
                                          <p:attrName>ppt_x</p:attrName>
                                        </p:attrNameLst>
                                      </p:cBhvr>
                                      <p:tavLst>
                                        <p:tav tm="0">
                                          <p:val>
                                            <p:strVal val="#ppt_x"/>
                                          </p:val>
                                        </p:tav>
                                        <p:tav tm="100000">
                                          <p:val>
                                            <p:strVal val="#ppt_x"/>
                                          </p:val>
                                        </p:tav>
                                      </p:tavLst>
                                    </p:anim>
                                    <p:anim calcmode="lin" valueType="num">
                                      <p:cBhvr>
                                        <p:cTn id="113" dur="1000" fill="hold"/>
                                        <p:tgtEl>
                                          <p:spTgt spid="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1000"/>
                                        <p:tgtEl>
                                          <p:spTgt spid="65"/>
                                        </p:tgtEl>
                                      </p:cBhvr>
                                    </p:animEffect>
                                    <p:anim calcmode="lin" valueType="num">
                                      <p:cBhvr>
                                        <p:cTn id="117" dur="1000" fill="hold"/>
                                        <p:tgtEl>
                                          <p:spTgt spid="65"/>
                                        </p:tgtEl>
                                        <p:attrNameLst>
                                          <p:attrName>ppt_x</p:attrName>
                                        </p:attrNameLst>
                                      </p:cBhvr>
                                      <p:tavLst>
                                        <p:tav tm="0">
                                          <p:val>
                                            <p:strVal val="#ppt_x"/>
                                          </p:val>
                                        </p:tav>
                                        <p:tav tm="100000">
                                          <p:val>
                                            <p:strVal val="#ppt_x"/>
                                          </p:val>
                                        </p:tav>
                                      </p:tavLst>
                                    </p:anim>
                                    <p:anim calcmode="lin" valueType="num">
                                      <p:cBhvr>
                                        <p:cTn id="118" dur="1000" fill="hold"/>
                                        <p:tgtEl>
                                          <p:spTgt spid="65"/>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108"/>
                                        </p:tgtEl>
                                        <p:attrNameLst>
                                          <p:attrName>style.visibility</p:attrName>
                                        </p:attrNameLst>
                                      </p:cBhvr>
                                      <p:to>
                                        <p:strVal val="visible"/>
                                      </p:to>
                                    </p:set>
                                    <p:animEffect transition="in" filter="fade">
                                      <p:cBhvr>
                                        <p:cTn id="121" dur="1000"/>
                                        <p:tgtEl>
                                          <p:spTgt spid="108"/>
                                        </p:tgtEl>
                                      </p:cBhvr>
                                    </p:animEffect>
                                    <p:anim calcmode="lin" valueType="num">
                                      <p:cBhvr>
                                        <p:cTn id="122" dur="1000" fill="hold"/>
                                        <p:tgtEl>
                                          <p:spTgt spid="108"/>
                                        </p:tgtEl>
                                        <p:attrNameLst>
                                          <p:attrName>ppt_x</p:attrName>
                                        </p:attrNameLst>
                                      </p:cBhvr>
                                      <p:tavLst>
                                        <p:tav tm="0">
                                          <p:val>
                                            <p:strVal val="#ppt_x"/>
                                          </p:val>
                                        </p:tav>
                                        <p:tav tm="100000">
                                          <p:val>
                                            <p:strVal val="#ppt_x"/>
                                          </p:val>
                                        </p:tav>
                                      </p:tavLst>
                                    </p:anim>
                                    <p:anim calcmode="lin" valueType="num">
                                      <p:cBhvr>
                                        <p:cTn id="123" dur="1000" fill="hold"/>
                                        <p:tgtEl>
                                          <p:spTgt spid="108"/>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07"/>
                                        </p:tgtEl>
                                        <p:attrNameLst>
                                          <p:attrName>style.visibility</p:attrName>
                                        </p:attrNameLst>
                                      </p:cBhvr>
                                      <p:to>
                                        <p:strVal val="visible"/>
                                      </p:to>
                                    </p:set>
                                    <p:animEffect transition="in" filter="fade">
                                      <p:cBhvr>
                                        <p:cTn id="126" dur="1000"/>
                                        <p:tgtEl>
                                          <p:spTgt spid="107"/>
                                        </p:tgtEl>
                                      </p:cBhvr>
                                    </p:animEffect>
                                    <p:anim calcmode="lin" valueType="num">
                                      <p:cBhvr>
                                        <p:cTn id="127" dur="1000" fill="hold"/>
                                        <p:tgtEl>
                                          <p:spTgt spid="107"/>
                                        </p:tgtEl>
                                        <p:attrNameLst>
                                          <p:attrName>ppt_x</p:attrName>
                                        </p:attrNameLst>
                                      </p:cBhvr>
                                      <p:tavLst>
                                        <p:tav tm="0">
                                          <p:val>
                                            <p:strVal val="#ppt_x"/>
                                          </p:val>
                                        </p:tav>
                                        <p:tav tm="100000">
                                          <p:val>
                                            <p:strVal val="#ppt_x"/>
                                          </p:val>
                                        </p:tav>
                                      </p:tavLst>
                                    </p:anim>
                                    <p:anim calcmode="lin" valueType="num">
                                      <p:cBhvr>
                                        <p:cTn id="128" dur="1000" fill="hold"/>
                                        <p:tgtEl>
                                          <p:spTgt spid="107"/>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fade">
                                      <p:cBhvr>
                                        <p:cTn id="131" dur="1000"/>
                                        <p:tgtEl>
                                          <p:spTgt spid="76"/>
                                        </p:tgtEl>
                                      </p:cBhvr>
                                    </p:animEffect>
                                    <p:anim calcmode="lin" valueType="num">
                                      <p:cBhvr>
                                        <p:cTn id="132" dur="1000" fill="hold"/>
                                        <p:tgtEl>
                                          <p:spTgt spid="76"/>
                                        </p:tgtEl>
                                        <p:attrNameLst>
                                          <p:attrName>ppt_x</p:attrName>
                                        </p:attrNameLst>
                                      </p:cBhvr>
                                      <p:tavLst>
                                        <p:tav tm="0">
                                          <p:val>
                                            <p:strVal val="#ppt_x"/>
                                          </p:val>
                                        </p:tav>
                                        <p:tav tm="100000">
                                          <p:val>
                                            <p:strVal val="#ppt_x"/>
                                          </p:val>
                                        </p:tav>
                                      </p:tavLst>
                                    </p:anim>
                                    <p:anim calcmode="lin" valueType="num">
                                      <p:cBhvr>
                                        <p:cTn id="133"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nodeType="clickEffect">
                                  <p:stCondLst>
                                    <p:cond delay="0"/>
                                  </p:stCondLst>
                                  <p:childTnLst>
                                    <p:set>
                                      <p:cBhvr>
                                        <p:cTn id="137" dur="1" fill="hold">
                                          <p:stCondLst>
                                            <p:cond delay="0"/>
                                          </p:stCondLst>
                                        </p:cTn>
                                        <p:tgtEl>
                                          <p:spTgt spid="116"/>
                                        </p:tgtEl>
                                        <p:attrNameLst>
                                          <p:attrName>style.visibility</p:attrName>
                                        </p:attrNameLst>
                                      </p:cBhvr>
                                      <p:to>
                                        <p:strVal val="visible"/>
                                      </p:to>
                                    </p:set>
                                    <p:animEffect transition="in" filter="fade">
                                      <p:cBhvr>
                                        <p:cTn id="138" dur="1000"/>
                                        <p:tgtEl>
                                          <p:spTgt spid="116"/>
                                        </p:tgtEl>
                                      </p:cBhvr>
                                    </p:animEffect>
                                    <p:anim calcmode="lin" valueType="num">
                                      <p:cBhvr>
                                        <p:cTn id="139" dur="1000" fill="hold"/>
                                        <p:tgtEl>
                                          <p:spTgt spid="116"/>
                                        </p:tgtEl>
                                        <p:attrNameLst>
                                          <p:attrName>ppt_x</p:attrName>
                                        </p:attrNameLst>
                                      </p:cBhvr>
                                      <p:tavLst>
                                        <p:tav tm="0">
                                          <p:val>
                                            <p:strVal val="#ppt_x"/>
                                          </p:val>
                                        </p:tav>
                                        <p:tav tm="100000">
                                          <p:val>
                                            <p:strVal val="#ppt_x"/>
                                          </p:val>
                                        </p:tav>
                                      </p:tavLst>
                                    </p:anim>
                                    <p:anim calcmode="lin" valueType="num">
                                      <p:cBhvr>
                                        <p:cTn id="140" dur="1000" fill="hold"/>
                                        <p:tgtEl>
                                          <p:spTgt spid="116"/>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56"/>
                                        </p:tgtEl>
                                        <p:attrNameLst>
                                          <p:attrName>style.visibility</p:attrName>
                                        </p:attrNameLst>
                                      </p:cBhvr>
                                      <p:to>
                                        <p:strVal val="visible"/>
                                      </p:to>
                                    </p:set>
                                    <p:animEffect transition="in" filter="fade">
                                      <p:cBhvr>
                                        <p:cTn id="143" dur="1000"/>
                                        <p:tgtEl>
                                          <p:spTgt spid="56"/>
                                        </p:tgtEl>
                                      </p:cBhvr>
                                    </p:animEffect>
                                    <p:anim calcmode="lin" valueType="num">
                                      <p:cBhvr>
                                        <p:cTn id="144" dur="1000" fill="hold"/>
                                        <p:tgtEl>
                                          <p:spTgt spid="56"/>
                                        </p:tgtEl>
                                        <p:attrNameLst>
                                          <p:attrName>ppt_x</p:attrName>
                                        </p:attrNameLst>
                                      </p:cBhvr>
                                      <p:tavLst>
                                        <p:tav tm="0">
                                          <p:val>
                                            <p:strVal val="#ppt_x"/>
                                          </p:val>
                                        </p:tav>
                                        <p:tav tm="100000">
                                          <p:val>
                                            <p:strVal val="#ppt_x"/>
                                          </p:val>
                                        </p:tav>
                                      </p:tavLst>
                                    </p:anim>
                                    <p:anim calcmode="lin" valueType="num">
                                      <p:cBhvr>
                                        <p:cTn id="145" dur="1000" fill="hold"/>
                                        <p:tgtEl>
                                          <p:spTgt spid="56"/>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fade">
                                      <p:cBhvr>
                                        <p:cTn id="148" dur="1000"/>
                                        <p:tgtEl>
                                          <p:spTgt spid="127"/>
                                        </p:tgtEl>
                                      </p:cBhvr>
                                    </p:animEffect>
                                    <p:anim calcmode="lin" valueType="num">
                                      <p:cBhvr>
                                        <p:cTn id="149" dur="1000" fill="hold"/>
                                        <p:tgtEl>
                                          <p:spTgt spid="127"/>
                                        </p:tgtEl>
                                        <p:attrNameLst>
                                          <p:attrName>ppt_x</p:attrName>
                                        </p:attrNameLst>
                                      </p:cBhvr>
                                      <p:tavLst>
                                        <p:tav tm="0">
                                          <p:val>
                                            <p:strVal val="#ppt_x"/>
                                          </p:val>
                                        </p:tav>
                                        <p:tav tm="100000">
                                          <p:val>
                                            <p:strVal val="#ppt_x"/>
                                          </p:val>
                                        </p:tav>
                                      </p:tavLst>
                                    </p:anim>
                                    <p:anim calcmode="lin" valueType="num">
                                      <p:cBhvr>
                                        <p:cTn id="150" dur="1000" fill="hold"/>
                                        <p:tgtEl>
                                          <p:spTgt spid="127"/>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fade">
                                      <p:cBhvr>
                                        <p:cTn id="153" dur="1000"/>
                                        <p:tgtEl>
                                          <p:spTgt spid="55"/>
                                        </p:tgtEl>
                                      </p:cBhvr>
                                    </p:animEffect>
                                    <p:anim calcmode="lin" valueType="num">
                                      <p:cBhvr>
                                        <p:cTn id="154" dur="1000" fill="hold"/>
                                        <p:tgtEl>
                                          <p:spTgt spid="55"/>
                                        </p:tgtEl>
                                        <p:attrNameLst>
                                          <p:attrName>ppt_x</p:attrName>
                                        </p:attrNameLst>
                                      </p:cBhvr>
                                      <p:tavLst>
                                        <p:tav tm="0">
                                          <p:val>
                                            <p:strVal val="#ppt_x"/>
                                          </p:val>
                                        </p:tav>
                                        <p:tav tm="100000">
                                          <p:val>
                                            <p:strVal val="#ppt_x"/>
                                          </p:val>
                                        </p:tav>
                                      </p:tavLst>
                                    </p:anim>
                                    <p:anim calcmode="lin" valueType="num">
                                      <p:cBhvr>
                                        <p:cTn id="15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nodeType="clickEffect">
                                  <p:stCondLst>
                                    <p:cond delay="0"/>
                                  </p:stCondLst>
                                  <p:childTnLst>
                                    <p:set>
                                      <p:cBhvr>
                                        <p:cTn id="159" dur="1" fill="hold">
                                          <p:stCondLst>
                                            <p:cond delay="0"/>
                                          </p:stCondLst>
                                        </p:cTn>
                                        <p:tgtEl>
                                          <p:spTgt spid="138"/>
                                        </p:tgtEl>
                                        <p:attrNameLst>
                                          <p:attrName>style.visibility</p:attrName>
                                        </p:attrNameLst>
                                      </p:cBhvr>
                                      <p:to>
                                        <p:strVal val="visible"/>
                                      </p:to>
                                    </p:set>
                                    <p:animEffect transition="in" filter="fade">
                                      <p:cBhvr>
                                        <p:cTn id="160" dur="1000"/>
                                        <p:tgtEl>
                                          <p:spTgt spid="138"/>
                                        </p:tgtEl>
                                      </p:cBhvr>
                                    </p:animEffect>
                                    <p:anim calcmode="lin" valueType="num">
                                      <p:cBhvr>
                                        <p:cTn id="161" dur="1000" fill="hold"/>
                                        <p:tgtEl>
                                          <p:spTgt spid="138"/>
                                        </p:tgtEl>
                                        <p:attrNameLst>
                                          <p:attrName>ppt_x</p:attrName>
                                        </p:attrNameLst>
                                      </p:cBhvr>
                                      <p:tavLst>
                                        <p:tav tm="0">
                                          <p:val>
                                            <p:strVal val="#ppt_x"/>
                                          </p:val>
                                        </p:tav>
                                        <p:tav tm="100000">
                                          <p:val>
                                            <p:strVal val="#ppt_x"/>
                                          </p:val>
                                        </p:tav>
                                      </p:tavLst>
                                    </p:anim>
                                    <p:anim calcmode="lin" valueType="num">
                                      <p:cBhvr>
                                        <p:cTn id="162" dur="1000" fill="hold"/>
                                        <p:tgtEl>
                                          <p:spTgt spid="138"/>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169"/>
                                        </p:tgtEl>
                                        <p:attrNameLst>
                                          <p:attrName>style.visibility</p:attrName>
                                        </p:attrNameLst>
                                      </p:cBhvr>
                                      <p:to>
                                        <p:strVal val="visible"/>
                                      </p:to>
                                    </p:set>
                                    <p:animEffect transition="in" filter="fade">
                                      <p:cBhvr>
                                        <p:cTn id="165" dur="1000"/>
                                        <p:tgtEl>
                                          <p:spTgt spid="169"/>
                                        </p:tgtEl>
                                      </p:cBhvr>
                                    </p:animEffect>
                                    <p:anim calcmode="lin" valueType="num">
                                      <p:cBhvr>
                                        <p:cTn id="166" dur="1000" fill="hold"/>
                                        <p:tgtEl>
                                          <p:spTgt spid="169"/>
                                        </p:tgtEl>
                                        <p:attrNameLst>
                                          <p:attrName>ppt_x</p:attrName>
                                        </p:attrNameLst>
                                      </p:cBhvr>
                                      <p:tavLst>
                                        <p:tav tm="0">
                                          <p:val>
                                            <p:strVal val="#ppt_x"/>
                                          </p:val>
                                        </p:tav>
                                        <p:tav tm="100000">
                                          <p:val>
                                            <p:strVal val="#ppt_x"/>
                                          </p:val>
                                        </p:tav>
                                      </p:tavLst>
                                    </p:anim>
                                    <p:anim calcmode="lin" valueType="num">
                                      <p:cBhvr>
                                        <p:cTn id="167" dur="1000" fill="hold"/>
                                        <p:tgtEl>
                                          <p:spTgt spid="169"/>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170"/>
                                        </p:tgtEl>
                                        <p:attrNameLst>
                                          <p:attrName>style.visibility</p:attrName>
                                        </p:attrNameLst>
                                      </p:cBhvr>
                                      <p:to>
                                        <p:strVal val="visible"/>
                                      </p:to>
                                    </p:set>
                                    <p:animEffect transition="in" filter="fade">
                                      <p:cBhvr>
                                        <p:cTn id="170" dur="1000"/>
                                        <p:tgtEl>
                                          <p:spTgt spid="170"/>
                                        </p:tgtEl>
                                      </p:cBhvr>
                                    </p:animEffect>
                                    <p:anim calcmode="lin" valueType="num">
                                      <p:cBhvr>
                                        <p:cTn id="171" dur="1000" fill="hold"/>
                                        <p:tgtEl>
                                          <p:spTgt spid="170"/>
                                        </p:tgtEl>
                                        <p:attrNameLst>
                                          <p:attrName>ppt_x</p:attrName>
                                        </p:attrNameLst>
                                      </p:cBhvr>
                                      <p:tavLst>
                                        <p:tav tm="0">
                                          <p:val>
                                            <p:strVal val="#ppt_x"/>
                                          </p:val>
                                        </p:tav>
                                        <p:tav tm="100000">
                                          <p:val>
                                            <p:strVal val="#ppt_x"/>
                                          </p:val>
                                        </p:tav>
                                      </p:tavLst>
                                    </p:anim>
                                    <p:anim calcmode="lin" valueType="num">
                                      <p:cBhvr>
                                        <p:cTn id="172" dur="1000" fill="hold"/>
                                        <p:tgtEl>
                                          <p:spTgt spid="170"/>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128"/>
                                        </p:tgtEl>
                                        <p:attrNameLst>
                                          <p:attrName>style.visibility</p:attrName>
                                        </p:attrNameLst>
                                      </p:cBhvr>
                                      <p:to>
                                        <p:strVal val="visible"/>
                                      </p:to>
                                    </p:set>
                                    <p:animEffect transition="in" filter="fade">
                                      <p:cBhvr>
                                        <p:cTn id="175" dur="1000"/>
                                        <p:tgtEl>
                                          <p:spTgt spid="128"/>
                                        </p:tgtEl>
                                      </p:cBhvr>
                                    </p:animEffect>
                                    <p:anim calcmode="lin" valueType="num">
                                      <p:cBhvr>
                                        <p:cTn id="176" dur="1000" fill="hold"/>
                                        <p:tgtEl>
                                          <p:spTgt spid="128"/>
                                        </p:tgtEl>
                                        <p:attrNameLst>
                                          <p:attrName>ppt_x</p:attrName>
                                        </p:attrNameLst>
                                      </p:cBhvr>
                                      <p:tavLst>
                                        <p:tav tm="0">
                                          <p:val>
                                            <p:strVal val="#ppt_x"/>
                                          </p:val>
                                        </p:tav>
                                        <p:tav tm="100000">
                                          <p:val>
                                            <p:strVal val="#ppt_x"/>
                                          </p:val>
                                        </p:tav>
                                      </p:tavLst>
                                    </p:anim>
                                    <p:anim calcmode="lin" valueType="num">
                                      <p:cBhvr>
                                        <p:cTn id="177" dur="1000" fill="hold"/>
                                        <p:tgtEl>
                                          <p:spTgt spid="128"/>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fade">
                                      <p:cBhvr>
                                        <p:cTn id="180" dur="1000"/>
                                        <p:tgtEl>
                                          <p:spTgt spid="57"/>
                                        </p:tgtEl>
                                      </p:cBhvr>
                                    </p:animEffect>
                                    <p:anim calcmode="lin" valueType="num">
                                      <p:cBhvr>
                                        <p:cTn id="181" dur="1000" fill="hold"/>
                                        <p:tgtEl>
                                          <p:spTgt spid="57"/>
                                        </p:tgtEl>
                                        <p:attrNameLst>
                                          <p:attrName>ppt_x</p:attrName>
                                        </p:attrNameLst>
                                      </p:cBhvr>
                                      <p:tavLst>
                                        <p:tav tm="0">
                                          <p:val>
                                            <p:strVal val="#ppt_x"/>
                                          </p:val>
                                        </p:tav>
                                        <p:tav tm="100000">
                                          <p:val>
                                            <p:strVal val="#ppt_x"/>
                                          </p:val>
                                        </p:tav>
                                      </p:tavLst>
                                    </p:anim>
                                    <p:anim calcmode="lin" valueType="num">
                                      <p:cBhvr>
                                        <p:cTn id="182" dur="1000" fill="hold"/>
                                        <p:tgtEl>
                                          <p:spTgt spid="57"/>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124"/>
                                        </p:tgtEl>
                                        <p:attrNameLst>
                                          <p:attrName>style.visibility</p:attrName>
                                        </p:attrNameLst>
                                      </p:cBhvr>
                                      <p:to>
                                        <p:strVal val="visible"/>
                                      </p:to>
                                    </p:set>
                                    <p:animEffect transition="in" filter="fade">
                                      <p:cBhvr>
                                        <p:cTn id="185" dur="1000"/>
                                        <p:tgtEl>
                                          <p:spTgt spid="124"/>
                                        </p:tgtEl>
                                      </p:cBhvr>
                                    </p:animEffect>
                                    <p:anim calcmode="lin" valueType="num">
                                      <p:cBhvr>
                                        <p:cTn id="186" dur="1000" fill="hold"/>
                                        <p:tgtEl>
                                          <p:spTgt spid="124"/>
                                        </p:tgtEl>
                                        <p:attrNameLst>
                                          <p:attrName>ppt_x</p:attrName>
                                        </p:attrNameLst>
                                      </p:cBhvr>
                                      <p:tavLst>
                                        <p:tav tm="0">
                                          <p:val>
                                            <p:strVal val="#ppt_x"/>
                                          </p:val>
                                        </p:tav>
                                        <p:tav tm="100000">
                                          <p:val>
                                            <p:strVal val="#ppt_x"/>
                                          </p:val>
                                        </p:tav>
                                      </p:tavLst>
                                    </p:anim>
                                    <p:anim calcmode="lin" valueType="num">
                                      <p:cBhvr>
                                        <p:cTn id="187"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P spid="54" grpId="0" animBg="1"/>
      <p:bldP spid="55" grpId="0" animBg="1"/>
      <p:bldP spid="56" grpId="0" animBg="1"/>
      <p:bldP spid="57" grpId="0" animBg="1"/>
      <p:bldP spid="58" grpId="0" animBg="1"/>
      <p:bldP spid="60" grpId="0" animBg="1"/>
      <p:bldP spid="61" grpId="0" animBg="1"/>
      <p:bldP spid="63" grpId="0" animBg="1"/>
      <p:bldP spid="65" grpId="0" animBg="1"/>
      <p:bldP spid="67" grpId="0" animBg="1"/>
      <p:bldP spid="87" grpId="0" animBg="1"/>
      <p:bldP spid="128" grpId="0" animBg="1"/>
      <p:bldP spid="169" grpId="0" animBg="1"/>
      <p:bldP spid="170" grpId="0" animBg="1"/>
      <p:bldP spid="10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Consolidated view of all stakeholder perspectives</a:t>
            </a:r>
          </a:p>
          <a:p>
            <a:endParaRPr lang="en-GB" dirty="0" smtClean="0"/>
          </a:p>
          <a:p>
            <a:r>
              <a:rPr lang="en-GB" dirty="0" smtClean="0"/>
              <a:t>Negotiations may be needed to reach agreement between stakeholders</a:t>
            </a:r>
          </a:p>
          <a:p>
            <a:endParaRPr lang="en-GB" dirty="0"/>
          </a:p>
          <a:p>
            <a:r>
              <a:rPr lang="en-GB" dirty="0" smtClean="0"/>
              <a:t>Owner should be accountable</a:t>
            </a:r>
          </a:p>
          <a:p>
            <a:endParaRPr lang="en-GB" dirty="0" smtClean="0"/>
          </a:p>
          <a:p>
            <a:r>
              <a:rPr lang="en-GB" dirty="0" smtClean="0"/>
              <a:t>Consensus BAM</a:t>
            </a:r>
          </a:p>
          <a:p>
            <a:pPr lvl="1"/>
            <a:r>
              <a:rPr lang="en-GB" dirty="0" smtClean="0"/>
              <a:t>A model of what the system </a:t>
            </a:r>
            <a:r>
              <a:rPr lang="en-GB" b="1" dirty="0" smtClean="0">
                <a:solidFill>
                  <a:schemeClr val="tx2"/>
                </a:solidFill>
              </a:rPr>
              <a:t>should</a:t>
            </a:r>
            <a:r>
              <a:rPr lang="en-GB" dirty="0" smtClean="0">
                <a:solidFill>
                  <a:schemeClr val="tx2"/>
                </a:solidFill>
              </a:rPr>
              <a:t> </a:t>
            </a:r>
            <a:r>
              <a:rPr lang="en-GB" dirty="0" smtClean="0"/>
              <a:t>look like and what it </a:t>
            </a:r>
            <a:r>
              <a:rPr lang="en-GB" b="1" dirty="0" smtClean="0">
                <a:solidFill>
                  <a:schemeClr val="tx2"/>
                </a:solidFill>
              </a:rPr>
              <a:t>should</a:t>
            </a:r>
            <a:r>
              <a:rPr lang="en-GB" dirty="0" smtClean="0"/>
              <a:t> be doing</a:t>
            </a:r>
          </a:p>
          <a:p>
            <a:pPr lvl="1"/>
            <a:r>
              <a:rPr lang="en-GB" dirty="0" smtClean="0"/>
              <a:t>Provides a basis for considering what </a:t>
            </a:r>
            <a:r>
              <a:rPr lang="en-GB" b="1" dirty="0" smtClean="0">
                <a:solidFill>
                  <a:schemeClr val="tx2"/>
                </a:solidFill>
              </a:rPr>
              <a:t>opportunities</a:t>
            </a:r>
            <a:r>
              <a:rPr lang="en-GB" dirty="0" smtClean="0">
                <a:solidFill>
                  <a:schemeClr val="tx2"/>
                </a:solidFill>
              </a:rPr>
              <a:t> </a:t>
            </a:r>
            <a:r>
              <a:rPr lang="en-GB" dirty="0" smtClean="0"/>
              <a:t>exist for improvement</a:t>
            </a:r>
          </a:p>
          <a:p>
            <a:pPr lvl="1"/>
            <a:r>
              <a:rPr lang="en-GB" dirty="0" smtClean="0"/>
              <a:t>Can be further expanded to consider how the activities are or </a:t>
            </a:r>
            <a:r>
              <a:rPr lang="en-GB" b="1" dirty="0" smtClean="0">
                <a:solidFill>
                  <a:schemeClr val="tx2"/>
                </a:solidFill>
              </a:rPr>
              <a:t>should</a:t>
            </a:r>
            <a:r>
              <a:rPr lang="en-GB" dirty="0" smtClean="0">
                <a:solidFill>
                  <a:schemeClr val="tx2"/>
                </a:solidFill>
              </a:rPr>
              <a:t> </a:t>
            </a:r>
            <a:r>
              <a:rPr lang="en-GB" dirty="0" smtClean="0"/>
              <a:t>be carried out</a:t>
            </a:r>
          </a:p>
          <a:p>
            <a:endParaRPr lang="en-GB" dirty="0"/>
          </a:p>
        </p:txBody>
      </p:sp>
      <p:sp>
        <p:nvSpPr>
          <p:cNvPr id="3" name="Title 2"/>
          <p:cNvSpPr>
            <a:spLocks noGrp="1"/>
          </p:cNvSpPr>
          <p:nvPr>
            <p:ph type="title"/>
          </p:nvPr>
        </p:nvSpPr>
        <p:spPr/>
        <p:txBody>
          <a:bodyPr/>
          <a:lstStyle/>
          <a:p>
            <a:r>
              <a:rPr lang="en-GB" dirty="0" smtClean="0"/>
              <a:t>BAM: Next Steps</a:t>
            </a:r>
            <a:endParaRPr lang="en-GB" dirty="0"/>
          </a:p>
        </p:txBody>
      </p:sp>
      <p:sp>
        <p:nvSpPr>
          <p:cNvPr id="4" name="Rounded Rectangle 3"/>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2123788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42847" y="928670"/>
            <a:ext cx="4831779" cy="5214974"/>
          </a:xfrm>
        </p:spPr>
        <p:txBody>
          <a:bodyPr/>
          <a:lstStyle/>
          <a:p>
            <a:r>
              <a:rPr lang="en-GB" dirty="0" smtClean="0"/>
              <a:t>Grouped ‘threads’ of related activity</a:t>
            </a:r>
          </a:p>
          <a:p>
            <a:r>
              <a:rPr lang="en-GB" dirty="0" smtClean="0"/>
              <a:t>Can help to identify process/people issues in the ‘real world’</a:t>
            </a:r>
          </a:p>
          <a:p>
            <a:endParaRPr lang="en-GB" dirty="0"/>
          </a:p>
          <a:p>
            <a:endParaRPr lang="en-GB" dirty="0" smtClean="0"/>
          </a:p>
          <a:p>
            <a:endParaRPr lang="en-GB" dirty="0"/>
          </a:p>
          <a:p>
            <a:endParaRPr lang="en-GB" dirty="0" smtClean="0"/>
          </a:p>
          <a:p>
            <a:r>
              <a:rPr lang="en-GB" dirty="0" smtClean="0"/>
              <a:t>The example shows the Prestige Scheme setup, recruitment and finalisation of the customer contract</a:t>
            </a:r>
          </a:p>
          <a:p>
            <a:endParaRPr lang="en-GB" dirty="0" smtClean="0"/>
          </a:p>
          <a:p>
            <a:endParaRPr lang="en-GB" dirty="0"/>
          </a:p>
        </p:txBody>
      </p:sp>
      <p:sp>
        <p:nvSpPr>
          <p:cNvPr id="3" name="Title 2"/>
          <p:cNvSpPr>
            <a:spLocks noGrp="1"/>
          </p:cNvSpPr>
          <p:nvPr>
            <p:ph type="title"/>
          </p:nvPr>
        </p:nvSpPr>
        <p:spPr/>
        <p:txBody>
          <a:bodyPr/>
          <a:lstStyle/>
          <a:p>
            <a:r>
              <a:rPr lang="en-GB" dirty="0" smtClean="0"/>
              <a:t>BAM: Activity Threads</a:t>
            </a:r>
            <a:endParaRPr lang="en-GB" dirty="0"/>
          </a:p>
        </p:txBody>
      </p:sp>
      <p:sp>
        <p:nvSpPr>
          <p:cNvPr id="17" name="Oval 16"/>
          <p:cNvSpPr/>
          <p:nvPr/>
        </p:nvSpPr>
        <p:spPr>
          <a:xfrm>
            <a:off x="6546399" y="5414350"/>
            <a:ext cx="1468120" cy="914400"/>
          </a:xfrm>
          <a:prstGeom prst="ellipse">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a:solidFill>
                  <a:schemeClr val="tx1"/>
                </a:solidFill>
                <a:latin typeface="Arial" pitchFamily="34" charset="0"/>
                <a:cs typeface="Arial" pitchFamily="34" charset="0"/>
              </a:rPr>
              <a:t>Set-up Contract</a:t>
            </a:r>
          </a:p>
        </p:txBody>
      </p:sp>
      <p:sp>
        <p:nvSpPr>
          <p:cNvPr id="18" name="Oval 17"/>
          <p:cNvSpPr/>
          <p:nvPr/>
        </p:nvSpPr>
        <p:spPr>
          <a:xfrm>
            <a:off x="5078279" y="2717497"/>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Recruit Staff</a:t>
            </a:r>
          </a:p>
        </p:txBody>
      </p:sp>
      <p:sp>
        <p:nvSpPr>
          <p:cNvPr id="19" name="Oval 18"/>
          <p:cNvSpPr/>
          <p:nvPr/>
        </p:nvSpPr>
        <p:spPr>
          <a:xfrm>
            <a:off x="5078279" y="1321957"/>
            <a:ext cx="1468120" cy="914400"/>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Define Staff Needs</a:t>
            </a:r>
          </a:p>
        </p:txBody>
      </p:sp>
      <p:sp>
        <p:nvSpPr>
          <p:cNvPr id="20" name="Oval 19"/>
          <p:cNvSpPr/>
          <p:nvPr/>
        </p:nvSpPr>
        <p:spPr>
          <a:xfrm>
            <a:off x="7295068" y="3207620"/>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Train Staff</a:t>
            </a:r>
          </a:p>
        </p:txBody>
      </p:sp>
      <p:sp>
        <p:nvSpPr>
          <p:cNvPr id="21" name="Oval 20"/>
          <p:cNvSpPr/>
          <p:nvPr/>
        </p:nvSpPr>
        <p:spPr>
          <a:xfrm>
            <a:off x="7073795" y="1243676"/>
            <a:ext cx="1468120" cy="914400"/>
          </a:xfrm>
          <a:prstGeom prst="ellipse">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400" dirty="0" smtClean="0">
                <a:solidFill>
                  <a:schemeClr val="tx1"/>
                </a:solidFill>
                <a:latin typeface="Arial" pitchFamily="34" charset="0"/>
                <a:cs typeface="Arial" pitchFamily="34" charset="0"/>
              </a:rPr>
              <a:t>Define Prestige Offering</a:t>
            </a:r>
          </a:p>
        </p:txBody>
      </p:sp>
      <p:cxnSp>
        <p:nvCxnSpPr>
          <p:cNvPr id="22" name="Curved Connector 3"/>
          <p:cNvCxnSpPr>
            <a:stCxn id="21" idx="1"/>
            <a:endCxn id="19" idx="7"/>
          </p:cNvCxnSpPr>
          <p:nvPr/>
        </p:nvCxnSpPr>
        <p:spPr>
          <a:xfrm flipH="1">
            <a:off x="6331398" y="1377587"/>
            <a:ext cx="957398" cy="78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3"/>
          <p:cNvCxnSpPr>
            <a:stCxn id="20" idx="3"/>
            <a:endCxn id="24" idx="6"/>
          </p:cNvCxnSpPr>
          <p:nvPr/>
        </p:nvCxnSpPr>
        <p:spPr>
          <a:xfrm flipH="1">
            <a:off x="6650052" y="3988109"/>
            <a:ext cx="860017" cy="659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81932" y="4190085"/>
            <a:ext cx="1468120" cy="914400"/>
          </a:xfrm>
          <a:prstGeom prst="ellipse">
            <a:avLst/>
          </a:prstGeom>
          <a:solidFill>
            <a:srgbClr val="FF99CC"/>
          </a:solidFill>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smtClean="0">
                <a:solidFill>
                  <a:schemeClr val="tx1"/>
                </a:solidFill>
                <a:latin typeface="Arial" pitchFamily="34" charset="0"/>
                <a:cs typeface="Arial" pitchFamily="34" charset="0"/>
              </a:rPr>
              <a:t>Find Customers</a:t>
            </a:r>
          </a:p>
        </p:txBody>
      </p:sp>
      <p:cxnSp>
        <p:nvCxnSpPr>
          <p:cNvPr id="25" name="Curved Connector 3"/>
          <p:cNvCxnSpPr>
            <a:stCxn id="24" idx="4"/>
            <a:endCxn id="17" idx="2"/>
          </p:cNvCxnSpPr>
          <p:nvPr/>
        </p:nvCxnSpPr>
        <p:spPr>
          <a:xfrm>
            <a:off x="5915992" y="5104485"/>
            <a:ext cx="630407" cy="7670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3"/>
          <p:cNvCxnSpPr>
            <a:stCxn id="18" idx="6"/>
            <a:endCxn id="20" idx="2"/>
          </p:cNvCxnSpPr>
          <p:nvPr/>
        </p:nvCxnSpPr>
        <p:spPr>
          <a:xfrm>
            <a:off x="6546399" y="3174697"/>
            <a:ext cx="748669" cy="490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3"/>
          <p:cNvCxnSpPr>
            <a:stCxn id="19" idx="4"/>
            <a:endCxn id="18" idx="0"/>
          </p:cNvCxnSpPr>
          <p:nvPr/>
        </p:nvCxnSpPr>
        <p:spPr>
          <a:xfrm>
            <a:off x="5812339" y="2236357"/>
            <a:ext cx="0" cy="48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7939194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Exercise </a:t>
            </a:r>
            <a:r>
              <a:rPr lang="en-GB" dirty="0" smtClean="0"/>
              <a:t>6</a:t>
            </a:r>
            <a:endParaRPr lang="en-GB" dirty="0"/>
          </a:p>
        </p:txBody>
      </p:sp>
      <p:graphicFrame>
        <p:nvGraphicFramePr>
          <p:cNvPr id="5" name="Diagram 4"/>
          <p:cNvGraphicFramePr/>
          <p:nvPr>
            <p:extLst>
              <p:ext uri="{D42A27DB-BD31-4B8C-83A1-F6EECF244321}">
                <p14:modId xmlns:p14="http://schemas.microsoft.com/office/powerpoint/2010/main" val="3691774139"/>
              </p:ext>
            </p:extLst>
          </p:nvPr>
        </p:nvGraphicFramePr>
        <p:xfrm>
          <a:off x="1697290" y="1998311"/>
          <a:ext cx="6738942" cy="363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p:cNvSpPr/>
          <p:nvPr/>
        </p:nvSpPr>
        <p:spPr>
          <a:xfrm>
            <a:off x="287988" y="1104309"/>
            <a:ext cx="1734954" cy="1812495"/>
          </a:xfrm>
          <a:prstGeom prst="ellipse">
            <a:avLst/>
          </a:prstGeom>
          <a:blipFill>
            <a:blip r:embed="rId8">
              <a:extLst>
                <a:ext uri="{28A0092B-C50C-407E-A947-70E740481C1C}">
                  <a14:useLocalDpi xmlns:a14="http://schemas.microsoft.com/office/drawing/2010/main" val="0"/>
                </a:ext>
              </a:extLst>
            </a:blip>
            <a:srcRect/>
            <a:stretch>
              <a:fillRect/>
            </a:stretch>
          </a:blipFill>
          <a:ln>
            <a:solidFill>
              <a:schemeClr val="bg1"/>
            </a:solidFill>
          </a:ln>
        </p:spPr>
        <p:style>
          <a:lnRef idx="0">
            <a:scrgbClr r="0" g="0" b="0"/>
          </a:lnRef>
          <a:fillRef idx="1">
            <a:scrgbClr r="0" g="0" b="0"/>
          </a:fillRef>
          <a:effectRef idx="3">
            <a:schemeClr val="accent1">
              <a:tint val="50000"/>
              <a:hueOff val="0"/>
              <a:satOff val="0"/>
              <a:lumOff val="0"/>
              <a:alphaOff val="0"/>
            </a:schemeClr>
          </a:effectRef>
          <a:fontRef idx="minor">
            <a:schemeClr val="lt1">
              <a:hueOff val="0"/>
              <a:satOff val="0"/>
              <a:lumOff val="0"/>
              <a:alphaOff val="0"/>
            </a:schemeClr>
          </a:fontRef>
        </p:style>
      </p:sp>
      <p:sp>
        <p:nvSpPr>
          <p:cNvPr id="9" name="Rounded Rectangle 8"/>
          <p:cNvSpPr/>
          <p:nvPr/>
        </p:nvSpPr>
        <p:spPr>
          <a:xfrm>
            <a:off x="7565468" y="357166"/>
            <a:ext cx="1498600" cy="838200"/>
          </a:xfrm>
          <a:prstGeom prst="roundRect">
            <a:avLst/>
          </a:prstGeom>
          <a:solidFill>
            <a:schemeClr val="accent1">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Consider Perspectives</a:t>
            </a:r>
          </a:p>
        </p:txBody>
      </p:sp>
    </p:spTree>
    <p:extLst>
      <p:ext uri="{BB962C8B-B14F-4D97-AF65-F5344CB8AC3E}">
        <p14:creationId xmlns:p14="http://schemas.microsoft.com/office/powerpoint/2010/main" val="28878997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noChangeArrowheads="1"/>
          </p:cNvSpPr>
          <p:nvPr>
            <p:ph type="body" sz="quarter" idx="15"/>
          </p:nvPr>
        </p:nvSpPr>
        <p:spPr/>
        <p:txBody>
          <a:bodyPr/>
          <a:lstStyle/>
          <a:p>
            <a:pPr>
              <a:buFontTx/>
              <a:buNone/>
            </a:pPr>
            <a:r>
              <a:rPr lang="en-GB" dirty="0" smtClean="0"/>
              <a:t>Business Analysis Process Model: Analyse </a:t>
            </a:r>
            <a:r>
              <a:rPr lang="en-GB" dirty="0"/>
              <a:t>N</a:t>
            </a:r>
            <a:r>
              <a:rPr lang="en-GB" dirty="0" smtClean="0"/>
              <a:t>eeds </a:t>
            </a:r>
          </a:p>
        </p:txBody>
      </p:sp>
      <p:sp>
        <p:nvSpPr>
          <p:cNvPr id="98306" name="Rectangle 2"/>
          <p:cNvSpPr>
            <a:spLocks noGrp="1" noChangeArrowheads="1"/>
          </p:cNvSpPr>
          <p:nvPr>
            <p:ph type="title"/>
          </p:nvPr>
        </p:nvSpPr>
        <p:spPr/>
        <p:txBody>
          <a:bodyPr/>
          <a:lstStyle/>
          <a:p>
            <a:r>
              <a:rPr lang="en-GB" dirty="0" smtClean="0"/>
              <a:t>7. Modelling Business Processes</a:t>
            </a: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98" y="1490309"/>
            <a:ext cx="7442051" cy="212630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8344" y="3868181"/>
            <a:ext cx="4987311" cy="2647352"/>
          </a:xfrm>
          <a:prstGeom prst="rect">
            <a:avLst/>
          </a:prstGeom>
        </p:spPr>
      </p:pic>
      <p:sp>
        <p:nvSpPr>
          <p:cNvPr id="6" name="Rounded Rectangle 5"/>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7"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410" t="12125" r="19267" b="-1598"/>
          <a:stretch/>
        </p:blipFill>
        <p:spPr bwMode="auto">
          <a:xfrm>
            <a:off x="6284686" y="2336799"/>
            <a:ext cx="2645032" cy="3267392"/>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3720007163"/>
              </p:ext>
            </p:extLst>
          </p:nvPr>
        </p:nvGraphicFramePr>
        <p:xfrm>
          <a:off x="211319" y="943655"/>
          <a:ext cx="6597695" cy="5506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0354"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00355" name="Rectangle 4"/>
          <p:cNvSpPr>
            <a:spLocks noGrp="1" noChangeArrowheads="1"/>
          </p:cNvSpPr>
          <p:nvPr>
            <p:ph type="title"/>
          </p:nvPr>
        </p:nvSpPr>
        <p:spPr/>
        <p:txBody>
          <a:bodyPr/>
          <a:lstStyle/>
          <a:p>
            <a:r>
              <a:rPr lang="en-GB" dirty="0" smtClean="0"/>
              <a:t>Modelling Business </a:t>
            </a:r>
            <a:r>
              <a:rPr lang="en-GB" dirty="0"/>
              <a:t>P</a:t>
            </a:r>
            <a:r>
              <a:rPr lang="en-GB" dirty="0" smtClean="0"/>
              <a:t>rocesses</a:t>
            </a:r>
          </a:p>
        </p:txBody>
      </p:sp>
      <p:sp>
        <p:nvSpPr>
          <p:cNvPr id="6" name="Rounded Rectangle 5"/>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
        <p:nvSpPr>
          <p:cNvPr id="2" name="Rounded Rectangle 1"/>
          <p:cNvSpPr/>
          <p:nvPr/>
        </p:nvSpPr>
        <p:spPr>
          <a:xfrm rot="-1140000">
            <a:off x="7222330" y="3092903"/>
            <a:ext cx="295630" cy="174172"/>
          </a:xfrm>
          <a:prstGeom prst="round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sp>
        <p:nvSpPr>
          <p:cNvPr id="3" name="Diamond 2"/>
          <p:cNvSpPr/>
          <p:nvPr/>
        </p:nvSpPr>
        <p:spPr>
          <a:xfrm rot="-1260000">
            <a:off x="7403011" y="3409425"/>
            <a:ext cx="172318" cy="209820"/>
          </a:xfrm>
          <a:prstGeom prst="diamond">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sz="1600" dirty="0" smtClean="0">
              <a:solidFill>
                <a:schemeClr val="tx1"/>
              </a:solidFill>
              <a:latin typeface="Arial" pitchFamily="34" charset="0"/>
              <a:cs typeface="Arial" pitchFamily="34" charset="0"/>
            </a:endParaRPr>
          </a:p>
        </p:txBody>
      </p:sp>
      <p:cxnSp>
        <p:nvCxnSpPr>
          <p:cNvPr id="5" name="Straight Arrow Connector 4"/>
          <p:cNvCxnSpPr>
            <a:stCxn id="2" idx="2"/>
            <a:endCxn id="3" idx="0"/>
          </p:cNvCxnSpPr>
          <p:nvPr/>
        </p:nvCxnSpPr>
        <p:spPr>
          <a:xfrm>
            <a:off x="7398497" y="3262330"/>
            <a:ext cx="53077" cy="15406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7569606" y="3416393"/>
            <a:ext cx="234064" cy="67065"/>
          </a:xfrm>
          <a:prstGeom prst="straightConnector1">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213142" y="2824859"/>
            <a:ext cx="104775" cy="93727"/>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smtClean="0">
              <a:solidFill>
                <a:schemeClr val="tx1"/>
              </a:solidFill>
              <a:latin typeface="Arial" pitchFamily="34" charset="0"/>
              <a:cs typeface="Arial" pitchFamily="34" charset="0"/>
            </a:endParaRPr>
          </a:p>
        </p:txBody>
      </p:sp>
      <p:cxnSp>
        <p:nvCxnSpPr>
          <p:cNvPr id="25" name="Straight Arrow Connector 24"/>
          <p:cNvCxnSpPr>
            <a:stCxn id="19" idx="4"/>
            <a:endCxn id="2" idx="0"/>
          </p:cNvCxnSpPr>
          <p:nvPr/>
        </p:nvCxnSpPr>
        <p:spPr>
          <a:xfrm>
            <a:off x="7265530" y="2918586"/>
            <a:ext cx="76263" cy="17906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 idx="2"/>
          </p:cNvCxnSpPr>
          <p:nvPr/>
        </p:nvCxnSpPr>
        <p:spPr>
          <a:xfrm>
            <a:off x="7526766" y="3612277"/>
            <a:ext cx="42840" cy="105938"/>
          </a:xfrm>
          <a:prstGeom prst="straightConnector1">
            <a:avLst/>
          </a:prstGeom>
          <a:ln>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0361" name="Straight Connector 100360"/>
          <p:cNvCxnSpPr/>
          <p:nvPr/>
        </p:nvCxnSpPr>
        <p:spPr>
          <a:xfrm flipV="1">
            <a:off x="7489170" y="3710219"/>
            <a:ext cx="197468" cy="52969"/>
          </a:xfrm>
          <a:prstGeom prst="line">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cxn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5"/>
          </p:nvPr>
        </p:nvSpPr>
        <p:spPr>
          <a:xfrm>
            <a:off x="142847" y="4093029"/>
            <a:ext cx="8786844" cy="1576252"/>
          </a:xfrm>
        </p:spPr>
        <p:txBody>
          <a:bodyPr>
            <a:normAutofit/>
          </a:bodyPr>
          <a:lstStyle/>
          <a:p>
            <a:pPr eaLnBrk="1" hangingPunct="1">
              <a:lnSpc>
                <a:spcPct val="100000"/>
              </a:lnSpc>
            </a:pPr>
            <a:r>
              <a:rPr lang="en-GB" sz="2000" dirty="0" smtClean="0"/>
              <a:t>Processes can, and often do, transcend departmental / functional boundaries</a:t>
            </a:r>
          </a:p>
          <a:p>
            <a:pPr eaLnBrk="1" hangingPunct="1">
              <a:lnSpc>
                <a:spcPct val="100000"/>
              </a:lnSpc>
            </a:pPr>
            <a:r>
              <a:rPr lang="en-GB" sz="2000" dirty="0" smtClean="0"/>
              <a:t>Horizontal rather than vertical</a:t>
            </a:r>
          </a:p>
          <a:p>
            <a:pPr eaLnBrk="1" hangingPunct="1">
              <a:lnSpc>
                <a:spcPct val="100000"/>
              </a:lnSpc>
            </a:pPr>
            <a:r>
              <a:rPr lang="en-GB" sz="2000" dirty="0" smtClean="0"/>
              <a:t>‘Silo’ effect</a:t>
            </a:r>
          </a:p>
        </p:txBody>
      </p:sp>
      <p:sp>
        <p:nvSpPr>
          <p:cNvPr id="17410" name="Rectangle 2"/>
          <p:cNvSpPr>
            <a:spLocks noGrp="1" noChangeArrowheads="1"/>
          </p:cNvSpPr>
          <p:nvPr>
            <p:ph type="title"/>
          </p:nvPr>
        </p:nvSpPr>
        <p:spPr/>
        <p:txBody>
          <a:bodyPr/>
          <a:lstStyle/>
          <a:p>
            <a:r>
              <a:rPr lang="en-GB" dirty="0"/>
              <a:t>Organisational </a:t>
            </a:r>
            <a:r>
              <a:rPr lang="en-GB" dirty="0" smtClean="0"/>
              <a:t>Context </a:t>
            </a:r>
            <a:r>
              <a:rPr lang="en-GB" dirty="0"/>
              <a:t>– </a:t>
            </a:r>
            <a:r>
              <a:rPr lang="en-GB" dirty="0" smtClean="0"/>
              <a:t>Functional View</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graphicFrame>
        <p:nvGraphicFramePr>
          <p:cNvPr id="6" name="Diagram 5"/>
          <p:cNvGraphicFramePr/>
          <p:nvPr>
            <p:extLst>
              <p:ext uri="{D42A27DB-BD31-4B8C-83A1-F6EECF244321}">
                <p14:modId xmlns:p14="http://schemas.microsoft.com/office/powerpoint/2010/main" val="1640323267"/>
              </p:ext>
            </p:extLst>
          </p:nvPr>
        </p:nvGraphicFramePr>
        <p:xfrm>
          <a:off x="553791" y="-35427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ight Arrow 6"/>
          <p:cNvSpPr/>
          <p:nvPr/>
        </p:nvSpPr>
        <p:spPr>
          <a:xfrm>
            <a:off x="446650" y="3029161"/>
            <a:ext cx="8590209" cy="61818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GB" sz="1800" dirty="0" smtClean="0"/>
              <a:t>Fulfil Order</a:t>
            </a:r>
            <a:endParaRPr lang="en-GB" sz="1800" dirty="0"/>
          </a:p>
        </p:txBody>
      </p:sp>
      <p:sp>
        <p:nvSpPr>
          <p:cNvPr id="8" name="Content Placeholder 13"/>
          <p:cNvSpPr txBox="1">
            <a:spLocks/>
          </p:cNvSpPr>
          <p:nvPr/>
        </p:nvSpPr>
        <p:spPr>
          <a:xfrm>
            <a:off x="142844" y="5669281"/>
            <a:ext cx="8786844" cy="7863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Font typeface="Wingdings" pitchFamily="2" charset="2"/>
              <a:buChar char="§"/>
              <a:defRPr sz="2000" b="1"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accent1"/>
              </a:buClr>
              <a:buFont typeface="Wingdings" pitchFamily="2"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GB" dirty="0" smtClean="0"/>
              <a:t>The </a:t>
            </a:r>
            <a:r>
              <a:rPr lang="en-GB" dirty="0" smtClean="0">
                <a:solidFill>
                  <a:schemeClr val="tx2"/>
                </a:solidFill>
              </a:rPr>
              <a:t>process view </a:t>
            </a:r>
            <a:r>
              <a:rPr lang="en-GB" dirty="0" smtClean="0"/>
              <a:t>focuses on what we are in business to do, from our customer’s perspective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6" name="Text Box 2"/>
          <p:cNvSpPr txBox="1">
            <a:spLocks noChangeArrowheads="1"/>
          </p:cNvSpPr>
          <p:nvPr/>
        </p:nvSpPr>
        <p:spPr bwMode="auto">
          <a:xfrm>
            <a:off x="1657350" y="0"/>
            <a:ext cx="7486650" cy="519113"/>
          </a:xfrm>
          <a:prstGeom prst="rect">
            <a:avLst/>
          </a:prstGeom>
          <a:noFill/>
          <a:ln w="9525">
            <a:noFill/>
            <a:miter lim="800000"/>
            <a:headEnd/>
            <a:tailEnd/>
          </a:ln>
        </p:spPr>
        <p:txBody>
          <a:bodyPr>
            <a:spAutoFit/>
          </a:bodyPr>
          <a:lstStyle/>
          <a:p>
            <a:pPr algn="r" eaLnBrk="0" hangingPunct="0"/>
            <a:endParaRPr lang="en-US" sz="2800" b="1" dirty="0">
              <a:latin typeface="Tahoma" pitchFamily="34" charset="0"/>
            </a:endParaRPr>
          </a:p>
        </p:txBody>
      </p:sp>
      <p:sp>
        <p:nvSpPr>
          <p:cNvPr id="102408" name="Content Placeholder 52"/>
          <p:cNvSpPr>
            <a:spLocks noGrp="1"/>
          </p:cNvSpPr>
          <p:nvPr>
            <p:ph type="body" sz="quarter" idx="15"/>
          </p:nvPr>
        </p:nvSpPr>
        <p:spPr/>
        <p:txBody>
          <a:bodyPr/>
          <a:lstStyle/>
          <a:p>
            <a:pPr>
              <a:buFontTx/>
              <a:buNone/>
            </a:pPr>
            <a:r>
              <a:rPr lang="en-GB" dirty="0" smtClean="0"/>
              <a:t>Organisation model (after Harmon 2007)</a:t>
            </a:r>
          </a:p>
          <a:p>
            <a:endParaRPr lang="en-GB" dirty="0" smtClean="0"/>
          </a:p>
        </p:txBody>
      </p:sp>
      <p:sp>
        <p:nvSpPr>
          <p:cNvPr id="102407" name="Rectangle 4"/>
          <p:cNvSpPr>
            <a:spLocks noGrp="1" noChangeArrowheads="1"/>
          </p:cNvSpPr>
          <p:nvPr>
            <p:ph type="title"/>
          </p:nvPr>
        </p:nvSpPr>
        <p:spPr/>
        <p:txBody>
          <a:bodyPr/>
          <a:lstStyle/>
          <a:p>
            <a:r>
              <a:rPr lang="en-GB" dirty="0" smtClean="0"/>
              <a:t>An Alternative </a:t>
            </a:r>
            <a:r>
              <a:rPr lang="en-GB" dirty="0"/>
              <a:t>V</a:t>
            </a:r>
            <a:r>
              <a:rPr lang="en-GB" dirty="0" smtClean="0"/>
              <a:t>iew of an Organisation</a:t>
            </a:r>
          </a:p>
        </p:txBody>
      </p:sp>
      <p:sp>
        <p:nvSpPr>
          <p:cNvPr id="102409" name="Rectangle 5"/>
          <p:cNvSpPr>
            <a:spLocks noChangeArrowheads="1"/>
          </p:cNvSpPr>
          <p:nvPr/>
        </p:nvSpPr>
        <p:spPr bwMode="auto">
          <a:xfrm>
            <a:off x="3641725" y="2016125"/>
            <a:ext cx="1738313" cy="646331"/>
          </a:xfrm>
          <a:prstGeom prst="rect">
            <a:avLst/>
          </a:prstGeom>
          <a:solidFill>
            <a:srgbClr val="CC66FF"/>
          </a:solidFill>
          <a:ln w="28575" algn="ctr">
            <a:solidFill>
              <a:schemeClr val="tx1"/>
            </a:solidFill>
            <a:round/>
            <a:headEnd/>
            <a:tailEnd/>
          </a:ln>
        </p:spPr>
        <p:txBody>
          <a:bodyPr anchor="ctr" anchorCtr="0">
            <a:spAutoFit/>
          </a:bodyPr>
          <a:lstStyle/>
          <a:p>
            <a:pPr algn="ctr" eaLnBrk="0" hangingPunct="0"/>
            <a:r>
              <a:rPr lang="en-GB" sz="1800" b="1" dirty="0">
                <a:solidFill>
                  <a:schemeClr val="bg1"/>
                </a:solidFill>
              </a:rPr>
              <a:t>External environment</a:t>
            </a:r>
          </a:p>
        </p:txBody>
      </p:sp>
      <p:sp>
        <p:nvSpPr>
          <p:cNvPr id="102410" name="Rectangle 7"/>
          <p:cNvSpPr>
            <a:spLocks noChangeArrowheads="1"/>
          </p:cNvSpPr>
          <p:nvPr/>
        </p:nvSpPr>
        <p:spPr bwMode="auto">
          <a:xfrm>
            <a:off x="746125" y="3677880"/>
            <a:ext cx="1584325" cy="923330"/>
          </a:xfrm>
          <a:prstGeom prst="rect">
            <a:avLst/>
          </a:prstGeom>
          <a:solidFill>
            <a:srgbClr val="CC66FF"/>
          </a:solidFill>
          <a:ln w="28575" algn="ctr">
            <a:solidFill>
              <a:schemeClr val="tx1"/>
            </a:solidFill>
            <a:round/>
            <a:headEnd/>
            <a:tailEnd/>
          </a:ln>
        </p:spPr>
        <p:txBody>
          <a:bodyPr anchor="t" anchorCtr="0">
            <a:spAutoFit/>
          </a:bodyPr>
          <a:lstStyle/>
          <a:p>
            <a:pPr algn="ctr" eaLnBrk="0" hangingPunct="0"/>
            <a:endParaRPr lang="en-GB" sz="1800" b="1" dirty="0">
              <a:solidFill>
                <a:schemeClr val="bg1"/>
              </a:solidFill>
            </a:endParaRPr>
          </a:p>
          <a:p>
            <a:pPr algn="ctr" eaLnBrk="0" hangingPunct="0"/>
            <a:r>
              <a:rPr lang="en-GB" sz="1800" b="1" dirty="0" smtClean="0">
                <a:solidFill>
                  <a:schemeClr val="bg1"/>
                </a:solidFill>
              </a:rPr>
              <a:t>Suppliers</a:t>
            </a:r>
          </a:p>
          <a:p>
            <a:pPr algn="ctr" eaLnBrk="0" hangingPunct="0"/>
            <a:endParaRPr lang="en-GB" sz="1800" b="1" dirty="0">
              <a:solidFill>
                <a:schemeClr val="bg1"/>
              </a:solidFill>
            </a:endParaRPr>
          </a:p>
        </p:txBody>
      </p:sp>
      <p:sp>
        <p:nvSpPr>
          <p:cNvPr id="102411" name="Rectangle 8"/>
          <p:cNvSpPr>
            <a:spLocks noChangeArrowheads="1"/>
          </p:cNvSpPr>
          <p:nvPr/>
        </p:nvSpPr>
        <p:spPr bwMode="auto">
          <a:xfrm>
            <a:off x="3733800" y="3495675"/>
            <a:ext cx="1584325" cy="1754326"/>
          </a:xfrm>
          <a:prstGeom prst="rect">
            <a:avLst/>
          </a:prstGeom>
          <a:solidFill>
            <a:srgbClr val="FF7C80"/>
          </a:solidFill>
          <a:ln w="28575" algn="ctr">
            <a:solidFill>
              <a:schemeClr val="tx1"/>
            </a:solidFill>
            <a:round/>
            <a:headEnd/>
            <a:tailEnd/>
          </a:ln>
        </p:spPr>
        <p:txBody>
          <a:bodyPr anchor="t" anchorCtr="0">
            <a:spAutoFit/>
          </a:bodyPr>
          <a:lstStyle/>
          <a:p>
            <a:pPr algn="ctr" eaLnBrk="0" hangingPunct="0"/>
            <a:endParaRPr lang="en-GB" sz="1800" b="1" dirty="0" smtClean="0">
              <a:solidFill>
                <a:schemeClr val="bg1"/>
              </a:solidFill>
            </a:endParaRPr>
          </a:p>
          <a:p>
            <a:pPr algn="ctr" eaLnBrk="0" hangingPunct="0"/>
            <a:endParaRPr lang="en-GB" sz="1800" b="1" dirty="0" smtClean="0">
              <a:solidFill>
                <a:schemeClr val="bg1"/>
              </a:solidFill>
            </a:endParaRPr>
          </a:p>
          <a:p>
            <a:pPr algn="ctr" eaLnBrk="0" hangingPunct="0"/>
            <a:r>
              <a:rPr lang="en-GB" sz="1800" b="1" dirty="0" smtClean="0">
                <a:solidFill>
                  <a:schemeClr val="bg1"/>
                </a:solidFill>
              </a:rPr>
              <a:t>The processes</a:t>
            </a:r>
          </a:p>
          <a:p>
            <a:pPr algn="ctr" eaLnBrk="0" hangingPunct="0"/>
            <a:endParaRPr lang="en-GB" sz="1800" b="1" dirty="0" smtClean="0">
              <a:solidFill>
                <a:schemeClr val="bg1"/>
              </a:solidFill>
            </a:endParaRPr>
          </a:p>
          <a:p>
            <a:pPr algn="ctr" eaLnBrk="0" hangingPunct="0"/>
            <a:endParaRPr lang="en-GB" sz="1800" b="1" dirty="0">
              <a:solidFill>
                <a:schemeClr val="bg1"/>
              </a:solidFill>
            </a:endParaRPr>
          </a:p>
        </p:txBody>
      </p:sp>
      <p:sp>
        <p:nvSpPr>
          <p:cNvPr id="102412" name="Rectangle 9"/>
          <p:cNvSpPr>
            <a:spLocks noChangeArrowheads="1"/>
          </p:cNvSpPr>
          <p:nvPr/>
        </p:nvSpPr>
        <p:spPr bwMode="auto">
          <a:xfrm>
            <a:off x="3752240" y="5553075"/>
            <a:ext cx="1585912" cy="369332"/>
          </a:xfrm>
          <a:prstGeom prst="rect">
            <a:avLst/>
          </a:prstGeom>
          <a:solidFill>
            <a:srgbClr val="CC66FF"/>
          </a:solidFill>
          <a:ln w="28575" algn="ctr">
            <a:solidFill>
              <a:schemeClr val="tx1"/>
            </a:solidFill>
            <a:round/>
            <a:headEnd/>
            <a:tailEnd/>
          </a:ln>
        </p:spPr>
        <p:txBody>
          <a:bodyPr anchor="ctr" anchorCtr="0">
            <a:spAutoFit/>
          </a:bodyPr>
          <a:lstStyle/>
          <a:p>
            <a:pPr algn="ctr" eaLnBrk="0" hangingPunct="0"/>
            <a:r>
              <a:rPr lang="en-GB" sz="1800" b="1" dirty="0">
                <a:solidFill>
                  <a:schemeClr val="bg1"/>
                </a:solidFill>
              </a:rPr>
              <a:t>Competition</a:t>
            </a:r>
          </a:p>
        </p:txBody>
      </p:sp>
      <p:sp>
        <p:nvSpPr>
          <p:cNvPr id="102413" name="Rectangle 10"/>
          <p:cNvSpPr>
            <a:spLocks noChangeArrowheads="1"/>
          </p:cNvSpPr>
          <p:nvPr/>
        </p:nvSpPr>
        <p:spPr bwMode="auto">
          <a:xfrm>
            <a:off x="6733870" y="3580597"/>
            <a:ext cx="1431925" cy="923330"/>
          </a:xfrm>
          <a:prstGeom prst="rect">
            <a:avLst/>
          </a:prstGeom>
          <a:solidFill>
            <a:srgbClr val="CC66FF"/>
          </a:solidFill>
          <a:ln w="28575" algn="ctr">
            <a:solidFill>
              <a:schemeClr val="tx1"/>
            </a:solidFill>
            <a:round/>
            <a:headEnd/>
            <a:tailEnd/>
          </a:ln>
        </p:spPr>
        <p:txBody>
          <a:bodyPr anchor="ctr" anchorCtr="0">
            <a:spAutoFit/>
          </a:bodyPr>
          <a:lstStyle/>
          <a:p>
            <a:pPr algn="ctr" eaLnBrk="0" hangingPunct="0"/>
            <a:endParaRPr lang="en-GB" sz="1800" b="1" dirty="0" smtClean="0">
              <a:solidFill>
                <a:schemeClr val="bg1"/>
              </a:solidFill>
            </a:endParaRPr>
          </a:p>
          <a:p>
            <a:pPr algn="ctr" eaLnBrk="0" hangingPunct="0"/>
            <a:r>
              <a:rPr lang="en-GB" sz="1800" b="1" dirty="0" smtClean="0">
                <a:solidFill>
                  <a:schemeClr val="bg1"/>
                </a:solidFill>
              </a:rPr>
              <a:t>Customers</a:t>
            </a:r>
          </a:p>
          <a:p>
            <a:pPr algn="ctr" eaLnBrk="0" hangingPunct="0"/>
            <a:endParaRPr lang="en-GB" sz="1800" b="1" dirty="0">
              <a:solidFill>
                <a:schemeClr val="bg1"/>
              </a:solidFill>
            </a:endParaRPr>
          </a:p>
        </p:txBody>
      </p:sp>
      <p:sp>
        <p:nvSpPr>
          <p:cNvPr id="102414" name="TextBox 36"/>
          <p:cNvSpPr txBox="1">
            <a:spLocks noChangeArrowheads="1"/>
          </p:cNvSpPr>
          <p:nvPr/>
        </p:nvSpPr>
        <p:spPr bwMode="auto">
          <a:xfrm>
            <a:off x="2460479" y="3616325"/>
            <a:ext cx="1146468" cy="523220"/>
          </a:xfrm>
          <a:prstGeom prst="rect">
            <a:avLst/>
          </a:prstGeom>
          <a:noFill/>
          <a:ln w="9525">
            <a:noFill/>
            <a:miter lim="800000"/>
            <a:headEnd/>
            <a:tailEnd/>
          </a:ln>
        </p:spPr>
        <p:txBody>
          <a:bodyPr wrap="none">
            <a:spAutoFit/>
          </a:bodyPr>
          <a:lstStyle/>
          <a:p>
            <a:pPr algn="ctr"/>
            <a:r>
              <a:rPr lang="en-GB" sz="1400" b="1" dirty="0"/>
              <a:t>(Inputs and</a:t>
            </a:r>
          </a:p>
          <a:p>
            <a:pPr algn="ctr"/>
            <a:r>
              <a:rPr lang="en-GB" sz="1400" b="1" dirty="0"/>
              <a:t>resources)</a:t>
            </a:r>
          </a:p>
        </p:txBody>
      </p:sp>
      <p:sp>
        <p:nvSpPr>
          <p:cNvPr id="102415" name="TextBox 40"/>
          <p:cNvSpPr txBox="1">
            <a:spLocks noChangeArrowheads="1"/>
          </p:cNvSpPr>
          <p:nvPr/>
        </p:nvSpPr>
        <p:spPr bwMode="auto">
          <a:xfrm>
            <a:off x="5509846" y="4076822"/>
            <a:ext cx="1107996" cy="307777"/>
          </a:xfrm>
          <a:prstGeom prst="rect">
            <a:avLst/>
          </a:prstGeom>
          <a:noFill/>
          <a:ln w="9525">
            <a:noFill/>
            <a:miter lim="800000"/>
            <a:headEnd/>
            <a:tailEnd/>
          </a:ln>
        </p:spPr>
        <p:txBody>
          <a:bodyPr wrap="none">
            <a:spAutoFit/>
          </a:bodyPr>
          <a:lstStyle/>
          <a:p>
            <a:r>
              <a:rPr lang="en-GB" sz="1400" b="1" dirty="0"/>
              <a:t>(Requests)</a:t>
            </a:r>
          </a:p>
        </p:txBody>
      </p:sp>
      <p:sp>
        <p:nvSpPr>
          <p:cNvPr id="102416" name="TextBox 41"/>
          <p:cNvSpPr txBox="1">
            <a:spLocks noChangeArrowheads="1"/>
          </p:cNvSpPr>
          <p:nvPr/>
        </p:nvSpPr>
        <p:spPr bwMode="auto">
          <a:xfrm>
            <a:off x="5590198" y="3571875"/>
            <a:ext cx="987771" cy="307777"/>
          </a:xfrm>
          <a:prstGeom prst="rect">
            <a:avLst/>
          </a:prstGeom>
          <a:noFill/>
          <a:ln w="9525">
            <a:noFill/>
            <a:miter lim="800000"/>
            <a:headEnd/>
            <a:tailEnd/>
          </a:ln>
        </p:spPr>
        <p:txBody>
          <a:bodyPr wrap="none">
            <a:spAutoFit/>
          </a:bodyPr>
          <a:lstStyle/>
          <a:p>
            <a:r>
              <a:rPr lang="en-GB" sz="1400" b="1" dirty="0"/>
              <a:t>(Outputs)</a:t>
            </a:r>
          </a:p>
        </p:txBody>
      </p:sp>
      <p:cxnSp>
        <p:nvCxnSpPr>
          <p:cNvPr id="26" name="Shape 25"/>
          <p:cNvCxnSpPr>
            <a:stCxn id="102409" idx="1"/>
            <a:endCxn id="102414" idx="0"/>
          </p:cNvCxnSpPr>
          <p:nvPr/>
        </p:nvCxnSpPr>
        <p:spPr>
          <a:xfrm rot="10800000" flipV="1">
            <a:off x="3033713" y="2188547"/>
            <a:ext cx="608012" cy="1427778"/>
          </a:xfrm>
          <a:prstGeom prst="bentConnector2">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26"/>
          <p:cNvCxnSpPr>
            <a:stCxn id="102409" idx="3"/>
            <a:endCxn id="102416" idx="0"/>
          </p:cNvCxnSpPr>
          <p:nvPr/>
        </p:nvCxnSpPr>
        <p:spPr>
          <a:xfrm>
            <a:off x="5380038" y="2188547"/>
            <a:ext cx="704046" cy="1383328"/>
          </a:xfrm>
          <a:prstGeom prst="bentConnector2">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31" name="Shape 30"/>
          <p:cNvCxnSpPr>
            <a:stCxn id="102412" idx="3"/>
            <a:endCxn id="102413" idx="2"/>
          </p:cNvCxnSpPr>
          <p:nvPr/>
        </p:nvCxnSpPr>
        <p:spPr>
          <a:xfrm flipV="1">
            <a:off x="5338152" y="4503927"/>
            <a:ext cx="2111681" cy="1233814"/>
          </a:xfrm>
          <a:prstGeom prst="bentConnector2">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02410" idx="2"/>
            <a:endCxn id="102412" idx="1"/>
          </p:cNvCxnSpPr>
          <p:nvPr/>
        </p:nvCxnSpPr>
        <p:spPr>
          <a:xfrm rot="16200000" flipH="1">
            <a:off x="2076999" y="4062499"/>
            <a:ext cx="1136531" cy="2213952"/>
          </a:xfrm>
          <a:prstGeom prst="bentConnector2">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439508" y="3985846"/>
            <a:ext cx="1172307"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5369169" y="4478215"/>
            <a:ext cx="1242648"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461846" y="4149970"/>
            <a:ext cx="1172307" cy="1588"/>
          </a:xfrm>
          <a:prstGeom prst="straightConnector1">
            <a:avLst/>
          </a:prstGeom>
          <a:ln w="31750">
            <a:solidFill>
              <a:srgbClr val="404040"/>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GB" dirty="0" smtClean="0"/>
              <a:t>The (Conceptual) Process Hierarchy</a:t>
            </a:r>
          </a:p>
        </p:txBody>
      </p:sp>
      <p:sp>
        <p:nvSpPr>
          <p:cNvPr id="5" name="Rounded Rectangle 4"/>
          <p:cNvSpPr/>
          <p:nvPr/>
        </p:nvSpPr>
        <p:spPr>
          <a:xfrm>
            <a:off x="7538259" y="357166"/>
            <a:ext cx="1498600" cy="8382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bg1"/>
                </a:solidFill>
                <a:latin typeface="Arial" pitchFamily="34" charset="0"/>
                <a:cs typeface="Arial" pitchFamily="34" charset="0"/>
              </a:rPr>
              <a:t>Analyse Needs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45" y="857566"/>
            <a:ext cx="7231369" cy="5673076"/>
          </a:xfrm>
          <a:prstGeom prst="rect">
            <a:avLst/>
          </a:prstGeom>
        </p:spPr>
      </p:pic>
      <p:sp>
        <p:nvSpPr>
          <p:cNvPr id="6" name="Pentagon 5"/>
          <p:cNvSpPr/>
          <p:nvPr/>
        </p:nvSpPr>
        <p:spPr>
          <a:xfrm flipH="1">
            <a:off x="5888181" y="2793558"/>
            <a:ext cx="3148677" cy="969818"/>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1600" b="1" dirty="0" smtClean="0">
                <a:solidFill>
                  <a:schemeClr val="bg1"/>
                </a:solidFill>
                <a:latin typeface="Arial" pitchFamily="34" charset="0"/>
                <a:cs typeface="Arial" pitchFamily="34" charset="0"/>
              </a:rPr>
              <a:t>Organisational or Process Map</a:t>
            </a:r>
          </a:p>
        </p:txBody>
      </p:sp>
      <p:sp>
        <p:nvSpPr>
          <p:cNvPr id="12" name="Pentagon 11"/>
          <p:cNvSpPr/>
          <p:nvPr/>
        </p:nvSpPr>
        <p:spPr>
          <a:xfrm flipH="1">
            <a:off x="6681585" y="4391750"/>
            <a:ext cx="2355273" cy="969818"/>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1600" b="1" dirty="0">
                <a:solidFill>
                  <a:schemeClr val="bg1"/>
                </a:solidFill>
                <a:latin typeface="Arial" pitchFamily="34" charset="0"/>
                <a:cs typeface="Arial" pitchFamily="34" charset="0"/>
              </a:rPr>
              <a:t>Process Model (swimlane)</a:t>
            </a:r>
          </a:p>
        </p:txBody>
      </p:sp>
      <p:sp>
        <p:nvSpPr>
          <p:cNvPr id="13" name="Pentagon 12"/>
          <p:cNvSpPr/>
          <p:nvPr/>
        </p:nvSpPr>
        <p:spPr>
          <a:xfrm flipH="1">
            <a:off x="7525037" y="5746081"/>
            <a:ext cx="1525043" cy="697878"/>
          </a:xfrm>
          <a:prstGeom prst="homePlat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1600" b="1" dirty="0">
                <a:solidFill>
                  <a:schemeClr val="bg1"/>
                </a:solidFill>
                <a:latin typeface="Arial" pitchFamily="34" charset="0"/>
                <a:cs typeface="Arial" pitchFamily="34" charset="0"/>
              </a:rPr>
              <a:t>Task</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SD_Slides_2013_v1 0">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spPr>
      <a:bodyPr rtlCol="0" anchor="ctr"/>
      <a:lstStyle>
        <a:defPPr algn="ctr">
          <a:defRPr sz="1600"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lumMod val="40000"/>
            <a:lumOff val="60000"/>
          </a:schemeClr>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theme>
</file>

<file path=ppt/theme/theme2.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B2F3A5FC78B97F4DB58803C1103131F6" ma:contentTypeVersion="0" ma:contentTypeDescription="Base content type which represents courseware documents" ma:contentTypeScope="" ma:versionID="4269fbbc35af8fe0ea7dd2d68b5f932a">
  <xsd:schema xmlns:xsd="http://www.w3.org/2001/XMLSchema" xmlns:xs="http://www.w3.org/2001/XMLSchema" xmlns:p="http://schemas.microsoft.com/office/2006/metadata/properties" xmlns:ns2="52F69588-A717-4D59-9997-4FA12851A1C8" targetNamespace="http://schemas.microsoft.com/office/2006/metadata/properties" ma:root="true" ma:fieldsID="b64fa51fa4d5693306ee86ed3dd4882f" ns2:_="">
    <xsd:import namespace="52F69588-A717-4D59-9997-4FA12851A1C8"/>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F69588-A717-4D59-9997-4FA12851A1C8"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equenceNumber xmlns="52F69588-A717-4D59-9997-4FA12851A1C8">1</SequenceNumber>
    <IsBuildFile xmlns="52F69588-A717-4D59-9997-4FA12851A1C8" xsi:nil="true"/>
    <BookTypeField0 xmlns="52F69588-A717-4D59-9997-4FA12851A1C8">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documentManagement>
</p:properties>
</file>

<file path=customXml/itemProps1.xml><?xml version="1.0" encoding="utf-8"?>
<ds:datastoreItem xmlns:ds="http://schemas.openxmlformats.org/officeDocument/2006/customXml" ds:itemID="{F3A1C558-155E-488A-897E-FC0752B669B8}">
  <ds:schemaRefs>
    <ds:schemaRef ds:uri="http://schemas.microsoft.com/sharepoint/v3/contenttype/forms"/>
  </ds:schemaRefs>
</ds:datastoreItem>
</file>

<file path=customXml/itemProps2.xml><?xml version="1.0" encoding="utf-8"?>
<ds:datastoreItem xmlns:ds="http://schemas.openxmlformats.org/officeDocument/2006/customXml" ds:itemID="{9416E289-7E4C-4322-B8F2-E851B8DEB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F69588-A717-4D59-9997-4FA12851A1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A518C2-143E-4FFA-84F4-C1C0626185AD}">
  <ds:schemaRefs>
    <ds:schemaRef ds:uri="52F69588-A717-4D59-9997-4FA12851A1C8"/>
    <ds:schemaRef ds:uri="http://schemas.microsoft.com/office/infopath/2007/PartnerControls"/>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BSD_Slides_2013_v1 0</Template>
  <TotalTime>26379</TotalTime>
  <Words>16981</Words>
  <Application>Microsoft Office PowerPoint</Application>
  <PresentationFormat>On-screen Show (4:3)</PresentationFormat>
  <Paragraphs>2978</Paragraphs>
  <Slides>207</Slides>
  <Notes>203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207</vt:i4>
      </vt:variant>
    </vt:vector>
  </HeadingPairs>
  <TitlesOfParts>
    <vt:vector size="221" baseType="lpstr">
      <vt:lpstr>Malgun Gothic</vt:lpstr>
      <vt:lpstr>Arial</vt:lpstr>
      <vt:lpstr>Arial Narrow</vt:lpstr>
      <vt:lpstr>Book Antiqua</vt:lpstr>
      <vt:lpstr>Century Gothic</vt:lpstr>
      <vt:lpstr>Courier New</vt:lpstr>
      <vt:lpstr>Marlett</vt:lpstr>
      <vt:lpstr>MV Boli</vt:lpstr>
      <vt:lpstr>Segoe Print</vt:lpstr>
      <vt:lpstr>Tahoma</vt:lpstr>
      <vt:lpstr>Times New Roman</vt:lpstr>
      <vt:lpstr>Wingdings</vt:lpstr>
      <vt:lpstr>Wingdings 2</vt:lpstr>
      <vt:lpstr>BSD_Slides_2013_v1 0</vt:lpstr>
      <vt:lpstr>Foundation Certificate in  Business Analysis  v3.2</vt:lpstr>
      <vt:lpstr>Administration</vt:lpstr>
      <vt:lpstr>Course Materials</vt:lpstr>
      <vt:lpstr>Delegate Manual and Exercise/Revision Workbook</vt:lpstr>
      <vt:lpstr>About You</vt:lpstr>
      <vt:lpstr>BCS Certificate Objectives</vt:lpstr>
      <vt:lpstr>Course Contents</vt:lpstr>
      <vt:lpstr>BCS Business Analysis Foundation Exam </vt:lpstr>
      <vt:lpstr>BCS International Diploma in Business Analysis </vt:lpstr>
      <vt:lpstr>BCS Diploma - Oral Examination</vt:lpstr>
      <vt:lpstr>1. What is Business Analysis?</vt:lpstr>
      <vt:lpstr>The Origins of Business Analysis</vt:lpstr>
      <vt:lpstr>The Development of Business Analysis</vt:lpstr>
      <vt:lpstr>Successful Business Change</vt:lpstr>
      <vt:lpstr>Exercise 1 – Workshop / Brainstorm</vt:lpstr>
      <vt:lpstr>The Role and Responsibilities of a Business Analyst</vt:lpstr>
      <vt:lpstr>The Agile Approach</vt:lpstr>
      <vt:lpstr>The Scope of Business Analysis Work</vt:lpstr>
      <vt:lpstr>Taking a Holistic Approach</vt:lpstr>
      <vt:lpstr>The Business Analyst Role Definition</vt:lpstr>
      <vt:lpstr>Role and Responsibilities</vt:lpstr>
      <vt:lpstr>The Capability Maturity Model Integration (CMMI)</vt:lpstr>
      <vt:lpstr>2. The Competencies of a Business Analyst</vt:lpstr>
      <vt:lpstr>Competencies of a Business Analyst</vt:lpstr>
      <vt:lpstr>Competencies – Personal Qualities </vt:lpstr>
      <vt:lpstr>Competencies – Business Knowledge </vt:lpstr>
      <vt:lpstr>Competencies – Professional Techniques </vt:lpstr>
      <vt:lpstr>How Can I Develop My Skills?</vt:lpstr>
      <vt:lpstr>Skills Framework for the Information Age (SFIA)</vt:lpstr>
      <vt:lpstr>3. Strategy Analysis</vt:lpstr>
      <vt:lpstr>The Context – What is Strategy?</vt:lpstr>
      <vt:lpstr>Strategy Development</vt:lpstr>
      <vt:lpstr>Rational, Logical Approach to Strategy</vt:lpstr>
      <vt:lpstr>Strategy Formed Through Internal Political Power</vt:lpstr>
      <vt:lpstr>A Written Statement of Strategy</vt:lpstr>
      <vt:lpstr>Strategic Analysis Techniques </vt:lpstr>
      <vt:lpstr>The Business Domain</vt:lpstr>
      <vt:lpstr>External Analysis – PESTLE</vt:lpstr>
      <vt:lpstr>External Analysis – PESTLE Example</vt:lpstr>
      <vt:lpstr>External Analysis – Porter’s 5 Forces</vt:lpstr>
      <vt:lpstr>Internal Analysis – MOST</vt:lpstr>
      <vt:lpstr>MOST Example</vt:lpstr>
      <vt:lpstr>Internal Analysis – Resource Audit</vt:lpstr>
      <vt:lpstr>Internal Analysis – Boston Box</vt:lpstr>
      <vt:lpstr>SWOT Analysis  </vt:lpstr>
      <vt:lpstr>Exercise 2</vt:lpstr>
      <vt:lpstr>Executing Strategy</vt:lpstr>
      <vt:lpstr>McKinsey 7-S</vt:lpstr>
      <vt:lpstr>The Balanced Business Scorecard</vt:lpstr>
      <vt:lpstr>Critical Success Factors and Key Performance Indicators </vt:lpstr>
      <vt:lpstr>4. Business Analysis Process Model</vt:lpstr>
      <vt:lpstr>Exercise 3</vt:lpstr>
      <vt:lpstr>An Approach to Creative Problem-solving</vt:lpstr>
      <vt:lpstr>Contextualising the Business Analyst Work</vt:lpstr>
      <vt:lpstr>Business Analysis Approach</vt:lpstr>
      <vt:lpstr>Extended BA Process Model</vt:lpstr>
      <vt:lpstr>BA Process Model – Revision Aid</vt:lpstr>
      <vt:lpstr>5. Investigation Techniques</vt:lpstr>
      <vt:lpstr>Study the Background</vt:lpstr>
      <vt:lpstr>Investigation Techniques - Interviews</vt:lpstr>
      <vt:lpstr>Investigation Techniques - Observation</vt:lpstr>
      <vt:lpstr>Investigation Techniques - Workshops</vt:lpstr>
      <vt:lpstr>Investigation Techniques - Workshops</vt:lpstr>
      <vt:lpstr>Investigation Techniques - Scenarios</vt:lpstr>
      <vt:lpstr>Investigation Techniques - Prototyping</vt:lpstr>
      <vt:lpstr>Quantitative Approaches</vt:lpstr>
      <vt:lpstr>Suitability of Techniques</vt:lpstr>
      <vt:lpstr>Documenting the Current Situation</vt:lpstr>
      <vt:lpstr>Documenting the Current Business Situation  - Rich Pictures</vt:lpstr>
      <vt:lpstr>Documenting Techniques – Mind Maps</vt:lpstr>
      <vt:lpstr>Exercise 4</vt:lpstr>
      <vt:lpstr>6. Stakeholder Analysis and Management</vt:lpstr>
      <vt:lpstr>Stakeholder Analysis and Management</vt:lpstr>
      <vt:lpstr>Stakeholder Analysis and Management</vt:lpstr>
      <vt:lpstr>Stakeholder Identification </vt:lpstr>
      <vt:lpstr>Stakeholder Management in the Project Lifecycle</vt:lpstr>
      <vt:lpstr>The Stakeholder Wheel </vt:lpstr>
      <vt:lpstr>Analysing and Managing Stakeholders</vt:lpstr>
      <vt:lpstr>Stakeholder Attitudes</vt:lpstr>
      <vt:lpstr>Managing Stakeholders</vt:lpstr>
      <vt:lpstr>Managing Stakeholders – Other Strategies</vt:lpstr>
      <vt:lpstr>Exercise 5</vt:lpstr>
      <vt:lpstr> Understanding Stakeholder Perspectives</vt:lpstr>
      <vt:lpstr>Soft Systems Methodology </vt:lpstr>
      <vt:lpstr>Understanding Stakeholders’ Perspectives</vt:lpstr>
      <vt:lpstr>The 5 ‘Stages’ of SSM </vt:lpstr>
      <vt:lpstr>CATWOE – Components of a Business Perspective</vt:lpstr>
      <vt:lpstr>A Business Perspective: the MD of Drive </vt:lpstr>
      <vt:lpstr>Contrasting Perspectives</vt:lpstr>
      <vt:lpstr>Illustrating the Perspectives: Business Activity Models</vt:lpstr>
      <vt:lpstr>Example: BAM From MD’s Perspective</vt:lpstr>
      <vt:lpstr>BAM: Next Steps</vt:lpstr>
      <vt:lpstr>BAM: Activity Threads</vt:lpstr>
      <vt:lpstr>Exercise 6</vt:lpstr>
      <vt:lpstr>7. Modelling Business Processes</vt:lpstr>
      <vt:lpstr>Modelling Business Processes</vt:lpstr>
      <vt:lpstr>Organisational Context – Functional View</vt:lpstr>
      <vt:lpstr>An Alternative View of an Organisation</vt:lpstr>
      <vt:lpstr>The (Conceptual) Process Hierarchy</vt:lpstr>
      <vt:lpstr>The Organisational View of Business Processes</vt:lpstr>
      <vt:lpstr>Outline Process Map</vt:lpstr>
      <vt:lpstr>Porter’s Value Chain and Value System </vt:lpstr>
      <vt:lpstr>Value Propositions</vt:lpstr>
      <vt:lpstr>Why Create Business Process Models?</vt:lpstr>
      <vt:lpstr>Developing the Business Process Model</vt:lpstr>
      <vt:lpstr>Example Process Model (Swimlane) Diagram</vt:lpstr>
      <vt:lpstr>Analysing the ‘As-is’ Process</vt:lpstr>
      <vt:lpstr>Exercise 7</vt:lpstr>
      <vt:lpstr>Improving the ‘As-is’ Process</vt:lpstr>
      <vt:lpstr>Process Measurement</vt:lpstr>
      <vt:lpstr>8. Defining the Solution</vt:lpstr>
      <vt:lpstr>Gap Analysis</vt:lpstr>
      <vt:lpstr>Identifying Areas of Concern (BAM)</vt:lpstr>
      <vt:lpstr>Frameworks for Gap Analysis</vt:lpstr>
      <vt:lpstr>Introduction to Business Architecture</vt:lpstr>
      <vt:lpstr>Definition of Business Architecture</vt:lpstr>
      <vt:lpstr>Objectives of Business Architecture</vt:lpstr>
      <vt:lpstr>Business Architecture Techniques: Capability Model</vt:lpstr>
      <vt:lpstr>Business Architecture Techniques: Value Stream</vt:lpstr>
      <vt:lpstr>9. Making a Business and Financial Case</vt:lpstr>
      <vt:lpstr>Making a Business and Financial Case</vt:lpstr>
      <vt:lpstr>Business Case in the Project Lifecycle </vt:lpstr>
      <vt:lpstr>Process for Developing Options</vt:lpstr>
      <vt:lpstr>Assessing Project Feasibility</vt:lpstr>
      <vt:lpstr>Other Analysis Tools</vt:lpstr>
      <vt:lpstr>PowerPoint Presentation</vt:lpstr>
      <vt:lpstr>Categories of Costs and Benefits</vt:lpstr>
      <vt:lpstr>Tangible Costs and Benefits</vt:lpstr>
      <vt:lpstr>Intangible Costs and Benefits</vt:lpstr>
      <vt:lpstr>Impact and Risk Assessment</vt:lpstr>
      <vt:lpstr>Investment Appraisal </vt:lpstr>
      <vt:lpstr>Payback Calculation </vt:lpstr>
      <vt:lpstr>Discounted Cash Flow, Net Present Value and IRR</vt:lpstr>
      <vt:lpstr>Exercise 8</vt:lpstr>
      <vt:lpstr>Presentation of a Business Case</vt:lpstr>
      <vt:lpstr>10. Establishing the Requirements</vt:lpstr>
      <vt:lpstr>Requirements Engineering  </vt:lpstr>
      <vt:lpstr>Problems with Requirements</vt:lpstr>
      <vt:lpstr>Requirements Engineering Framework</vt:lpstr>
      <vt:lpstr>Actors in Requirements Engineering</vt:lpstr>
      <vt:lpstr>Requirements Elicitation</vt:lpstr>
      <vt:lpstr>Requirements Elicitation Techniques</vt:lpstr>
      <vt:lpstr>Building the Requirements List </vt:lpstr>
      <vt:lpstr>Requirements Analysis Tasks </vt:lpstr>
      <vt:lpstr>Requirements Analysis: Filtering</vt:lpstr>
      <vt:lpstr>Requirements Validation</vt:lpstr>
      <vt:lpstr>Agile Approach</vt:lpstr>
      <vt:lpstr>11. Documenting and Managing Requirements</vt:lpstr>
      <vt:lpstr>The Requirements Document</vt:lpstr>
      <vt:lpstr>The Requirements Document: Structure</vt:lpstr>
      <vt:lpstr>Requirements Catalogue</vt:lpstr>
      <vt:lpstr>General Requirements</vt:lpstr>
      <vt:lpstr>Technical Requirements</vt:lpstr>
      <vt:lpstr>Functional Requirements</vt:lpstr>
      <vt:lpstr>Functional Requirements: examples</vt:lpstr>
      <vt:lpstr>Non-functional Requirements</vt:lpstr>
      <vt:lpstr>Non-functional Requirements examples</vt:lpstr>
      <vt:lpstr>Hierarchy of Requirements </vt:lpstr>
      <vt:lpstr>Documenting a Requirement</vt:lpstr>
      <vt:lpstr>Prioritising Requirements (MoSCoW)</vt:lpstr>
      <vt:lpstr>Managing Requirements</vt:lpstr>
      <vt:lpstr>Exercise 9</vt:lpstr>
      <vt:lpstr>12. Modelling Requirements </vt:lpstr>
      <vt:lpstr>UML – Unified Modelling Language</vt:lpstr>
      <vt:lpstr>Types of Use Case Diagram</vt:lpstr>
      <vt:lpstr>Use Case Diagram Levels</vt:lpstr>
      <vt:lpstr>PowerPoint Presentation</vt:lpstr>
      <vt:lpstr>&lt;&lt;include&gt;&gt; Relationship</vt:lpstr>
      <vt:lpstr>Use Case Diagram with &lt;&lt;include&gt;&gt;</vt:lpstr>
      <vt:lpstr>&lt;&lt;extend&gt;&gt; Relationship</vt:lpstr>
      <vt:lpstr>Use Case Diagram Complete</vt:lpstr>
      <vt:lpstr>Modelling Data: Entity Relationship Diagrams</vt:lpstr>
      <vt:lpstr>Entity Relationship Diagram Elements</vt:lpstr>
      <vt:lpstr>Relationship Degree</vt:lpstr>
      <vt:lpstr>Resolving Many-to-Many Relationships</vt:lpstr>
      <vt:lpstr>Relationship Optionality</vt:lpstr>
      <vt:lpstr>Entity Relationship Diagram – Further Notation </vt:lpstr>
      <vt:lpstr>Modelling Class Data – Class Models</vt:lpstr>
      <vt:lpstr>Class Diagram Elements</vt:lpstr>
      <vt:lpstr>Class Model Notation (1)</vt:lpstr>
      <vt:lpstr>Class Model Notation (2)</vt:lpstr>
      <vt:lpstr>Exercise 10</vt:lpstr>
      <vt:lpstr>13. Delivering the Requirements</vt:lpstr>
      <vt:lpstr>Delivering the Solution</vt:lpstr>
      <vt:lpstr>Delivering the Solution</vt:lpstr>
      <vt:lpstr>Lifecycle for Business Change</vt:lpstr>
      <vt:lpstr>Waterfall Lifecycle</vt:lpstr>
      <vt:lpstr>The V-model</vt:lpstr>
      <vt:lpstr>Incremental Delivery</vt:lpstr>
      <vt:lpstr>Iterative Systems Development</vt:lpstr>
      <vt:lpstr>Boehm’s Spiral Model – Example of Iterative Systems Development</vt:lpstr>
      <vt:lpstr>Development and Delivery Approach</vt:lpstr>
      <vt:lpstr>14. Delivering the Business Solution</vt:lpstr>
      <vt:lpstr>Lifecycle for Business Change </vt:lpstr>
      <vt:lpstr>The Role of the BA in the Business Change Lifecycle</vt:lpstr>
      <vt:lpstr>Involvement in the Design Stage</vt:lpstr>
      <vt:lpstr>Information and Technology – Role of the BA</vt:lpstr>
      <vt:lpstr>Involvement in the Implementation Stage</vt:lpstr>
      <vt:lpstr>Implementation: Emotions and the Change Process</vt:lpstr>
      <vt:lpstr>Benefits Realisation Approach</vt:lpstr>
      <vt:lpstr>Involvement in the Realisation Stage</vt:lpstr>
      <vt:lpstr>Realisation Stage: Benefits Plan</vt:lpstr>
      <vt:lpstr>Realisation Stage: Business Case</vt:lpstr>
      <vt:lpstr>Realisation Stage: Benefits Reviews</vt:lpstr>
      <vt:lpstr>PowerPoint Presentation</vt:lpstr>
      <vt:lpstr>PowerPoint Presentation</vt:lpstr>
      <vt:lpstr>Well Done!</vt:lpstr>
    </vt:vector>
  </TitlesOfParts>
  <Company>QA Ltd</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BAFOUND</dc:title>
  <dc:creator>Marie.Bradley@qa.com</dc:creator>
  <cp:lastModifiedBy>MB</cp:lastModifiedBy>
  <cp:revision>1121</cp:revision>
  <cp:lastPrinted>2014-12-11T15:17:06Z</cp:lastPrinted>
  <dcterms:created xsi:type="dcterms:W3CDTF">2012-10-18T08:44:23Z</dcterms:created>
  <dcterms:modified xsi:type="dcterms:W3CDTF">2015-07-30T16:16:06Z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y fmtid="{D5CDD505-2E9C-101B-9397-08002B2CF9AE}" pid="3" name="ContentTypeId">
    <vt:lpwstr>0x010100F0967B7CEE8D417F966757887D9466FB00B2F3A5FC78B97F4DB58803C1103131F6</vt:lpwstr>
  </property>
  <property fmtid="{D5CDD505-2E9C-101B-9397-08002B2CF9AE}" pid="4" name="BookType">
    <vt:lpwstr>5</vt:lpwstr>
  </property>
</Properties>
</file>